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6" r:id="rId22"/>
    <p:sldId id="283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7" r:id="rId32"/>
    <p:sldId id="298" r:id="rId33"/>
    <p:sldId id="325" r:id="rId34"/>
    <p:sldId id="30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54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29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10" Type="http://schemas.openxmlformats.org/officeDocument/2006/relationships/hyperlink" Target="http://www.mission4636.org/" TargetMode="External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9D81-B978-4C89-95AE-9382CC4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671639"/>
            <a:ext cx="8121650" cy="1976437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en-US" sz="3500" dirty="0" err="1"/>
              <a:t>Pertemuan</a:t>
            </a:r>
            <a:r>
              <a:rPr lang="en-US" sz="3500" dirty="0"/>
              <a:t> </a:t>
            </a:r>
            <a:r>
              <a:rPr lang="id-ID" sz="3500" dirty="0"/>
              <a:t>1</a:t>
            </a:r>
            <a:r>
              <a:rPr lang="en-ID" sz="3500"/>
              <a:t>5</a:t>
            </a:r>
            <a:br>
              <a:rPr lang="en-US" sz="3500" dirty="0"/>
            </a:br>
            <a:r>
              <a:rPr lang="id-ID" sz="3500" dirty="0"/>
              <a:t>TIK dan Mitigasi Bencana</a:t>
            </a:r>
            <a:endParaRPr lang="en-US" sz="3500" dirty="0"/>
          </a:p>
        </p:txBody>
      </p:sp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39552757-1530-47E5-B054-41B4EF50BD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27D4AA-891B-41E4-9AA6-B005529EB635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72630-37DA-4D7F-9226-5852E5327FF2}"/>
              </a:ext>
            </a:extLst>
          </p:cNvPr>
          <p:cNvSpPr txBox="1"/>
          <p:nvPr/>
        </p:nvSpPr>
        <p:spPr>
          <a:xfrm>
            <a:off x="3236913" y="42799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dirty="0"/>
              <a:t>M HANIF JUSUF ST MKOM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F314AD-81D5-4757-AFB1-1A4675451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5988" y="820739"/>
            <a:ext cx="6921500" cy="441325"/>
          </a:xfrm>
        </p:spPr>
        <p:txBody>
          <a:bodyPr vert="horz" lIns="0" tIns="10575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3"/>
              </a:spcBef>
              <a:defRPr/>
            </a:pPr>
            <a:r>
              <a:rPr sz="2800" spc="-4" dirty="0">
                <a:solidFill>
                  <a:srgbClr val="002060"/>
                </a:solidFill>
              </a:rPr>
              <a:t>Elemen elemen</a:t>
            </a:r>
            <a:r>
              <a:rPr sz="2800" spc="-26" dirty="0">
                <a:solidFill>
                  <a:srgbClr val="002060"/>
                </a:solidFill>
              </a:rPr>
              <a:t> </a:t>
            </a:r>
            <a:r>
              <a:rPr sz="2800" spc="-9" dirty="0">
                <a:solidFill>
                  <a:srgbClr val="002060"/>
                </a:solidFill>
              </a:rPr>
              <a:t>berisiko</a:t>
            </a:r>
            <a:endParaRPr sz="2800" dirty="0"/>
          </a:p>
        </p:txBody>
      </p:sp>
      <p:sp>
        <p:nvSpPr>
          <p:cNvPr id="18435" name="object 4">
            <a:extLst>
              <a:ext uri="{FF2B5EF4-FFF2-40B4-BE49-F238E27FC236}">
                <a16:creationId xmlns:a16="http://schemas.microsoft.com/office/drawing/2014/main" id="{A49DC0FE-8415-44C8-842A-CC985ED6C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1854200"/>
            <a:ext cx="65389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Manusia, bangunan,  lahan pertanian atau  komponen-  komponen sosial yang  terkena bahaya yang  sudah diketahui, yang  mungkin akan  terpengaruh oleh  dampak bahaya</a:t>
            </a:r>
            <a:endParaRPr lang="id-ID" altLang="id-ID" sz="25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4DAB34-D5A6-4CD6-B005-A78E19338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7438" y="479868"/>
            <a:ext cx="2741612" cy="596016"/>
          </a:xfrm>
        </p:spPr>
        <p:txBody>
          <a:bodyPr vert="horz" lIns="91440" tIns="11132" rIns="91440" bIns="4572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02060"/>
                </a:solidFill>
              </a:rPr>
              <a:t>Pena</a:t>
            </a:r>
            <a:r>
              <a:rPr sz="3500" spc="-4" dirty="0">
                <a:solidFill>
                  <a:srgbClr val="002060"/>
                </a:solidFill>
              </a:rPr>
              <a:t>ng</a:t>
            </a:r>
            <a:r>
              <a:rPr sz="3500" dirty="0">
                <a:solidFill>
                  <a:srgbClr val="002060"/>
                </a:solidFill>
              </a:rPr>
              <a:t>anan</a:t>
            </a:r>
            <a:endParaRPr sz="3500" dirty="0"/>
          </a:p>
        </p:txBody>
      </p:sp>
      <p:grpSp>
        <p:nvGrpSpPr>
          <p:cNvPr id="19459" name="object 3">
            <a:extLst>
              <a:ext uri="{FF2B5EF4-FFF2-40B4-BE49-F238E27FC236}">
                <a16:creationId xmlns:a16="http://schemas.microsoft.com/office/drawing/2014/main" id="{9105034B-DDE5-4A09-AD16-94910F6E9AB5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93788"/>
            <a:ext cx="7820025" cy="5441950"/>
            <a:chOff x="774839" y="1206245"/>
            <a:chExt cx="9144000" cy="6001131"/>
          </a:xfrm>
        </p:grpSpPr>
        <p:sp>
          <p:nvSpPr>
            <p:cNvPr id="19461" name="object 5">
              <a:extLst>
                <a:ext uri="{FF2B5EF4-FFF2-40B4-BE49-F238E27FC236}">
                  <a16:creationId xmlns:a16="http://schemas.microsoft.com/office/drawing/2014/main" id="{9D4BFCE9-54FB-4DD7-B59B-B3F93B42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1206245"/>
              <a:ext cx="9144000" cy="857250"/>
            </a:xfrm>
            <a:custGeom>
              <a:avLst/>
              <a:gdLst>
                <a:gd name="T0" fmla="*/ 9144000 w 9144000"/>
                <a:gd name="T1" fmla="*/ 857250 h 857250"/>
                <a:gd name="T2" fmla="*/ 9144000 w 9144000"/>
                <a:gd name="T3" fmla="*/ 0 h 857250"/>
                <a:gd name="T4" fmla="*/ 0 w 9144000"/>
                <a:gd name="T5" fmla="*/ 0 h 857250"/>
                <a:gd name="T6" fmla="*/ 0 w 9144000"/>
                <a:gd name="T7" fmla="*/ 857250 h 857250"/>
                <a:gd name="T8" fmla="*/ 9144000 w 9144000"/>
                <a:gd name="T9" fmla="*/ 857250 h 857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62" name="object 6">
              <a:extLst>
                <a:ext uri="{FF2B5EF4-FFF2-40B4-BE49-F238E27FC236}">
                  <a16:creationId xmlns:a16="http://schemas.microsoft.com/office/drawing/2014/main" id="{4D48927B-D586-491C-B8BA-E833AA1CA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299" y="1257300"/>
              <a:ext cx="7180326" cy="7010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63" name="object 7">
              <a:extLst>
                <a:ext uri="{FF2B5EF4-FFF2-40B4-BE49-F238E27FC236}">
                  <a16:creationId xmlns:a16="http://schemas.microsoft.com/office/drawing/2014/main" id="{7229189F-D6AA-4B48-BB8D-E73F5B659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807" y="1830336"/>
              <a:ext cx="1536700" cy="233679"/>
            </a:xfrm>
            <a:custGeom>
              <a:avLst/>
              <a:gdLst>
                <a:gd name="T0" fmla="*/ 28778 w 1536700"/>
                <a:gd name="T1" fmla="*/ 233162 h 233680"/>
                <a:gd name="T2" fmla="*/ 336511 w 1536700"/>
                <a:gd name="T3" fmla="*/ 233162 h 233680"/>
                <a:gd name="T4" fmla="*/ 556260 w 1536700"/>
                <a:gd name="T5" fmla="*/ 160010 h 233680"/>
                <a:gd name="T6" fmla="*/ 566928 w 1536700"/>
                <a:gd name="T7" fmla="*/ 233162 h 233680"/>
                <a:gd name="T8" fmla="*/ 651510 w 1536700"/>
                <a:gd name="T9" fmla="*/ 127244 h 233680"/>
                <a:gd name="T10" fmla="*/ 632460 w 1536700"/>
                <a:gd name="T11" fmla="*/ 115062 h 233680"/>
                <a:gd name="T12" fmla="*/ 627126 w 1536700"/>
                <a:gd name="T13" fmla="*/ 144008 h 233680"/>
                <a:gd name="T14" fmla="*/ 646938 w 1536700"/>
                <a:gd name="T15" fmla="*/ 143246 h 233680"/>
                <a:gd name="T16" fmla="*/ 630936 w 1536700"/>
                <a:gd name="T17" fmla="*/ 173726 h 233680"/>
                <a:gd name="T18" fmla="*/ 795528 w 1536700"/>
                <a:gd name="T19" fmla="*/ 149342 h 233680"/>
                <a:gd name="T20" fmla="*/ 722376 w 1536700"/>
                <a:gd name="T21" fmla="*/ 155438 h 233680"/>
                <a:gd name="T22" fmla="*/ 729996 w 1536700"/>
                <a:gd name="T23" fmla="*/ 194300 h 233680"/>
                <a:gd name="T24" fmla="*/ 768096 w 1536700"/>
                <a:gd name="T25" fmla="*/ 166868 h 233680"/>
                <a:gd name="T26" fmla="*/ 957834 w 1536700"/>
                <a:gd name="T27" fmla="*/ 87287 h 233680"/>
                <a:gd name="T28" fmla="*/ 912114 w 1536700"/>
                <a:gd name="T29" fmla="*/ 231638 h 233680"/>
                <a:gd name="T30" fmla="*/ 927430 w 1536700"/>
                <a:gd name="T31" fmla="*/ 137277 h 233680"/>
                <a:gd name="T32" fmla="*/ 957834 w 1536700"/>
                <a:gd name="T33" fmla="*/ 87287 h 233680"/>
                <a:gd name="T34" fmla="*/ 925068 w 1536700"/>
                <a:gd name="T35" fmla="*/ 114871 h 233680"/>
                <a:gd name="T36" fmla="*/ 851103 w 1536700"/>
                <a:gd name="T37" fmla="*/ 182908 h 233680"/>
                <a:gd name="T38" fmla="*/ 878789 w 1536700"/>
                <a:gd name="T39" fmla="*/ 233162 h 233680"/>
                <a:gd name="T40" fmla="*/ 1118616 w 1536700"/>
                <a:gd name="T41" fmla="*/ 195824 h 233680"/>
                <a:gd name="T42" fmla="*/ 1104138 w 1536700"/>
                <a:gd name="T43" fmla="*/ 194300 h 233680"/>
                <a:gd name="T44" fmla="*/ 1077468 w 1536700"/>
                <a:gd name="T45" fmla="*/ 99822 h 233680"/>
                <a:gd name="T46" fmla="*/ 1056132 w 1536700"/>
                <a:gd name="T47" fmla="*/ 211826 h 233680"/>
                <a:gd name="T48" fmla="*/ 1034796 w 1536700"/>
                <a:gd name="T49" fmla="*/ 201920 h 233680"/>
                <a:gd name="T50" fmla="*/ 1039368 w 1536700"/>
                <a:gd name="T51" fmla="*/ 177536 h 233680"/>
                <a:gd name="T52" fmla="*/ 1077468 w 1536700"/>
                <a:gd name="T53" fmla="*/ 196586 h 233680"/>
                <a:gd name="T54" fmla="*/ 1053934 w 1536700"/>
                <a:gd name="T55" fmla="*/ 89535 h 233680"/>
                <a:gd name="T56" fmla="*/ 999731 w 1536700"/>
                <a:gd name="T57" fmla="*/ 108242 h 233680"/>
                <a:gd name="T58" fmla="*/ 1025855 w 1536700"/>
                <a:gd name="T59" fmla="*/ 119408 h 233680"/>
                <a:gd name="T60" fmla="*/ 1065276 w 1536700"/>
                <a:gd name="T61" fmla="*/ 135626 h 233680"/>
                <a:gd name="T62" fmla="*/ 1008126 w 1536700"/>
                <a:gd name="T63" fmla="*/ 206492 h 233680"/>
                <a:gd name="T64" fmla="*/ 1084084 w 1536700"/>
                <a:gd name="T65" fmla="*/ 217541 h 233680"/>
                <a:gd name="T66" fmla="*/ 1126998 w 1536700"/>
                <a:gd name="T67" fmla="*/ 206492 h 233680"/>
                <a:gd name="T68" fmla="*/ 1178814 w 1536700"/>
                <a:gd name="T69" fmla="*/ 204206 h 233680"/>
                <a:gd name="T70" fmla="*/ 1166622 w 1536700"/>
                <a:gd name="T71" fmla="*/ 134864 h 233680"/>
                <a:gd name="T72" fmla="*/ 1395222 w 1536700"/>
                <a:gd name="T73" fmla="*/ 135626 h 233680"/>
                <a:gd name="T74" fmla="*/ 1375410 w 1536700"/>
                <a:gd name="T75" fmla="*/ 140198 h 233680"/>
                <a:gd name="T76" fmla="*/ 1348740 w 1536700"/>
                <a:gd name="T77" fmla="*/ 142484 h 233680"/>
                <a:gd name="T78" fmla="*/ 1316736 w 1536700"/>
                <a:gd name="T79" fmla="*/ 157724 h 233680"/>
                <a:gd name="T80" fmla="*/ 1303782 w 1536700"/>
                <a:gd name="T81" fmla="*/ 137150 h 233680"/>
                <a:gd name="T82" fmla="*/ 1348740 w 1536700"/>
                <a:gd name="T83" fmla="*/ 44958 h 233680"/>
                <a:gd name="T84" fmla="*/ 1271003 w 1536700"/>
                <a:gd name="T85" fmla="*/ 53822 h 233680"/>
                <a:gd name="T86" fmla="*/ 1297025 w 1536700"/>
                <a:gd name="T87" fmla="*/ 65303 h 233680"/>
                <a:gd name="T88" fmla="*/ 1336548 w 1536700"/>
                <a:gd name="T89" fmla="*/ 80772 h 233680"/>
                <a:gd name="T90" fmla="*/ 1280922 w 1536700"/>
                <a:gd name="T91" fmla="*/ 161534 h 233680"/>
                <a:gd name="T92" fmla="*/ 1305115 w 1536700"/>
                <a:gd name="T93" fmla="*/ 178298 h 233680"/>
                <a:gd name="T94" fmla="*/ 1355356 w 1536700"/>
                <a:gd name="T95" fmla="*/ 163007 h 233680"/>
                <a:gd name="T96" fmla="*/ 1398270 w 1536700"/>
                <a:gd name="T97" fmla="*/ 151628 h 233680"/>
                <a:gd name="T98" fmla="*/ 1463040 w 1536700"/>
                <a:gd name="T99" fmla="*/ 4572 h 233680"/>
                <a:gd name="T100" fmla="*/ 1423416 w 1536700"/>
                <a:gd name="T101" fmla="*/ 15240 h 233680"/>
                <a:gd name="T102" fmla="*/ 1431036 w 1536700"/>
                <a:gd name="T103" fmla="*/ 53340 h 233680"/>
                <a:gd name="T104" fmla="*/ 1469136 w 1536700"/>
                <a:gd name="T105" fmla="*/ 26670 h 23368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36700" h="233680">
                  <a:moveTo>
                    <a:pt x="28778" y="233172"/>
                  </a:moveTo>
                  <a:lnTo>
                    <a:pt x="26670" y="222504"/>
                  </a:lnTo>
                  <a:lnTo>
                    <a:pt x="0" y="227838"/>
                  </a:lnTo>
                  <a:lnTo>
                    <a:pt x="1066" y="233172"/>
                  </a:lnTo>
                  <a:lnTo>
                    <a:pt x="28778" y="233172"/>
                  </a:lnTo>
                  <a:close/>
                </a:path>
                <a:path w="1536700" h="233680">
                  <a:moveTo>
                    <a:pt x="386003" y="233172"/>
                  </a:moveTo>
                  <a:lnTo>
                    <a:pt x="357568" y="226352"/>
                  </a:lnTo>
                  <a:lnTo>
                    <a:pt x="351282" y="227076"/>
                  </a:lnTo>
                  <a:lnTo>
                    <a:pt x="340855" y="230505"/>
                  </a:lnTo>
                  <a:lnTo>
                    <a:pt x="336511" y="233172"/>
                  </a:lnTo>
                  <a:lnTo>
                    <a:pt x="386003" y="233172"/>
                  </a:lnTo>
                  <a:close/>
                </a:path>
                <a:path w="1536700" h="233680">
                  <a:moveTo>
                    <a:pt x="609600" y="203454"/>
                  </a:moveTo>
                  <a:lnTo>
                    <a:pt x="604266" y="179070"/>
                  </a:lnTo>
                  <a:lnTo>
                    <a:pt x="562356" y="187452"/>
                  </a:lnTo>
                  <a:lnTo>
                    <a:pt x="556260" y="160020"/>
                  </a:lnTo>
                  <a:lnTo>
                    <a:pt x="516636" y="219456"/>
                  </a:lnTo>
                  <a:lnTo>
                    <a:pt x="516636" y="221742"/>
                  </a:lnTo>
                  <a:lnTo>
                    <a:pt x="540258" y="217170"/>
                  </a:lnTo>
                  <a:lnTo>
                    <a:pt x="543534" y="233172"/>
                  </a:lnTo>
                  <a:lnTo>
                    <a:pt x="566928" y="233172"/>
                  </a:lnTo>
                  <a:lnTo>
                    <a:pt x="571144" y="233172"/>
                  </a:lnTo>
                  <a:lnTo>
                    <a:pt x="566928" y="211836"/>
                  </a:lnTo>
                  <a:lnTo>
                    <a:pt x="609600" y="203454"/>
                  </a:lnTo>
                  <a:close/>
                </a:path>
                <a:path w="1536700" h="233680">
                  <a:moveTo>
                    <a:pt x="653034" y="131826"/>
                  </a:moveTo>
                  <a:lnTo>
                    <a:pt x="651510" y="127254"/>
                  </a:lnTo>
                  <a:lnTo>
                    <a:pt x="650748" y="122682"/>
                  </a:lnTo>
                  <a:lnTo>
                    <a:pt x="648462" y="119634"/>
                  </a:lnTo>
                  <a:lnTo>
                    <a:pt x="640842" y="115062"/>
                  </a:lnTo>
                  <a:lnTo>
                    <a:pt x="637032" y="114300"/>
                  </a:lnTo>
                  <a:lnTo>
                    <a:pt x="632460" y="115062"/>
                  </a:lnTo>
                  <a:lnTo>
                    <a:pt x="619506" y="129540"/>
                  </a:lnTo>
                  <a:lnTo>
                    <a:pt x="620268" y="133350"/>
                  </a:lnTo>
                  <a:lnTo>
                    <a:pt x="621030" y="137922"/>
                  </a:lnTo>
                  <a:lnTo>
                    <a:pt x="623316" y="140970"/>
                  </a:lnTo>
                  <a:lnTo>
                    <a:pt x="627126" y="144018"/>
                  </a:lnTo>
                  <a:lnTo>
                    <a:pt x="630936" y="146304"/>
                  </a:lnTo>
                  <a:lnTo>
                    <a:pt x="634746" y="147066"/>
                  </a:lnTo>
                  <a:lnTo>
                    <a:pt x="639318" y="146304"/>
                  </a:lnTo>
                  <a:lnTo>
                    <a:pt x="643128" y="145542"/>
                  </a:lnTo>
                  <a:lnTo>
                    <a:pt x="646938" y="143256"/>
                  </a:lnTo>
                  <a:lnTo>
                    <a:pt x="651510" y="135636"/>
                  </a:lnTo>
                  <a:lnTo>
                    <a:pt x="653034" y="131826"/>
                  </a:lnTo>
                  <a:close/>
                </a:path>
                <a:path w="1536700" h="233680">
                  <a:moveTo>
                    <a:pt x="670407" y="233172"/>
                  </a:moveTo>
                  <a:lnTo>
                    <a:pt x="657606" y="168402"/>
                  </a:lnTo>
                  <a:lnTo>
                    <a:pt x="630936" y="173736"/>
                  </a:lnTo>
                  <a:lnTo>
                    <a:pt x="642683" y="233172"/>
                  </a:lnTo>
                  <a:lnTo>
                    <a:pt x="670407" y="233172"/>
                  </a:lnTo>
                  <a:close/>
                </a:path>
                <a:path w="1536700" h="233680">
                  <a:moveTo>
                    <a:pt x="827303" y="233172"/>
                  </a:moveTo>
                  <a:lnTo>
                    <a:pt x="817346" y="184683"/>
                  </a:lnTo>
                  <a:lnTo>
                    <a:pt x="795528" y="149352"/>
                  </a:lnTo>
                  <a:lnTo>
                    <a:pt x="787146" y="147066"/>
                  </a:lnTo>
                  <a:lnTo>
                    <a:pt x="779526" y="144018"/>
                  </a:lnTo>
                  <a:lnTo>
                    <a:pt x="742188" y="154012"/>
                  </a:lnTo>
                  <a:lnTo>
                    <a:pt x="726186" y="172974"/>
                  </a:lnTo>
                  <a:lnTo>
                    <a:pt x="722376" y="155448"/>
                  </a:lnTo>
                  <a:lnTo>
                    <a:pt x="695706" y="160782"/>
                  </a:lnTo>
                  <a:lnTo>
                    <a:pt x="710018" y="233172"/>
                  </a:lnTo>
                  <a:lnTo>
                    <a:pt x="729996" y="233172"/>
                  </a:lnTo>
                  <a:lnTo>
                    <a:pt x="738073" y="233172"/>
                  </a:lnTo>
                  <a:lnTo>
                    <a:pt x="729996" y="194310"/>
                  </a:lnTo>
                  <a:lnTo>
                    <a:pt x="735571" y="184594"/>
                  </a:lnTo>
                  <a:lnTo>
                    <a:pt x="742086" y="177165"/>
                  </a:lnTo>
                  <a:lnTo>
                    <a:pt x="749604" y="172021"/>
                  </a:lnTo>
                  <a:lnTo>
                    <a:pt x="758190" y="169164"/>
                  </a:lnTo>
                  <a:lnTo>
                    <a:pt x="768096" y="166878"/>
                  </a:lnTo>
                  <a:lnTo>
                    <a:pt x="775716" y="168402"/>
                  </a:lnTo>
                  <a:lnTo>
                    <a:pt x="799490" y="233172"/>
                  </a:lnTo>
                  <a:lnTo>
                    <a:pt x="827303" y="233172"/>
                  </a:lnTo>
                  <a:close/>
                </a:path>
                <a:path w="1536700" h="233680">
                  <a:moveTo>
                    <a:pt x="987221" y="233172"/>
                  </a:moveTo>
                  <a:lnTo>
                    <a:pt x="957834" y="87287"/>
                  </a:lnTo>
                  <a:lnTo>
                    <a:pt x="957834" y="224790"/>
                  </a:lnTo>
                  <a:lnTo>
                    <a:pt x="937260" y="228600"/>
                  </a:lnTo>
                  <a:lnTo>
                    <a:pt x="925068" y="230886"/>
                  </a:lnTo>
                  <a:lnTo>
                    <a:pt x="916686" y="231648"/>
                  </a:lnTo>
                  <a:lnTo>
                    <a:pt x="912114" y="231648"/>
                  </a:lnTo>
                  <a:lnTo>
                    <a:pt x="882827" y="204635"/>
                  </a:lnTo>
                  <a:lnTo>
                    <a:pt x="878789" y="184518"/>
                  </a:lnTo>
                  <a:lnTo>
                    <a:pt x="879348" y="174688"/>
                  </a:lnTo>
                  <a:lnTo>
                    <a:pt x="904938" y="140792"/>
                  </a:lnTo>
                  <a:lnTo>
                    <a:pt x="927430" y="137287"/>
                  </a:lnTo>
                  <a:lnTo>
                    <a:pt x="933577" y="138023"/>
                  </a:lnTo>
                  <a:lnTo>
                    <a:pt x="935736" y="138480"/>
                  </a:lnTo>
                  <a:lnTo>
                    <a:pt x="940308" y="139446"/>
                  </a:lnTo>
                  <a:lnTo>
                    <a:pt x="957834" y="224790"/>
                  </a:lnTo>
                  <a:lnTo>
                    <a:pt x="957834" y="87287"/>
                  </a:lnTo>
                  <a:lnTo>
                    <a:pt x="947928" y="38100"/>
                  </a:lnTo>
                  <a:lnTo>
                    <a:pt x="921258" y="43434"/>
                  </a:lnTo>
                  <a:lnTo>
                    <a:pt x="935736" y="115824"/>
                  </a:lnTo>
                  <a:lnTo>
                    <a:pt x="927430" y="114960"/>
                  </a:lnTo>
                  <a:lnTo>
                    <a:pt x="925068" y="114871"/>
                  </a:lnTo>
                  <a:lnTo>
                    <a:pt x="916686" y="114795"/>
                  </a:lnTo>
                  <a:lnTo>
                    <a:pt x="912114" y="114985"/>
                  </a:lnTo>
                  <a:lnTo>
                    <a:pt x="870102" y="134353"/>
                  </a:lnTo>
                  <a:lnTo>
                    <a:pt x="852106" y="169354"/>
                  </a:lnTo>
                  <a:lnTo>
                    <a:pt x="851103" y="182918"/>
                  </a:lnTo>
                  <a:lnTo>
                    <a:pt x="852678" y="197358"/>
                  </a:lnTo>
                  <a:lnTo>
                    <a:pt x="856970" y="211899"/>
                  </a:lnTo>
                  <a:lnTo>
                    <a:pt x="863053" y="224599"/>
                  </a:lnTo>
                  <a:lnTo>
                    <a:pt x="869416" y="233172"/>
                  </a:lnTo>
                  <a:lnTo>
                    <a:pt x="878789" y="233172"/>
                  </a:lnTo>
                  <a:lnTo>
                    <a:pt x="957834" y="233172"/>
                  </a:lnTo>
                  <a:lnTo>
                    <a:pt x="987221" y="233172"/>
                  </a:lnTo>
                  <a:close/>
                </a:path>
                <a:path w="1536700" h="233680">
                  <a:moveTo>
                    <a:pt x="1126998" y="206502"/>
                  </a:moveTo>
                  <a:lnTo>
                    <a:pt x="1123950" y="189738"/>
                  </a:lnTo>
                  <a:lnTo>
                    <a:pt x="1118616" y="195834"/>
                  </a:lnTo>
                  <a:lnTo>
                    <a:pt x="1114044" y="199644"/>
                  </a:lnTo>
                  <a:lnTo>
                    <a:pt x="1110234" y="200406"/>
                  </a:lnTo>
                  <a:lnTo>
                    <a:pt x="1107186" y="201168"/>
                  </a:lnTo>
                  <a:lnTo>
                    <a:pt x="1105662" y="198882"/>
                  </a:lnTo>
                  <a:lnTo>
                    <a:pt x="1104138" y="194310"/>
                  </a:lnTo>
                  <a:lnTo>
                    <a:pt x="1088898" y="118110"/>
                  </a:lnTo>
                  <a:lnTo>
                    <a:pt x="1085850" y="110490"/>
                  </a:lnTo>
                  <a:lnTo>
                    <a:pt x="1083564" y="106680"/>
                  </a:lnTo>
                  <a:lnTo>
                    <a:pt x="1080516" y="102870"/>
                  </a:lnTo>
                  <a:lnTo>
                    <a:pt x="1077468" y="99822"/>
                  </a:lnTo>
                  <a:lnTo>
                    <a:pt x="1077468" y="196596"/>
                  </a:lnTo>
                  <a:lnTo>
                    <a:pt x="1073061" y="202298"/>
                  </a:lnTo>
                  <a:lnTo>
                    <a:pt x="1067943" y="206781"/>
                  </a:lnTo>
                  <a:lnTo>
                    <a:pt x="1062240" y="209981"/>
                  </a:lnTo>
                  <a:lnTo>
                    <a:pt x="1056132" y="211836"/>
                  </a:lnTo>
                  <a:lnTo>
                    <a:pt x="1050798" y="212598"/>
                  </a:lnTo>
                  <a:lnTo>
                    <a:pt x="1045464" y="211836"/>
                  </a:lnTo>
                  <a:lnTo>
                    <a:pt x="1041654" y="208788"/>
                  </a:lnTo>
                  <a:lnTo>
                    <a:pt x="1037082" y="206502"/>
                  </a:lnTo>
                  <a:lnTo>
                    <a:pt x="1034796" y="201930"/>
                  </a:lnTo>
                  <a:lnTo>
                    <a:pt x="1033272" y="196596"/>
                  </a:lnTo>
                  <a:lnTo>
                    <a:pt x="1032510" y="191262"/>
                  </a:lnTo>
                  <a:lnTo>
                    <a:pt x="1033272" y="185928"/>
                  </a:lnTo>
                  <a:lnTo>
                    <a:pt x="1036320" y="182118"/>
                  </a:lnTo>
                  <a:lnTo>
                    <a:pt x="1039368" y="177546"/>
                  </a:lnTo>
                  <a:lnTo>
                    <a:pt x="1044702" y="172212"/>
                  </a:lnTo>
                  <a:lnTo>
                    <a:pt x="1053084" y="166878"/>
                  </a:lnTo>
                  <a:lnTo>
                    <a:pt x="1066800" y="158762"/>
                  </a:lnTo>
                  <a:lnTo>
                    <a:pt x="1069848" y="156972"/>
                  </a:lnTo>
                  <a:lnTo>
                    <a:pt x="1077468" y="196596"/>
                  </a:lnTo>
                  <a:lnTo>
                    <a:pt x="1077468" y="99822"/>
                  </a:lnTo>
                  <a:lnTo>
                    <a:pt x="1074420" y="96774"/>
                  </a:lnTo>
                  <a:lnTo>
                    <a:pt x="1070610" y="95250"/>
                  </a:lnTo>
                  <a:lnTo>
                    <a:pt x="1062736" y="91528"/>
                  </a:lnTo>
                  <a:lnTo>
                    <a:pt x="1053934" y="89535"/>
                  </a:lnTo>
                  <a:lnTo>
                    <a:pt x="1044130" y="89242"/>
                  </a:lnTo>
                  <a:lnTo>
                    <a:pt x="1033272" y="90678"/>
                  </a:lnTo>
                  <a:lnTo>
                    <a:pt x="1019987" y="94526"/>
                  </a:lnTo>
                  <a:lnTo>
                    <a:pt x="1008786" y="100393"/>
                  </a:lnTo>
                  <a:lnTo>
                    <a:pt x="999731" y="108242"/>
                  </a:lnTo>
                  <a:lnTo>
                    <a:pt x="992886" y="118110"/>
                  </a:lnTo>
                  <a:lnTo>
                    <a:pt x="998220" y="147066"/>
                  </a:lnTo>
                  <a:lnTo>
                    <a:pt x="1006957" y="134886"/>
                  </a:lnTo>
                  <a:lnTo>
                    <a:pt x="1016127" y="125730"/>
                  </a:lnTo>
                  <a:lnTo>
                    <a:pt x="1025855" y="119418"/>
                  </a:lnTo>
                  <a:lnTo>
                    <a:pt x="1036320" y="115824"/>
                  </a:lnTo>
                  <a:lnTo>
                    <a:pt x="1047165" y="115265"/>
                  </a:lnTo>
                  <a:lnTo>
                    <a:pt x="1055649" y="118300"/>
                  </a:lnTo>
                  <a:lnTo>
                    <a:pt x="1061707" y="125031"/>
                  </a:lnTo>
                  <a:lnTo>
                    <a:pt x="1065276" y="135636"/>
                  </a:lnTo>
                  <a:lnTo>
                    <a:pt x="1066800" y="142494"/>
                  </a:lnTo>
                  <a:lnTo>
                    <a:pt x="1035558" y="160782"/>
                  </a:lnTo>
                  <a:lnTo>
                    <a:pt x="1028128" y="165506"/>
                  </a:lnTo>
                  <a:lnTo>
                    <a:pt x="1007554" y="200215"/>
                  </a:lnTo>
                  <a:lnTo>
                    <a:pt x="1008126" y="206502"/>
                  </a:lnTo>
                  <a:lnTo>
                    <a:pt x="1038885" y="233172"/>
                  </a:lnTo>
                  <a:lnTo>
                    <a:pt x="1041654" y="233108"/>
                  </a:lnTo>
                  <a:lnTo>
                    <a:pt x="1077468" y="215061"/>
                  </a:lnTo>
                  <a:lnTo>
                    <a:pt x="1080516" y="211836"/>
                  </a:lnTo>
                  <a:lnTo>
                    <a:pt x="1084084" y="217551"/>
                  </a:lnTo>
                  <a:lnTo>
                    <a:pt x="1089088" y="221068"/>
                  </a:lnTo>
                  <a:lnTo>
                    <a:pt x="1095514" y="222440"/>
                  </a:lnTo>
                  <a:lnTo>
                    <a:pt x="1103376" y="221742"/>
                  </a:lnTo>
                  <a:lnTo>
                    <a:pt x="1122426" y="211074"/>
                  </a:lnTo>
                  <a:lnTo>
                    <a:pt x="1126998" y="206502"/>
                  </a:lnTo>
                  <a:close/>
                </a:path>
                <a:path w="1536700" h="233680">
                  <a:moveTo>
                    <a:pt x="1178814" y="204216"/>
                  </a:moveTo>
                  <a:lnTo>
                    <a:pt x="1138428" y="0"/>
                  </a:lnTo>
                  <a:lnTo>
                    <a:pt x="1111758" y="5334"/>
                  </a:lnTo>
                  <a:lnTo>
                    <a:pt x="1152906" y="209550"/>
                  </a:lnTo>
                  <a:lnTo>
                    <a:pt x="1178814" y="204216"/>
                  </a:lnTo>
                  <a:close/>
                </a:path>
                <a:path w="1536700" h="233680">
                  <a:moveTo>
                    <a:pt x="1283208" y="182880"/>
                  </a:moveTo>
                  <a:lnTo>
                    <a:pt x="1200912" y="128016"/>
                  </a:lnTo>
                  <a:lnTo>
                    <a:pt x="1244346" y="51054"/>
                  </a:lnTo>
                  <a:lnTo>
                    <a:pt x="1213104" y="57150"/>
                  </a:lnTo>
                  <a:lnTo>
                    <a:pt x="1166622" y="134874"/>
                  </a:lnTo>
                  <a:lnTo>
                    <a:pt x="1200912" y="158483"/>
                  </a:lnTo>
                  <a:lnTo>
                    <a:pt x="1247394" y="190500"/>
                  </a:lnTo>
                  <a:lnTo>
                    <a:pt x="1283208" y="182880"/>
                  </a:lnTo>
                  <a:close/>
                </a:path>
                <a:path w="1536700" h="233680">
                  <a:moveTo>
                    <a:pt x="1398270" y="151638"/>
                  </a:moveTo>
                  <a:lnTo>
                    <a:pt x="1395222" y="135636"/>
                  </a:lnTo>
                  <a:lnTo>
                    <a:pt x="1385316" y="145542"/>
                  </a:lnTo>
                  <a:lnTo>
                    <a:pt x="1381506" y="145542"/>
                  </a:lnTo>
                  <a:lnTo>
                    <a:pt x="1378458" y="146304"/>
                  </a:lnTo>
                  <a:lnTo>
                    <a:pt x="1376934" y="144780"/>
                  </a:lnTo>
                  <a:lnTo>
                    <a:pt x="1375410" y="140208"/>
                  </a:lnTo>
                  <a:lnTo>
                    <a:pt x="1360170" y="64008"/>
                  </a:lnTo>
                  <a:lnTo>
                    <a:pt x="1357122" y="56388"/>
                  </a:lnTo>
                  <a:lnTo>
                    <a:pt x="1354836" y="52578"/>
                  </a:lnTo>
                  <a:lnTo>
                    <a:pt x="1348740" y="44958"/>
                  </a:lnTo>
                  <a:lnTo>
                    <a:pt x="1348740" y="142494"/>
                  </a:lnTo>
                  <a:lnTo>
                    <a:pt x="1344333" y="148069"/>
                  </a:lnTo>
                  <a:lnTo>
                    <a:pt x="1339215" y="152298"/>
                  </a:lnTo>
                  <a:lnTo>
                    <a:pt x="1333512" y="155244"/>
                  </a:lnTo>
                  <a:lnTo>
                    <a:pt x="1322070" y="158496"/>
                  </a:lnTo>
                  <a:lnTo>
                    <a:pt x="1316736" y="157734"/>
                  </a:lnTo>
                  <a:lnTo>
                    <a:pt x="1312926" y="154686"/>
                  </a:lnTo>
                  <a:lnTo>
                    <a:pt x="1308354" y="152400"/>
                  </a:lnTo>
                  <a:lnTo>
                    <a:pt x="1306068" y="147828"/>
                  </a:lnTo>
                  <a:lnTo>
                    <a:pt x="1304544" y="142494"/>
                  </a:lnTo>
                  <a:lnTo>
                    <a:pt x="1303782" y="137160"/>
                  </a:lnTo>
                  <a:lnTo>
                    <a:pt x="1304544" y="131826"/>
                  </a:lnTo>
                  <a:lnTo>
                    <a:pt x="1338072" y="104038"/>
                  </a:lnTo>
                  <a:lnTo>
                    <a:pt x="1341120" y="102108"/>
                  </a:lnTo>
                  <a:lnTo>
                    <a:pt x="1348740" y="142494"/>
                  </a:lnTo>
                  <a:lnTo>
                    <a:pt x="1348740" y="44958"/>
                  </a:lnTo>
                  <a:lnTo>
                    <a:pt x="1315085" y="35128"/>
                  </a:lnTo>
                  <a:lnTo>
                    <a:pt x="1304544" y="36576"/>
                  </a:lnTo>
                  <a:lnTo>
                    <a:pt x="1291259" y="40411"/>
                  </a:lnTo>
                  <a:lnTo>
                    <a:pt x="1280058" y="46189"/>
                  </a:lnTo>
                  <a:lnTo>
                    <a:pt x="1271003" y="53822"/>
                  </a:lnTo>
                  <a:lnTo>
                    <a:pt x="1264158" y="63246"/>
                  </a:lnTo>
                  <a:lnTo>
                    <a:pt x="1269492" y="92202"/>
                  </a:lnTo>
                  <a:lnTo>
                    <a:pt x="1277899" y="80467"/>
                  </a:lnTo>
                  <a:lnTo>
                    <a:pt x="1287106" y="71526"/>
                  </a:lnTo>
                  <a:lnTo>
                    <a:pt x="1297025" y="65303"/>
                  </a:lnTo>
                  <a:lnTo>
                    <a:pt x="1307592" y="61722"/>
                  </a:lnTo>
                  <a:lnTo>
                    <a:pt x="1318437" y="61150"/>
                  </a:lnTo>
                  <a:lnTo>
                    <a:pt x="1326921" y="64096"/>
                  </a:lnTo>
                  <a:lnTo>
                    <a:pt x="1332979" y="70612"/>
                  </a:lnTo>
                  <a:lnTo>
                    <a:pt x="1336548" y="80772"/>
                  </a:lnTo>
                  <a:lnTo>
                    <a:pt x="1338072" y="88392"/>
                  </a:lnTo>
                  <a:lnTo>
                    <a:pt x="1306830" y="106680"/>
                  </a:lnTo>
                  <a:lnTo>
                    <a:pt x="1299400" y="111391"/>
                  </a:lnTo>
                  <a:lnTo>
                    <a:pt x="1278394" y="146113"/>
                  </a:lnTo>
                  <a:lnTo>
                    <a:pt x="1280922" y="161544"/>
                  </a:lnTo>
                  <a:lnTo>
                    <a:pt x="1285494" y="168402"/>
                  </a:lnTo>
                  <a:lnTo>
                    <a:pt x="1293114" y="173736"/>
                  </a:lnTo>
                  <a:lnTo>
                    <a:pt x="1298968" y="176593"/>
                  </a:lnTo>
                  <a:lnTo>
                    <a:pt x="1303782" y="177927"/>
                  </a:lnTo>
                  <a:lnTo>
                    <a:pt x="1305115" y="178308"/>
                  </a:lnTo>
                  <a:lnTo>
                    <a:pt x="1310640" y="178790"/>
                  </a:lnTo>
                  <a:lnTo>
                    <a:pt x="1312926" y="178752"/>
                  </a:lnTo>
                  <a:lnTo>
                    <a:pt x="1318260" y="178308"/>
                  </a:lnTo>
                  <a:lnTo>
                    <a:pt x="1351788" y="157734"/>
                  </a:lnTo>
                  <a:lnTo>
                    <a:pt x="1355356" y="163017"/>
                  </a:lnTo>
                  <a:lnTo>
                    <a:pt x="1360360" y="166306"/>
                  </a:lnTo>
                  <a:lnTo>
                    <a:pt x="1366786" y="167589"/>
                  </a:lnTo>
                  <a:lnTo>
                    <a:pt x="1374648" y="166878"/>
                  </a:lnTo>
                  <a:lnTo>
                    <a:pt x="1393698" y="156972"/>
                  </a:lnTo>
                  <a:lnTo>
                    <a:pt x="1398270" y="151638"/>
                  </a:lnTo>
                  <a:close/>
                </a:path>
                <a:path w="1536700" h="233680">
                  <a:moveTo>
                    <a:pt x="1536192" y="132588"/>
                  </a:moveTo>
                  <a:lnTo>
                    <a:pt x="1520952" y="55626"/>
                  </a:lnTo>
                  <a:lnTo>
                    <a:pt x="1502664" y="14478"/>
                  </a:lnTo>
                  <a:lnTo>
                    <a:pt x="1469136" y="3860"/>
                  </a:lnTo>
                  <a:lnTo>
                    <a:pt x="1463040" y="4572"/>
                  </a:lnTo>
                  <a:lnTo>
                    <a:pt x="1452613" y="8001"/>
                  </a:lnTo>
                  <a:lnTo>
                    <a:pt x="1443126" y="13804"/>
                  </a:lnTo>
                  <a:lnTo>
                    <a:pt x="1434642" y="22034"/>
                  </a:lnTo>
                  <a:lnTo>
                    <a:pt x="1427226" y="32766"/>
                  </a:lnTo>
                  <a:lnTo>
                    <a:pt x="1423416" y="15240"/>
                  </a:lnTo>
                  <a:lnTo>
                    <a:pt x="1396746" y="20574"/>
                  </a:lnTo>
                  <a:lnTo>
                    <a:pt x="1423416" y="154686"/>
                  </a:lnTo>
                  <a:lnTo>
                    <a:pt x="1431036" y="153162"/>
                  </a:lnTo>
                  <a:lnTo>
                    <a:pt x="1450086" y="149352"/>
                  </a:lnTo>
                  <a:lnTo>
                    <a:pt x="1431036" y="53340"/>
                  </a:lnTo>
                  <a:lnTo>
                    <a:pt x="1436293" y="44043"/>
                  </a:lnTo>
                  <a:lnTo>
                    <a:pt x="1442847" y="36766"/>
                  </a:lnTo>
                  <a:lnTo>
                    <a:pt x="1450530" y="31470"/>
                  </a:lnTo>
                  <a:lnTo>
                    <a:pt x="1459230" y="28194"/>
                  </a:lnTo>
                  <a:lnTo>
                    <a:pt x="1469136" y="26670"/>
                  </a:lnTo>
                  <a:lnTo>
                    <a:pt x="1476756" y="28194"/>
                  </a:lnTo>
                  <a:lnTo>
                    <a:pt x="1509522" y="137922"/>
                  </a:lnTo>
                  <a:lnTo>
                    <a:pt x="1536192" y="132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64" name="object 8">
              <a:extLst>
                <a:ext uri="{FF2B5EF4-FFF2-40B4-BE49-F238E27FC236}">
                  <a16:creationId xmlns:a16="http://schemas.microsoft.com/office/drawing/2014/main" id="{4B65FDB1-5D1C-409E-B99E-6A0F45F60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389" y="1422654"/>
              <a:ext cx="1980438" cy="640841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65" name="object 9">
              <a:extLst>
                <a:ext uri="{FF2B5EF4-FFF2-40B4-BE49-F238E27FC236}">
                  <a16:creationId xmlns:a16="http://schemas.microsoft.com/office/drawing/2014/main" id="{2048299C-58FA-4934-BA5E-DC8E23B62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495" y="2437638"/>
              <a:ext cx="706755" cy="314325"/>
            </a:xfrm>
            <a:custGeom>
              <a:avLst/>
              <a:gdLst>
                <a:gd name="T0" fmla="*/ 100322 w 706755"/>
                <a:gd name="T1" fmla="*/ 272605 h 314325"/>
                <a:gd name="T2" fmla="*/ 76961 w 706755"/>
                <a:gd name="T3" fmla="*/ 288035 h 314325"/>
                <a:gd name="T4" fmla="*/ 26669 w 706755"/>
                <a:gd name="T5" fmla="*/ 179069 h 314325"/>
                <a:gd name="T6" fmla="*/ 33527 w 706755"/>
                <a:gd name="T7" fmla="*/ 302513 h 314325"/>
                <a:gd name="T8" fmla="*/ 64007 w 706755"/>
                <a:gd name="T9" fmla="*/ 313943 h 314325"/>
                <a:gd name="T10" fmla="*/ 86867 w 706755"/>
                <a:gd name="T11" fmla="*/ 307085 h 314325"/>
                <a:gd name="T12" fmla="*/ 105155 w 706755"/>
                <a:gd name="T13" fmla="*/ 291845 h 314325"/>
                <a:gd name="T14" fmla="*/ 112775 w 706755"/>
                <a:gd name="T15" fmla="*/ 161543 h 314325"/>
                <a:gd name="T16" fmla="*/ 105917 w 706755"/>
                <a:gd name="T17" fmla="*/ 290575 h 314325"/>
                <a:gd name="T18" fmla="*/ 140207 w 706755"/>
                <a:gd name="T19" fmla="*/ 296417 h 314325"/>
                <a:gd name="T20" fmla="*/ 256031 w 706755"/>
                <a:gd name="T21" fmla="*/ 147827 h 314325"/>
                <a:gd name="T22" fmla="*/ 205990 w 706755"/>
                <a:gd name="T23" fmla="*/ 141791 h 314325"/>
                <a:gd name="T24" fmla="*/ 180593 w 706755"/>
                <a:gd name="T25" fmla="*/ 166115 h 314325"/>
                <a:gd name="T26" fmla="*/ 176783 w 706755"/>
                <a:gd name="T27" fmla="*/ 288797 h 314325"/>
                <a:gd name="T28" fmla="*/ 189666 w 706755"/>
                <a:gd name="T29" fmla="*/ 177736 h 314325"/>
                <a:gd name="T30" fmla="*/ 212597 w 706755"/>
                <a:gd name="T31" fmla="*/ 162305 h 314325"/>
                <a:gd name="T32" fmla="*/ 262889 w 706755"/>
                <a:gd name="T33" fmla="*/ 271271 h 314325"/>
                <a:gd name="T34" fmla="*/ 184403 w 706755"/>
                <a:gd name="T35" fmla="*/ 187451 h 314325"/>
                <a:gd name="T36" fmla="*/ 377952 w 706755"/>
                <a:gd name="T37" fmla="*/ 133349 h 314325"/>
                <a:gd name="T38" fmla="*/ 325373 w 706755"/>
                <a:gd name="T39" fmla="*/ 90677 h 314325"/>
                <a:gd name="T40" fmla="*/ 309372 w 706755"/>
                <a:gd name="T41" fmla="*/ 147827 h 314325"/>
                <a:gd name="T42" fmla="*/ 327659 w 706755"/>
                <a:gd name="T43" fmla="*/ 231647 h 314325"/>
                <a:gd name="T44" fmla="*/ 335280 w 706755"/>
                <a:gd name="T45" fmla="*/ 242315 h 314325"/>
                <a:gd name="T46" fmla="*/ 406145 w 706755"/>
                <a:gd name="T47" fmla="*/ 236219 h 314325"/>
                <a:gd name="T48" fmla="*/ 386715 w 706755"/>
                <a:gd name="T49" fmla="*/ 221741 h 314325"/>
                <a:gd name="T50" fmla="*/ 363890 w 706755"/>
                <a:gd name="T51" fmla="*/ 227206 h 314325"/>
                <a:gd name="T52" fmla="*/ 348995 w 706755"/>
                <a:gd name="T53" fmla="*/ 208025 h 314325"/>
                <a:gd name="T54" fmla="*/ 365271 w 706755"/>
                <a:gd name="T55" fmla="*/ 252460 h 314325"/>
                <a:gd name="T56" fmla="*/ 391287 w 706755"/>
                <a:gd name="T57" fmla="*/ 245840 h 314325"/>
                <a:gd name="T58" fmla="*/ 503681 w 706755"/>
                <a:gd name="T59" fmla="*/ 211835 h 314325"/>
                <a:gd name="T60" fmla="*/ 491870 w 706755"/>
                <a:gd name="T61" fmla="*/ 200120 h 314325"/>
                <a:gd name="T62" fmla="*/ 464819 w 706755"/>
                <a:gd name="T63" fmla="*/ 210311 h 314325"/>
                <a:gd name="T64" fmla="*/ 398526 w 706755"/>
                <a:gd name="T65" fmla="*/ 104393 h 314325"/>
                <a:gd name="T66" fmla="*/ 462534 w 706755"/>
                <a:gd name="T67" fmla="*/ 233933 h 314325"/>
                <a:gd name="T68" fmla="*/ 485394 w 706755"/>
                <a:gd name="T69" fmla="*/ 227837 h 314325"/>
                <a:gd name="T70" fmla="*/ 503681 w 706755"/>
                <a:gd name="T71" fmla="*/ 211835 h 314325"/>
                <a:gd name="T72" fmla="*/ 484631 w 706755"/>
                <a:gd name="T73" fmla="*/ 87629 h 314325"/>
                <a:gd name="T74" fmla="*/ 508253 w 706755"/>
                <a:gd name="T75" fmla="*/ 204215 h 314325"/>
                <a:gd name="T76" fmla="*/ 601980 w 706755"/>
                <a:gd name="T77" fmla="*/ 203453 h 314325"/>
                <a:gd name="T78" fmla="*/ 575310 w 706755"/>
                <a:gd name="T79" fmla="*/ 208787 h 314325"/>
                <a:gd name="T80" fmla="*/ 636269 w 706755"/>
                <a:gd name="T81" fmla="*/ 57149 h 314325"/>
                <a:gd name="T82" fmla="*/ 623316 w 706755"/>
                <a:gd name="T83" fmla="*/ 128015 h 314325"/>
                <a:gd name="T84" fmla="*/ 623316 w 706755"/>
                <a:gd name="T85" fmla="*/ 128015 h 314325"/>
                <a:gd name="T86" fmla="*/ 706374 w 706755"/>
                <a:gd name="T87" fmla="*/ 182879 h 3143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06755" h="314325">
                  <a:moveTo>
                    <a:pt x="105917" y="290575"/>
                  </a:moveTo>
                  <a:lnTo>
                    <a:pt x="105917" y="262889"/>
                  </a:lnTo>
                  <a:lnTo>
                    <a:pt x="100322" y="272605"/>
                  </a:lnTo>
                  <a:lnTo>
                    <a:pt x="93725" y="280034"/>
                  </a:lnTo>
                  <a:lnTo>
                    <a:pt x="85986" y="285178"/>
                  </a:lnTo>
                  <a:lnTo>
                    <a:pt x="76961" y="288035"/>
                  </a:lnTo>
                  <a:lnTo>
                    <a:pt x="67055" y="290321"/>
                  </a:lnTo>
                  <a:lnTo>
                    <a:pt x="59435" y="288797"/>
                  </a:lnTo>
                  <a:lnTo>
                    <a:pt x="26669" y="179069"/>
                  </a:lnTo>
                  <a:lnTo>
                    <a:pt x="0" y="184403"/>
                  </a:lnTo>
                  <a:lnTo>
                    <a:pt x="16001" y="261365"/>
                  </a:lnTo>
                  <a:lnTo>
                    <a:pt x="33527" y="302513"/>
                  </a:lnTo>
                  <a:lnTo>
                    <a:pt x="48005" y="310133"/>
                  </a:lnTo>
                  <a:lnTo>
                    <a:pt x="56387" y="313181"/>
                  </a:lnTo>
                  <a:lnTo>
                    <a:pt x="64007" y="313943"/>
                  </a:lnTo>
                  <a:lnTo>
                    <a:pt x="72389" y="311657"/>
                  </a:lnTo>
                  <a:lnTo>
                    <a:pt x="80009" y="310895"/>
                  </a:lnTo>
                  <a:lnTo>
                    <a:pt x="86867" y="307085"/>
                  </a:lnTo>
                  <a:lnTo>
                    <a:pt x="93725" y="302513"/>
                  </a:lnTo>
                  <a:lnTo>
                    <a:pt x="99821" y="297941"/>
                  </a:lnTo>
                  <a:lnTo>
                    <a:pt x="105155" y="291845"/>
                  </a:lnTo>
                  <a:lnTo>
                    <a:pt x="105917" y="290575"/>
                  </a:lnTo>
                  <a:close/>
                </a:path>
                <a:path w="706755" h="314325">
                  <a:moveTo>
                    <a:pt x="140207" y="296417"/>
                  </a:moveTo>
                  <a:lnTo>
                    <a:pt x="112775" y="161543"/>
                  </a:lnTo>
                  <a:lnTo>
                    <a:pt x="86105" y="166877"/>
                  </a:lnTo>
                  <a:lnTo>
                    <a:pt x="105917" y="262889"/>
                  </a:lnTo>
                  <a:lnTo>
                    <a:pt x="105917" y="290575"/>
                  </a:lnTo>
                  <a:lnTo>
                    <a:pt x="109727" y="284225"/>
                  </a:lnTo>
                  <a:lnTo>
                    <a:pt x="113537" y="301751"/>
                  </a:lnTo>
                  <a:lnTo>
                    <a:pt x="140207" y="296417"/>
                  </a:lnTo>
                  <a:close/>
                </a:path>
                <a:path w="706755" h="314325">
                  <a:moveTo>
                    <a:pt x="289559" y="265937"/>
                  </a:moveTo>
                  <a:lnTo>
                    <a:pt x="274320" y="189737"/>
                  </a:lnTo>
                  <a:lnTo>
                    <a:pt x="256031" y="147827"/>
                  </a:lnTo>
                  <a:lnTo>
                    <a:pt x="222503" y="137564"/>
                  </a:lnTo>
                  <a:lnTo>
                    <a:pt x="216408" y="138683"/>
                  </a:lnTo>
                  <a:lnTo>
                    <a:pt x="205990" y="141791"/>
                  </a:lnTo>
                  <a:lnTo>
                    <a:pt x="196500" y="147542"/>
                  </a:lnTo>
                  <a:lnTo>
                    <a:pt x="188011" y="155721"/>
                  </a:lnTo>
                  <a:lnTo>
                    <a:pt x="180593" y="166115"/>
                  </a:lnTo>
                  <a:lnTo>
                    <a:pt x="176783" y="149351"/>
                  </a:lnTo>
                  <a:lnTo>
                    <a:pt x="150113" y="154685"/>
                  </a:lnTo>
                  <a:lnTo>
                    <a:pt x="176783" y="288797"/>
                  </a:lnTo>
                  <a:lnTo>
                    <a:pt x="184403" y="287273"/>
                  </a:lnTo>
                  <a:lnTo>
                    <a:pt x="184403" y="187451"/>
                  </a:lnTo>
                  <a:lnTo>
                    <a:pt x="189666" y="177736"/>
                  </a:lnTo>
                  <a:lnTo>
                    <a:pt x="196214" y="170306"/>
                  </a:lnTo>
                  <a:lnTo>
                    <a:pt x="203906" y="165163"/>
                  </a:lnTo>
                  <a:lnTo>
                    <a:pt x="212597" y="162305"/>
                  </a:lnTo>
                  <a:lnTo>
                    <a:pt x="222503" y="160019"/>
                  </a:lnTo>
                  <a:lnTo>
                    <a:pt x="230123" y="161543"/>
                  </a:lnTo>
                  <a:lnTo>
                    <a:pt x="262889" y="271271"/>
                  </a:lnTo>
                  <a:lnTo>
                    <a:pt x="289559" y="265937"/>
                  </a:lnTo>
                  <a:close/>
                </a:path>
                <a:path w="706755" h="314325">
                  <a:moveTo>
                    <a:pt x="203453" y="283463"/>
                  </a:moveTo>
                  <a:lnTo>
                    <a:pt x="184403" y="187451"/>
                  </a:lnTo>
                  <a:lnTo>
                    <a:pt x="184403" y="287273"/>
                  </a:lnTo>
                  <a:lnTo>
                    <a:pt x="203453" y="283463"/>
                  </a:lnTo>
                  <a:close/>
                </a:path>
                <a:path w="706755" h="314325">
                  <a:moveTo>
                    <a:pt x="377952" y="133349"/>
                  </a:moveTo>
                  <a:lnTo>
                    <a:pt x="373380" y="109727"/>
                  </a:lnTo>
                  <a:lnTo>
                    <a:pt x="330708" y="118109"/>
                  </a:lnTo>
                  <a:lnTo>
                    <a:pt x="325373" y="90677"/>
                  </a:lnTo>
                  <a:lnTo>
                    <a:pt x="284988" y="149351"/>
                  </a:lnTo>
                  <a:lnTo>
                    <a:pt x="285750" y="152399"/>
                  </a:lnTo>
                  <a:lnTo>
                    <a:pt x="309372" y="147827"/>
                  </a:lnTo>
                  <a:lnTo>
                    <a:pt x="323088" y="219455"/>
                  </a:lnTo>
                  <a:lnTo>
                    <a:pt x="325373" y="227075"/>
                  </a:lnTo>
                  <a:lnTo>
                    <a:pt x="327659" y="231647"/>
                  </a:lnTo>
                  <a:lnTo>
                    <a:pt x="329945" y="235457"/>
                  </a:lnTo>
                  <a:lnTo>
                    <a:pt x="331470" y="238505"/>
                  </a:lnTo>
                  <a:lnTo>
                    <a:pt x="335280" y="242315"/>
                  </a:lnTo>
                  <a:lnTo>
                    <a:pt x="335280" y="142493"/>
                  </a:lnTo>
                  <a:lnTo>
                    <a:pt x="377952" y="133349"/>
                  </a:lnTo>
                  <a:close/>
                </a:path>
                <a:path w="706755" h="314325">
                  <a:moveTo>
                    <a:pt x="406145" y="236219"/>
                  </a:moveTo>
                  <a:lnTo>
                    <a:pt x="400812" y="211835"/>
                  </a:lnTo>
                  <a:lnTo>
                    <a:pt x="393834" y="217431"/>
                  </a:lnTo>
                  <a:lnTo>
                    <a:pt x="386715" y="221741"/>
                  </a:lnTo>
                  <a:lnTo>
                    <a:pt x="379595" y="224909"/>
                  </a:lnTo>
                  <a:lnTo>
                    <a:pt x="372617" y="227075"/>
                  </a:lnTo>
                  <a:lnTo>
                    <a:pt x="363890" y="227206"/>
                  </a:lnTo>
                  <a:lnTo>
                    <a:pt x="357092" y="224123"/>
                  </a:lnTo>
                  <a:lnTo>
                    <a:pt x="352151" y="217753"/>
                  </a:lnTo>
                  <a:lnTo>
                    <a:pt x="348995" y="208025"/>
                  </a:lnTo>
                  <a:lnTo>
                    <a:pt x="335280" y="142493"/>
                  </a:lnTo>
                  <a:lnTo>
                    <a:pt x="335280" y="242315"/>
                  </a:lnTo>
                  <a:lnTo>
                    <a:pt x="365271" y="252460"/>
                  </a:lnTo>
                  <a:lnTo>
                    <a:pt x="374141" y="251459"/>
                  </a:lnTo>
                  <a:lnTo>
                    <a:pt x="383000" y="249185"/>
                  </a:lnTo>
                  <a:lnTo>
                    <a:pt x="391287" y="245840"/>
                  </a:lnTo>
                  <a:lnTo>
                    <a:pt x="399002" y="241494"/>
                  </a:lnTo>
                  <a:lnTo>
                    <a:pt x="406145" y="236219"/>
                  </a:lnTo>
                  <a:close/>
                </a:path>
                <a:path w="706755" h="314325">
                  <a:moveTo>
                    <a:pt x="503681" y="211835"/>
                  </a:moveTo>
                  <a:lnTo>
                    <a:pt x="503681" y="183641"/>
                  </a:lnTo>
                  <a:lnTo>
                    <a:pt x="498419" y="192916"/>
                  </a:lnTo>
                  <a:lnTo>
                    <a:pt x="491870" y="200120"/>
                  </a:lnTo>
                  <a:lnTo>
                    <a:pt x="484179" y="205180"/>
                  </a:lnTo>
                  <a:lnTo>
                    <a:pt x="475488" y="208025"/>
                  </a:lnTo>
                  <a:lnTo>
                    <a:pt x="464819" y="210311"/>
                  </a:lnTo>
                  <a:lnTo>
                    <a:pt x="457200" y="208787"/>
                  </a:lnTo>
                  <a:lnTo>
                    <a:pt x="425195" y="99059"/>
                  </a:lnTo>
                  <a:lnTo>
                    <a:pt x="398526" y="104393"/>
                  </a:lnTo>
                  <a:lnTo>
                    <a:pt x="413766" y="181355"/>
                  </a:lnTo>
                  <a:lnTo>
                    <a:pt x="432053" y="223265"/>
                  </a:lnTo>
                  <a:lnTo>
                    <a:pt x="462534" y="233933"/>
                  </a:lnTo>
                  <a:lnTo>
                    <a:pt x="470916" y="232409"/>
                  </a:lnTo>
                  <a:lnTo>
                    <a:pt x="478535" y="230885"/>
                  </a:lnTo>
                  <a:lnTo>
                    <a:pt x="485394" y="227837"/>
                  </a:lnTo>
                  <a:lnTo>
                    <a:pt x="491490" y="222503"/>
                  </a:lnTo>
                  <a:lnTo>
                    <a:pt x="498347" y="217931"/>
                  </a:lnTo>
                  <a:lnTo>
                    <a:pt x="503681" y="211835"/>
                  </a:lnTo>
                  <a:close/>
                </a:path>
                <a:path w="706755" h="314325">
                  <a:moveTo>
                    <a:pt x="537972" y="216407"/>
                  </a:moveTo>
                  <a:lnTo>
                    <a:pt x="511302" y="82295"/>
                  </a:lnTo>
                  <a:lnTo>
                    <a:pt x="484631" y="87629"/>
                  </a:lnTo>
                  <a:lnTo>
                    <a:pt x="503681" y="183641"/>
                  </a:lnTo>
                  <a:lnTo>
                    <a:pt x="503681" y="211835"/>
                  </a:lnTo>
                  <a:lnTo>
                    <a:pt x="508253" y="204215"/>
                  </a:lnTo>
                  <a:lnTo>
                    <a:pt x="511302" y="221741"/>
                  </a:lnTo>
                  <a:lnTo>
                    <a:pt x="537972" y="216407"/>
                  </a:lnTo>
                  <a:close/>
                </a:path>
                <a:path w="706755" h="314325">
                  <a:moveTo>
                    <a:pt x="601980" y="203453"/>
                  </a:moveTo>
                  <a:lnTo>
                    <a:pt x="560832" y="0"/>
                  </a:lnTo>
                  <a:lnTo>
                    <a:pt x="534924" y="5333"/>
                  </a:lnTo>
                  <a:lnTo>
                    <a:pt x="575310" y="208787"/>
                  </a:lnTo>
                  <a:lnTo>
                    <a:pt x="601980" y="203453"/>
                  </a:lnTo>
                  <a:close/>
                </a:path>
                <a:path w="706755" h="314325">
                  <a:moveTo>
                    <a:pt x="667511" y="51053"/>
                  </a:moveTo>
                  <a:lnTo>
                    <a:pt x="636269" y="57149"/>
                  </a:lnTo>
                  <a:lnTo>
                    <a:pt x="589788" y="134873"/>
                  </a:lnTo>
                  <a:lnTo>
                    <a:pt x="623316" y="157647"/>
                  </a:lnTo>
                  <a:lnTo>
                    <a:pt x="623316" y="128015"/>
                  </a:lnTo>
                  <a:lnTo>
                    <a:pt x="667511" y="51053"/>
                  </a:lnTo>
                  <a:close/>
                </a:path>
                <a:path w="706755" h="314325">
                  <a:moveTo>
                    <a:pt x="706374" y="182879"/>
                  </a:moveTo>
                  <a:lnTo>
                    <a:pt x="623316" y="128015"/>
                  </a:lnTo>
                  <a:lnTo>
                    <a:pt x="623316" y="157647"/>
                  </a:lnTo>
                  <a:lnTo>
                    <a:pt x="670560" y="189737"/>
                  </a:lnTo>
                  <a:lnTo>
                    <a:pt x="706374" y="1828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66" name="object 10">
              <a:extLst>
                <a:ext uri="{FF2B5EF4-FFF2-40B4-BE49-F238E27FC236}">
                  <a16:creationId xmlns:a16="http://schemas.microsoft.com/office/drawing/2014/main" id="{DD604A78-01D0-4AC5-ABE7-077C603F7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197" y="2063495"/>
              <a:ext cx="2841748" cy="85725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67" name="object 11">
              <a:extLst>
                <a:ext uri="{FF2B5EF4-FFF2-40B4-BE49-F238E27FC236}">
                  <a16:creationId xmlns:a16="http://schemas.microsoft.com/office/drawing/2014/main" id="{D4ED71B2-7ECD-4880-B2C1-64460C636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69" y="2164092"/>
              <a:ext cx="2182495" cy="756920"/>
            </a:xfrm>
            <a:custGeom>
              <a:avLst/>
              <a:gdLst>
                <a:gd name="T0" fmla="*/ 1993 w 2182495"/>
                <a:gd name="T1" fmla="*/ 756676 h 756919"/>
                <a:gd name="T2" fmla="*/ 315468 w 2182495"/>
                <a:gd name="T3" fmla="*/ 755914 h 756919"/>
                <a:gd name="T4" fmla="*/ 406615 w 2182495"/>
                <a:gd name="T5" fmla="*/ 744191 h 756919"/>
                <a:gd name="T6" fmla="*/ 372452 w 2182495"/>
                <a:gd name="T7" fmla="*/ 744052 h 756919"/>
                <a:gd name="T8" fmla="*/ 416052 w 2182495"/>
                <a:gd name="T9" fmla="*/ 749056 h 756919"/>
                <a:gd name="T10" fmla="*/ 493014 w 2182495"/>
                <a:gd name="T11" fmla="*/ 717814 h 756919"/>
                <a:gd name="T12" fmla="*/ 458724 w 2182495"/>
                <a:gd name="T13" fmla="*/ 737626 h 756919"/>
                <a:gd name="T14" fmla="*/ 469442 w 2182495"/>
                <a:gd name="T15" fmla="*/ 756676 h 756919"/>
                <a:gd name="T16" fmla="*/ 491490 w 2182495"/>
                <a:gd name="T17" fmla="*/ 743722 h 756919"/>
                <a:gd name="T18" fmla="*/ 521208 w 2182495"/>
                <a:gd name="T19" fmla="*/ 750580 h 756919"/>
                <a:gd name="T20" fmla="*/ 679284 w 2182495"/>
                <a:gd name="T21" fmla="*/ 756676 h 756919"/>
                <a:gd name="T22" fmla="*/ 616458 w 2182495"/>
                <a:gd name="T23" fmla="*/ 693430 h 756919"/>
                <a:gd name="T24" fmla="*/ 576072 w 2182495"/>
                <a:gd name="T25" fmla="*/ 720100 h 756919"/>
                <a:gd name="T26" fmla="*/ 609041 w 2182495"/>
                <a:gd name="T27" fmla="*/ 721827 h 756919"/>
                <a:gd name="T28" fmla="*/ 644893 w 2182495"/>
                <a:gd name="T29" fmla="*/ 727351 h 756919"/>
                <a:gd name="T30" fmla="*/ 649986 w 2182495"/>
                <a:gd name="T31" fmla="*/ 756676 h 756919"/>
                <a:gd name="T32" fmla="*/ 814578 w 2182495"/>
                <a:gd name="T33" fmla="*/ 670570 h 756919"/>
                <a:gd name="T34" fmla="*/ 739140 w 2182495"/>
                <a:gd name="T35" fmla="*/ 688858 h 756919"/>
                <a:gd name="T36" fmla="*/ 742950 w 2182495"/>
                <a:gd name="T37" fmla="*/ 756676 h 756919"/>
                <a:gd name="T38" fmla="*/ 754761 w 2182495"/>
                <a:gd name="T39" fmla="*/ 693328 h 756919"/>
                <a:gd name="T40" fmla="*/ 788670 w 2182495"/>
                <a:gd name="T41" fmla="*/ 685048 h 756919"/>
                <a:gd name="T42" fmla="*/ 1875282 w 2182495"/>
                <a:gd name="T43" fmla="*/ 49174 h 756919"/>
                <a:gd name="T44" fmla="*/ 1839277 w 2182495"/>
                <a:gd name="T45" fmla="*/ 193548 h 756919"/>
                <a:gd name="T46" fmla="*/ 1796567 w 2182495"/>
                <a:gd name="T47" fmla="*/ 146519 h 756919"/>
                <a:gd name="T48" fmla="*/ 1851025 w 2182495"/>
                <a:gd name="T49" fmla="*/ 100037 h 756919"/>
                <a:gd name="T50" fmla="*/ 1875282 w 2182495"/>
                <a:gd name="T51" fmla="*/ 49174 h 756919"/>
                <a:gd name="T52" fmla="*/ 1844878 w 2182495"/>
                <a:gd name="T53" fmla="*/ 76873 h 756919"/>
                <a:gd name="T54" fmla="*/ 1770126 w 2182495"/>
                <a:gd name="T55" fmla="*/ 159258 h 756919"/>
                <a:gd name="T56" fmla="*/ 1849374 w 2182495"/>
                <a:gd name="T57" fmla="*/ 215646 h 756919"/>
                <a:gd name="T58" fmla="*/ 2041398 w 2182495"/>
                <a:gd name="T59" fmla="*/ 152400 h 756919"/>
                <a:gd name="T60" fmla="*/ 2024634 w 2182495"/>
                <a:gd name="T61" fmla="*/ 163068 h 756919"/>
                <a:gd name="T62" fmla="*/ 2003298 w 2182495"/>
                <a:gd name="T63" fmla="*/ 72390 h 756919"/>
                <a:gd name="T64" fmla="*/ 1994916 w 2182495"/>
                <a:gd name="T65" fmla="*/ 158496 h 756919"/>
                <a:gd name="T66" fmla="*/ 1973580 w 2182495"/>
                <a:gd name="T67" fmla="*/ 173736 h 756919"/>
                <a:gd name="T68" fmla="*/ 1954530 w 2182495"/>
                <a:gd name="T69" fmla="*/ 168402 h 756919"/>
                <a:gd name="T70" fmla="*/ 1950720 w 2182495"/>
                <a:gd name="T71" fmla="*/ 148590 h 756919"/>
                <a:gd name="T72" fmla="*/ 1994916 w 2182495"/>
                <a:gd name="T73" fmla="*/ 61722 h 756919"/>
                <a:gd name="T74" fmla="*/ 1926336 w 2182495"/>
                <a:gd name="T75" fmla="*/ 62293 h 756919"/>
                <a:gd name="T76" fmla="*/ 1924723 w 2182495"/>
                <a:gd name="T77" fmla="*/ 97116 h 756919"/>
                <a:gd name="T78" fmla="*/ 1964613 w 2182495"/>
                <a:gd name="T79" fmla="*/ 77279 h 756919"/>
                <a:gd name="T80" fmla="*/ 1984248 w 2182495"/>
                <a:gd name="T81" fmla="*/ 104394 h 756919"/>
                <a:gd name="T82" fmla="*/ 1925574 w 2182495"/>
                <a:gd name="T83" fmla="*/ 168402 h 756919"/>
                <a:gd name="T84" fmla="*/ 1997964 w 2182495"/>
                <a:gd name="T85" fmla="*/ 174498 h 756919"/>
                <a:gd name="T86" fmla="*/ 2020824 w 2182495"/>
                <a:gd name="T87" fmla="*/ 183642 h 756919"/>
                <a:gd name="T88" fmla="*/ 2035302 w 2182495"/>
                <a:gd name="T89" fmla="*/ 176784 h 756919"/>
                <a:gd name="T90" fmla="*/ 2167128 w 2182495"/>
                <a:gd name="T91" fmla="*/ 72390 h 756919"/>
                <a:gd name="T92" fmla="*/ 2099119 w 2182495"/>
                <a:gd name="T93" fmla="*/ 24765 h 756919"/>
                <a:gd name="T94" fmla="*/ 2069592 w 2182495"/>
                <a:gd name="T95" fmla="*/ 32004 h 756919"/>
                <a:gd name="T96" fmla="*/ 2097024 w 2182495"/>
                <a:gd name="T97" fmla="*/ 166116 h 756919"/>
                <a:gd name="T98" fmla="*/ 2096820 w 2182495"/>
                <a:gd name="T99" fmla="*/ 47815 h 756919"/>
                <a:gd name="T100" fmla="*/ 2155698 w 2182495"/>
                <a:gd name="T101" fmla="*/ 153924 h 7569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82495" h="756919">
                  <a:moveTo>
                    <a:pt x="29730" y="756666"/>
                  </a:moveTo>
                  <a:lnTo>
                    <a:pt x="26670" y="741426"/>
                  </a:lnTo>
                  <a:lnTo>
                    <a:pt x="0" y="746760"/>
                  </a:lnTo>
                  <a:lnTo>
                    <a:pt x="1993" y="756666"/>
                  </a:lnTo>
                  <a:lnTo>
                    <a:pt x="29730" y="756666"/>
                  </a:lnTo>
                  <a:close/>
                </a:path>
                <a:path w="2182495" h="756919">
                  <a:moveTo>
                    <a:pt x="343319" y="756666"/>
                  </a:moveTo>
                  <a:lnTo>
                    <a:pt x="342138" y="750570"/>
                  </a:lnTo>
                  <a:lnTo>
                    <a:pt x="315468" y="755904"/>
                  </a:lnTo>
                  <a:lnTo>
                    <a:pt x="315607" y="756666"/>
                  </a:lnTo>
                  <a:lnTo>
                    <a:pt x="343319" y="756666"/>
                  </a:lnTo>
                  <a:close/>
                </a:path>
                <a:path w="2182495" h="756919">
                  <a:moveTo>
                    <a:pt x="416052" y="749046"/>
                  </a:moveTo>
                  <a:lnTo>
                    <a:pt x="406615" y="744181"/>
                  </a:lnTo>
                  <a:lnTo>
                    <a:pt x="397764" y="741045"/>
                  </a:lnTo>
                  <a:lnTo>
                    <a:pt x="389470" y="739609"/>
                  </a:lnTo>
                  <a:lnTo>
                    <a:pt x="381762" y="739902"/>
                  </a:lnTo>
                  <a:lnTo>
                    <a:pt x="372452" y="744042"/>
                  </a:lnTo>
                  <a:lnTo>
                    <a:pt x="363943" y="751903"/>
                  </a:lnTo>
                  <a:lnTo>
                    <a:pt x="360730" y="756666"/>
                  </a:lnTo>
                  <a:lnTo>
                    <a:pt x="413359" y="756666"/>
                  </a:lnTo>
                  <a:lnTo>
                    <a:pt x="416052" y="749046"/>
                  </a:lnTo>
                  <a:close/>
                </a:path>
                <a:path w="2182495" h="756919">
                  <a:moveTo>
                    <a:pt x="559219" y="756666"/>
                  </a:moveTo>
                  <a:lnTo>
                    <a:pt x="528586" y="721766"/>
                  </a:lnTo>
                  <a:lnTo>
                    <a:pt x="505726" y="716356"/>
                  </a:lnTo>
                  <a:lnTo>
                    <a:pt x="493014" y="717804"/>
                  </a:lnTo>
                  <a:lnTo>
                    <a:pt x="483577" y="720356"/>
                  </a:lnTo>
                  <a:lnTo>
                    <a:pt x="474726" y="724560"/>
                  </a:lnTo>
                  <a:lnTo>
                    <a:pt x="466432" y="730338"/>
                  </a:lnTo>
                  <a:lnTo>
                    <a:pt x="458724" y="737616"/>
                  </a:lnTo>
                  <a:lnTo>
                    <a:pt x="443484" y="658368"/>
                  </a:lnTo>
                  <a:lnTo>
                    <a:pt x="416814" y="663702"/>
                  </a:lnTo>
                  <a:lnTo>
                    <a:pt x="435254" y="756666"/>
                  </a:lnTo>
                  <a:lnTo>
                    <a:pt x="469442" y="756666"/>
                  </a:lnTo>
                  <a:lnTo>
                    <a:pt x="470484" y="755497"/>
                  </a:lnTo>
                  <a:lnTo>
                    <a:pt x="477202" y="749808"/>
                  </a:lnTo>
                  <a:lnTo>
                    <a:pt x="484200" y="745820"/>
                  </a:lnTo>
                  <a:lnTo>
                    <a:pt x="491490" y="743712"/>
                  </a:lnTo>
                  <a:lnTo>
                    <a:pt x="499770" y="742848"/>
                  </a:lnTo>
                  <a:lnTo>
                    <a:pt x="507492" y="743712"/>
                  </a:lnTo>
                  <a:lnTo>
                    <a:pt x="514629" y="746277"/>
                  </a:lnTo>
                  <a:lnTo>
                    <a:pt x="521208" y="750570"/>
                  </a:lnTo>
                  <a:lnTo>
                    <a:pt x="527367" y="756399"/>
                  </a:lnTo>
                  <a:lnTo>
                    <a:pt x="527545" y="756666"/>
                  </a:lnTo>
                  <a:lnTo>
                    <a:pt x="559219" y="756666"/>
                  </a:lnTo>
                  <a:close/>
                </a:path>
                <a:path w="2182495" h="756919">
                  <a:moveTo>
                    <a:pt x="679284" y="756666"/>
                  </a:moveTo>
                  <a:lnTo>
                    <a:pt x="669036" y="713232"/>
                  </a:lnTo>
                  <a:lnTo>
                    <a:pt x="636841" y="692175"/>
                  </a:lnTo>
                  <a:lnTo>
                    <a:pt x="626999" y="691972"/>
                  </a:lnTo>
                  <a:lnTo>
                    <a:pt x="616458" y="693420"/>
                  </a:lnTo>
                  <a:lnTo>
                    <a:pt x="603173" y="697153"/>
                  </a:lnTo>
                  <a:lnTo>
                    <a:pt x="591972" y="702754"/>
                  </a:lnTo>
                  <a:lnTo>
                    <a:pt x="582917" y="710349"/>
                  </a:lnTo>
                  <a:lnTo>
                    <a:pt x="576072" y="720090"/>
                  </a:lnTo>
                  <a:lnTo>
                    <a:pt x="581406" y="749046"/>
                  </a:lnTo>
                  <a:lnTo>
                    <a:pt x="590143" y="737209"/>
                  </a:lnTo>
                  <a:lnTo>
                    <a:pt x="599313" y="728091"/>
                  </a:lnTo>
                  <a:lnTo>
                    <a:pt x="609041" y="721817"/>
                  </a:lnTo>
                  <a:lnTo>
                    <a:pt x="619506" y="718566"/>
                  </a:lnTo>
                  <a:lnTo>
                    <a:pt x="630351" y="717677"/>
                  </a:lnTo>
                  <a:lnTo>
                    <a:pt x="638835" y="720661"/>
                  </a:lnTo>
                  <a:lnTo>
                    <a:pt x="644893" y="727341"/>
                  </a:lnTo>
                  <a:lnTo>
                    <a:pt x="648462" y="737616"/>
                  </a:lnTo>
                  <a:lnTo>
                    <a:pt x="649986" y="744474"/>
                  </a:lnTo>
                  <a:lnTo>
                    <a:pt x="629983" y="756666"/>
                  </a:lnTo>
                  <a:lnTo>
                    <a:pt x="649986" y="756666"/>
                  </a:lnTo>
                  <a:lnTo>
                    <a:pt x="679284" y="756666"/>
                  </a:lnTo>
                  <a:close/>
                </a:path>
                <a:path w="2182495" h="756919">
                  <a:moveTo>
                    <a:pt x="841616" y="756666"/>
                  </a:moveTo>
                  <a:lnTo>
                    <a:pt x="832866" y="712470"/>
                  </a:lnTo>
                  <a:lnTo>
                    <a:pt x="814578" y="670560"/>
                  </a:lnTo>
                  <a:lnTo>
                    <a:pt x="791718" y="659892"/>
                  </a:lnTo>
                  <a:lnTo>
                    <a:pt x="784098" y="659892"/>
                  </a:lnTo>
                  <a:lnTo>
                    <a:pt x="746569" y="678561"/>
                  </a:lnTo>
                  <a:lnTo>
                    <a:pt x="739140" y="688848"/>
                  </a:lnTo>
                  <a:lnTo>
                    <a:pt x="735330" y="672084"/>
                  </a:lnTo>
                  <a:lnTo>
                    <a:pt x="708660" y="677418"/>
                  </a:lnTo>
                  <a:lnTo>
                    <a:pt x="724408" y="756666"/>
                  </a:lnTo>
                  <a:lnTo>
                    <a:pt x="742950" y="756666"/>
                  </a:lnTo>
                  <a:lnTo>
                    <a:pt x="752170" y="756666"/>
                  </a:lnTo>
                  <a:lnTo>
                    <a:pt x="742950" y="710184"/>
                  </a:lnTo>
                  <a:lnTo>
                    <a:pt x="748207" y="700786"/>
                  </a:lnTo>
                  <a:lnTo>
                    <a:pt x="754761" y="693318"/>
                  </a:lnTo>
                  <a:lnTo>
                    <a:pt x="762444" y="687997"/>
                  </a:lnTo>
                  <a:lnTo>
                    <a:pt x="771144" y="685038"/>
                  </a:lnTo>
                  <a:lnTo>
                    <a:pt x="781050" y="683514"/>
                  </a:lnTo>
                  <a:lnTo>
                    <a:pt x="788670" y="685038"/>
                  </a:lnTo>
                  <a:lnTo>
                    <a:pt x="813879" y="756666"/>
                  </a:lnTo>
                  <a:lnTo>
                    <a:pt x="841616" y="756666"/>
                  </a:lnTo>
                  <a:close/>
                </a:path>
                <a:path w="2182495" h="756919">
                  <a:moveTo>
                    <a:pt x="1906524" y="204216"/>
                  </a:moveTo>
                  <a:lnTo>
                    <a:pt x="1875282" y="49174"/>
                  </a:lnTo>
                  <a:lnTo>
                    <a:pt x="1875282" y="186690"/>
                  </a:lnTo>
                  <a:lnTo>
                    <a:pt x="1854708" y="191262"/>
                  </a:lnTo>
                  <a:lnTo>
                    <a:pt x="1846275" y="192684"/>
                  </a:lnTo>
                  <a:lnTo>
                    <a:pt x="1839277" y="193548"/>
                  </a:lnTo>
                  <a:lnTo>
                    <a:pt x="1833702" y="193827"/>
                  </a:lnTo>
                  <a:lnTo>
                    <a:pt x="1829562" y="193548"/>
                  </a:lnTo>
                  <a:lnTo>
                    <a:pt x="1800275" y="166547"/>
                  </a:lnTo>
                  <a:lnTo>
                    <a:pt x="1796567" y="146519"/>
                  </a:lnTo>
                  <a:lnTo>
                    <a:pt x="1797075" y="136867"/>
                  </a:lnTo>
                  <a:lnTo>
                    <a:pt x="1822386" y="103124"/>
                  </a:lnTo>
                  <a:lnTo>
                    <a:pt x="1844509" y="99529"/>
                  </a:lnTo>
                  <a:lnTo>
                    <a:pt x="1851025" y="100037"/>
                  </a:lnTo>
                  <a:lnTo>
                    <a:pt x="1853184" y="100457"/>
                  </a:lnTo>
                  <a:lnTo>
                    <a:pt x="1857756" y="101346"/>
                  </a:lnTo>
                  <a:lnTo>
                    <a:pt x="1875282" y="186690"/>
                  </a:lnTo>
                  <a:lnTo>
                    <a:pt x="1875282" y="49174"/>
                  </a:lnTo>
                  <a:lnTo>
                    <a:pt x="1865376" y="0"/>
                  </a:lnTo>
                  <a:lnTo>
                    <a:pt x="1838706" y="5334"/>
                  </a:lnTo>
                  <a:lnTo>
                    <a:pt x="1853184" y="77724"/>
                  </a:lnTo>
                  <a:lnTo>
                    <a:pt x="1844878" y="76873"/>
                  </a:lnTo>
                  <a:lnTo>
                    <a:pt x="1797558" y="88290"/>
                  </a:lnTo>
                  <a:lnTo>
                    <a:pt x="1773123" y="118529"/>
                  </a:lnTo>
                  <a:lnTo>
                    <a:pt x="1768551" y="144818"/>
                  </a:lnTo>
                  <a:lnTo>
                    <a:pt x="1770126" y="159258"/>
                  </a:lnTo>
                  <a:lnTo>
                    <a:pt x="1788439" y="197612"/>
                  </a:lnTo>
                  <a:lnTo>
                    <a:pt x="1821840" y="216217"/>
                  </a:lnTo>
                  <a:lnTo>
                    <a:pt x="1835073" y="217208"/>
                  </a:lnTo>
                  <a:lnTo>
                    <a:pt x="1849374" y="215646"/>
                  </a:lnTo>
                  <a:lnTo>
                    <a:pt x="1875282" y="210464"/>
                  </a:lnTo>
                  <a:lnTo>
                    <a:pt x="1906524" y="204216"/>
                  </a:lnTo>
                  <a:close/>
                </a:path>
                <a:path w="2182495" h="756919">
                  <a:moveTo>
                    <a:pt x="2045208" y="168402"/>
                  </a:moveTo>
                  <a:lnTo>
                    <a:pt x="2041398" y="152400"/>
                  </a:lnTo>
                  <a:lnTo>
                    <a:pt x="2036064" y="158496"/>
                  </a:lnTo>
                  <a:lnTo>
                    <a:pt x="2031492" y="161544"/>
                  </a:lnTo>
                  <a:lnTo>
                    <a:pt x="2027682" y="162306"/>
                  </a:lnTo>
                  <a:lnTo>
                    <a:pt x="2024634" y="163068"/>
                  </a:lnTo>
                  <a:lnTo>
                    <a:pt x="2023110" y="160782"/>
                  </a:lnTo>
                  <a:lnTo>
                    <a:pt x="2010918" y="99060"/>
                  </a:lnTo>
                  <a:lnTo>
                    <a:pt x="2004822" y="76962"/>
                  </a:lnTo>
                  <a:lnTo>
                    <a:pt x="2003298" y="72390"/>
                  </a:lnTo>
                  <a:lnTo>
                    <a:pt x="2001012" y="68580"/>
                  </a:lnTo>
                  <a:lnTo>
                    <a:pt x="1997964" y="65532"/>
                  </a:lnTo>
                  <a:lnTo>
                    <a:pt x="1994916" y="61722"/>
                  </a:lnTo>
                  <a:lnTo>
                    <a:pt x="1994916" y="158496"/>
                  </a:lnTo>
                  <a:lnTo>
                    <a:pt x="1990509" y="164198"/>
                  </a:lnTo>
                  <a:lnTo>
                    <a:pt x="1985391" y="168681"/>
                  </a:lnTo>
                  <a:lnTo>
                    <a:pt x="1979688" y="171881"/>
                  </a:lnTo>
                  <a:lnTo>
                    <a:pt x="1973580" y="173736"/>
                  </a:lnTo>
                  <a:lnTo>
                    <a:pt x="1968246" y="175260"/>
                  </a:lnTo>
                  <a:lnTo>
                    <a:pt x="1962912" y="174498"/>
                  </a:lnTo>
                  <a:lnTo>
                    <a:pt x="1959102" y="171450"/>
                  </a:lnTo>
                  <a:lnTo>
                    <a:pt x="1954530" y="168402"/>
                  </a:lnTo>
                  <a:lnTo>
                    <a:pt x="1952244" y="164592"/>
                  </a:lnTo>
                  <a:lnTo>
                    <a:pt x="1950720" y="158496"/>
                  </a:lnTo>
                  <a:lnTo>
                    <a:pt x="1949958" y="153162"/>
                  </a:lnTo>
                  <a:lnTo>
                    <a:pt x="1950720" y="148590"/>
                  </a:lnTo>
                  <a:lnTo>
                    <a:pt x="1984248" y="120802"/>
                  </a:lnTo>
                  <a:lnTo>
                    <a:pt x="1987296" y="118872"/>
                  </a:lnTo>
                  <a:lnTo>
                    <a:pt x="1994916" y="158496"/>
                  </a:lnTo>
                  <a:lnTo>
                    <a:pt x="1994916" y="61722"/>
                  </a:lnTo>
                  <a:lnTo>
                    <a:pt x="1961908" y="51460"/>
                  </a:lnTo>
                  <a:lnTo>
                    <a:pt x="1951482" y="52578"/>
                  </a:lnTo>
                  <a:lnTo>
                    <a:pt x="1937766" y="56426"/>
                  </a:lnTo>
                  <a:lnTo>
                    <a:pt x="1926336" y="62293"/>
                  </a:lnTo>
                  <a:lnTo>
                    <a:pt x="1917192" y="70142"/>
                  </a:lnTo>
                  <a:lnTo>
                    <a:pt x="1910334" y="80010"/>
                  </a:lnTo>
                  <a:lnTo>
                    <a:pt x="1916430" y="108966"/>
                  </a:lnTo>
                  <a:lnTo>
                    <a:pt x="1924723" y="97116"/>
                  </a:lnTo>
                  <a:lnTo>
                    <a:pt x="1933663" y="87909"/>
                  </a:lnTo>
                  <a:lnTo>
                    <a:pt x="1943315" y="81419"/>
                  </a:lnTo>
                  <a:lnTo>
                    <a:pt x="1953768" y="77724"/>
                  </a:lnTo>
                  <a:lnTo>
                    <a:pt x="1964613" y="77279"/>
                  </a:lnTo>
                  <a:lnTo>
                    <a:pt x="1973097" y="80479"/>
                  </a:lnTo>
                  <a:lnTo>
                    <a:pt x="1979155" y="87249"/>
                  </a:lnTo>
                  <a:lnTo>
                    <a:pt x="1982724" y="97536"/>
                  </a:lnTo>
                  <a:lnTo>
                    <a:pt x="1984248" y="104394"/>
                  </a:lnTo>
                  <a:lnTo>
                    <a:pt x="1953006" y="123444"/>
                  </a:lnTo>
                  <a:lnTo>
                    <a:pt x="1945576" y="128155"/>
                  </a:lnTo>
                  <a:lnTo>
                    <a:pt x="1925002" y="162115"/>
                  </a:lnTo>
                  <a:lnTo>
                    <a:pt x="1925574" y="168402"/>
                  </a:lnTo>
                  <a:lnTo>
                    <a:pt x="1949958" y="194475"/>
                  </a:lnTo>
                  <a:lnTo>
                    <a:pt x="1951291" y="194881"/>
                  </a:lnTo>
                  <a:lnTo>
                    <a:pt x="1990686" y="181762"/>
                  </a:lnTo>
                  <a:lnTo>
                    <a:pt x="1997964" y="174498"/>
                  </a:lnTo>
                  <a:lnTo>
                    <a:pt x="2001532" y="179781"/>
                  </a:lnTo>
                  <a:lnTo>
                    <a:pt x="2006536" y="183070"/>
                  </a:lnTo>
                  <a:lnTo>
                    <a:pt x="2012962" y="184353"/>
                  </a:lnTo>
                  <a:lnTo>
                    <a:pt x="2020824" y="183642"/>
                  </a:lnTo>
                  <a:lnTo>
                    <a:pt x="2024634" y="182880"/>
                  </a:lnTo>
                  <a:lnTo>
                    <a:pt x="2028444" y="181356"/>
                  </a:lnTo>
                  <a:lnTo>
                    <a:pt x="2032254" y="179070"/>
                  </a:lnTo>
                  <a:lnTo>
                    <a:pt x="2035302" y="176784"/>
                  </a:lnTo>
                  <a:lnTo>
                    <a:pt x="2039874" y="173736"/>
                  </a:lnTo>
                  <a:lnTo>
                    <a:pt x="2045208" y="168402"/>
                  </a:lnTo>
                  <a:close/>
                </a:path>
                <a:path w="2182495" h="756919">
                  <a:moveTo>
                    <a:pt x="2182368" y="148590"/>
                  </a:moveTo>
                  <a:lnTo>
                    <a:pt x="2167128" y="72390"/>
                  </a:lnTo>
                  <a:lnTo>
                    <a:pt x="2148840" y="30480"/>
                  </a:lnTo>
                  <a:lnTo>
                    <a:pt x="2118360" y="19050"/>
                  </a:lnTo>
                  <a:lnTo>
                    <a:pt x="2109978" y="21336"/>
                  </a:lnTo>
                  <a:lnTo>
                    <a:pt x="2099119" y="24765"/>
                  </a:lnTo>
                  <a:lnTo>
                    <a:pt x="2089404" y="30480"/>
                  </a:lnTo>
                  <a:lnTo>
                    <a:pt x="2080831" y="38481"/>
                  </a:lnTo>
                  <a:lnTo>
                    <a:pt x="2073402" y="48768"/>
                  </a:lnTo>
                  <a:lnTo>
                    <a:pt x="2069592" y="32004"/>
                  </a:lnTo>
                  <a:lnTo>
                    <a:pt x="2042922" y="37338"/>
                  </a:lnTo>
                  <a:lnTo>
                    <a:pt x="2069592" y="171450"/>
                  </a:lnTo>
                  <a:lnTo>
                    <a:pt x="2077212" y="169964"/>
                  </a:lnTo>
                  <a:lnTo>
                    <a:pt x="2097024" y="166116"/>
                  </a:lnTo>
                  <a:lnTo>
                    <a:pt x="2077212" y="70104"/>
                  </a:lnTo>
                  <a:lnTo>
                    <a:pt x="2082787" y="60388"/>
                  </a:lnTo>
                  <a:lnTo>
                    <a:pt x="2089302" y="52959"/>
                  </a:lnTo>
                  <a:lnTo>
                    <a:pt x="2096820" y="47815"/>
                  </a:lnTo>
                  <a:lnTo>
                    <a:pt x="2105406" y="44958"/>
                  </a:lnTo>
                  <a:lnTo>
                    <a:pt x="2115312" y="42672"/>
                  </a:lnTo>
                  <a:lnTo>
                    <a:pt x="2122932" y="44196"/>
                  </a:lnTo>
                  <a:lnTo>
                    <a:pt x="2155698" y="153924"/>
                  </a:lnTo>
                  <a:lnTo>
                    <a:pt x="2182368" y="1485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68" name="object 12">
              <a:extLst>
                <a:ext uri="{FF2B5EF4-FFF2-40B4-BE49-F238E27FC236}">
                  <a16:creationId xmlns:a16="http://schemas.microsoft.com/office/drawing/2014/main" id="{95520360-D2F3-4FD1-ADFC-BFE4C2796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977" y="2063495"/>
              <a:ext cx="1166622" cy="484632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69" name="object 13">
              <a:extLst>
                <a:ext uri="{FF2B5EF4-FFF2-40B4-BE49-F238E27FC236}">
                  <a16:creationId xmlns:a16="http://schemas.microsoft.com/office/drawing/2014/main" id="{C5648353-07FF-42DC-937A-D9F549C7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427" y="2692145"/>
              <a:ext cx="566420" cy="228600"/>
            </a:xfrm>
            <a:custGeom>
              <a:avLst/>
              <a:gdLst>
                <a:gd name="T0" fmla="*/ 29717 w 566419"/>
                <a:gd name="T1" fmla="*/ 100583 h 228600"/>
                <a:gd name="T2" fmla="*/ 94488 w 566419"/>
                <a:gd name="T3" fmla="*/ 228599 h 228600"/>
                <a:gd name="T4" fmla="*/ 65913 w 566419"/>
                <a:gd name="T5" fmla="*/ 228599 h 228600"/>
                <a:gd name="T6" fmla="*/ 269747 w 566419"/>
                <a:gd name="T7" fmla="*/ 172211 h 228600"/>
                <a:gd name="T8" fmla="*/ 256793 w 566419"/>
                <a:gd name="T9" fmla="*/ 175259 h 228600"/>
                <a:gd name="T10" fmla="*/ 213883 w 566419"/>
                <a:gd name="T11" fmla="*/ 67913 h 228600"/>
                <a:gd name="T12" fmla="*/ 171449 w 566419"/>
                <a:gd name="T13" fmla="*/ 70913 h 228600"/>
                <a:gd name="T14" fmla="*/ 150113 w 566419"/>
                <a:gd name="T15" fmla="*/ 123443 h 228600"/>
                <a:gd name="T16" fmla="*/ 187451 w 566419"/>
                <a:gd name="T17" fmla="*/ 92201 h 228600"/>
                <a:gd name="T18" fmla="*/ 217169 w 566419"/>
                <a:gd name="T19" fmla="*/ 111251 h 228600"/>
                <a:gd name="T20" fmla="*/ 229361 w 566419"/>
                <a:gd name="T21" fmla="*/ 172973 h 228600"/>
                <a:gd name="T22" fmla="*/ 240220 w 566419"/>
                <a:gd name="T23" fmla="*/ 197453 h 228600"/>
                <a:gd name="T24" fmla="*/ 278891 w 566419"/>
                <a:gd name="T25" fmla="*/ 182879 h 228600"/>
                <a:gd name="T26" fmla="*/ 159257 w 566419"/>
                <a:gd name="T27" fmla="*/ 170402 h 228600"/>
                <a:gd name="T28" fmla="*/ 183641 w 566419"/>
                <a:gd name="T29" fmla="*/ 167639 h 228600"/>
                <a:gd name="T30" fmla="*/ 196595 w 566419"/>
                <a:gd name="T31" fmla="*/ 148589 h 228600"/>
                <a:gd name="T32" fmla="*/ 229361 w 566419"/>
                <a:gd name="T33" fmla="*/ 172973 h 228600"/>
                <a:gd name="T34" fmla="*/ 207537 w 566419"/>
                <a:gd name="T35" fmla="*/ 188122 h 228600"/>
                <a:gd name="T36" fmla="*/ 192785 w 566419"/>
                <a:gd name="T37" fmla="*/ 185165 h 228600"/>
                <a:gd name="T38" fmla="*/ 183641 w 566419"/>
                <a:gd name="T39" fmla="*/ 167639 h 228600"/>
                <a:gd name="T40" fmla="*/ 192785 w 566419"/>
                <a:gd name="T41" fmla="*/ 209241 h 228600"/>
                <a:gd name="T42" fmla="*/ 224373 w 566419"/>
                <a:gd name="T43" fmla="*/ 195929 h 228600"/>
                <a:gd name="T44" fmla="*/ 382533 w 566419"/>
                <a:gd name="T45" fmla="*/ 44957 h 228600"/>
                <a:gd name="T46" fmla="*/ 307095 w 566419"/>
                <a:gd name="T47" fmla="*/ 63245 h 228600"/>
                <a:gd name="T48" fmla="*/ 311667 w 566419"/>
                <a:gd name="T49" fmla="*/ 184298 h 228600"/>
                <a:gd name="T50" fmla="*/ 330527 w 566419"/>
                <a:gd name="T51" fmla="*/ 62293 h 228600"/>
                <a:gd name="T52" fmla="*/ 389391 w 566419"/>
                <a:gd name="T53" fmla="*/ 168401 h 228600"/>
                <a:gd name="T54" fmla="*/ 311667 w 566419"/>
                <a:gd name="T55" fmla="*/ 184298 h 228600"/>
                <a:gd name="T56" fmla="*/ 477783 w 566419"/>
                <a:gd name="T57" fmla="*/ 10667 h 228600"/>
                <a:gd name="T58" fmla="*/ 429015 w 566419"/>
                <a:gd name="T59" fmla="*/ 69341 h 228600"/>
                <a:gd name="T60" fmla="*/ 451875 w 566419"/>
                <a:gd name="T61" fmla="*/ 58673 h 228600"/>
                <a:gd name="T62" fmla="*/ 500643 w 566419"/>
                <a:gd name="T63" fmla="*/ 42671 h 228600"/>
                <a:gd name="T64" fmla="*/ 506739 w 566419"/>
                <a:gd name="T65" fmla="*/ 99493 h 228600"/>
                <a:gd name="T66" fmla="*/ 466353 w 566419"/>
                <a:gd name="T67" fmla="*/ 169163 h 228600"/>
                <a:gd name="T68" fmla="*/ 439243 w 566419"/>
                <a:gd name="T69" fmla="*/ 172950 h 228600"/>
                <a:gd name="T70" fmla="*/ 465591 w 566419"/>
                <a:gd name="T71" fmla="*/ 169925 h 228600"/>
                <a:gd name="T72" fmla="*/ 461019 w 566419"/>
                <a:gd name="T73" fmla="*/ 108965 h 228600"/>
                <a:gd name="T74" fmla="*/ 448827 w 566419"/>
                <a:gd name="T75" fmla="*/ 124967 h 228600"/>
                <a:gd name="T76" fmla="*/ 466353 w 566419"/>
                <a:gd name="T77" fmla="*/ 144017 h 228600"/>
                <a:gd name="T78" fmla="*/ 506739 w 566419"/>
                <a:gd name="T79" fmla="*/ 61721 h 228600"/>
                <a:gd name="T80" fmla="*/ 491499 w 566419"/>
                <a:gd name="T81" fmla="*/ 83057 h 228600"/>
                <a:gd name="T82" fmla="*/ 457971 w 566419"/>
                <a:gd name="T83" fmla="*/ 77723 h 228600"/>
                <a:gd name="T84" fmla="*/ 451875 w 566419"/>
                <a:gd name="T85" fmla="*/ 100055 h 228600"/>
                <a:gd name="T86" fmla="*/ 473211 w 566419"/>
                <a:gd name="T87" fmla="*/ 162305 h 228600"/>
                <a:gd name="T88" fmla="*/ 496488 w 566419"/>
                <a:gd name="T89" fmla="*/ 104334 h 228600"/>
                <a:gd name="T90" fmla="*/ 541029 w 566419"/>
                <a:gd name="T91" fmla="*/ 172973 h 228600"/>
                <a:gd name="T92" fmla="*/ 477498 w 566419"/>
                <a:gd name="T93" fmla="*/ 194595 h 228600"/>
                <a:gd name="T94" fmla="*/ 464067 w 566419"/>
                <a:gd name="T95" fmla="*/ 212830 h 228600"/>
                <a:gd name="T96" fmla="*/ 511311 w 566419"/>
                <a:gd name="T97" fmla="*/ 214883 h 228600"/>
                <a:gd name="T98" fmla="*/ 566104 w 566419"/>
                <a:gd name="T99" fmla="*/ 170211 h 228600"/>
                <a:gd name="T100" fmla="*/ 524265 w 566419"/>
                <a:gd name="T101" fmla="*/ 130873 h 228600"/>
                <a:gd name="T102" fmla="*/ 485403 w 566419"/>
                <a:gd name="T103" fmla="*/ 129539 h 228600"/>
                <a:gd name="T104" fmla="*/ 473973 w 566419"/>
                <a:gd name="T105" fmla="*/ 121919 h 228600"/>
                <a:gd name="T106" fmla="*/ 482355 w 566419"/>
                <a:gd name="T107" fmla="*/ 156209 h 228600"/>
                <a:gd name="T108" fmla="*/ 517110 w 566419"/>
                <a:gd name="T109" fmla="*/ 152650 h 228600"/>
                <a:gd name="T110" fmla="*/ 541029 w 566419"/>
                <a:gd name="T111" fmla="*/ 172973 h 228600"/>
                <a:gd name="T112" fmla="*/ 560913 w 566419"/>
                <a:gd name="T113" fmla="*/ 187356 h 228600"/>
                <a:gd name="T114" fmla="*/ 530361 w 566419"/>
                <a:gd name="T115" fmla="*/ 52577 h 228600"/>
                <a:gd name="T116" fmla="*/ 521217 w 566419"/>
                <a:gd name="T117" fmla="*/ 34289 h 228600"/>
                <a:gd name="T118" fmla="*/ 531123 w 566419"/>
                <a:gd name="T119" fmla="*/ 67055 h 228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66419" h="228600">
                  <a:moveTo>
                    <a:pt x="131063" y="80771"/>
                  </a:moveTo>
                  <a:lnTo>
                    <a:pt x="100583" y="86867"/>
                  </a:lnTo>
                  <a:lnTo>
                    <a:pt x="81533" y="169163"/>
                  </a:lnTo>
                  <a:lnTo>
                    <a:pt x="29717" y="100583"/>
                  </a:lnTo>
                  <a:lnTo>
                    <a:pt x="0" y="106679"/>
                  </a:lnTo>
                  <a:lnTo>
                    <a:pt x="72389" y="201929"/>
                  </a:lnTo>
                  <a:lnTo>
                    <a:pt x="72389" y="228599"/>
                  </a:lnTo>
                  <a:lnTo>
                    <a:pt x="94488" y="228599"/>
                  </a:lnTo>
                  <a:lnTo>
                    <a:pt x="131063" y="80771"/>
                  </a:lnTo>
                  <a:close/>
                </a:path>
                <a:path w="566419" h="228600">
                  <a:moveTo>
                    <a:pt x="72389" y="228599"/>
                  </a:moveTo>
                  <a:lnTo>
                    <a:pt x="72389" y="201929"/>
                  </a:lnTo>
                  <a:lnTo>
                    <a:pt x="65913" y="228599"/>
                  </a:lnTo>
                  <a:lnTo>
                    <a:pt x="72389" y="228599"/>
                  </a:lnTo>
                  <a:close/>
                </a:path>
                <a:path w="566419" h="228600">
                  <a:moveTo>
                    <a:pt x="278891" y="182879"/>
                  </a:moveTo>
                  <a:lnTo>
                    <a:pt x="275081" y="166115"/>
                  </a:lnTo>
                  <a:lnTo>
                    <a:pt x="269747" y="172211"/>
                  </a:lnTo>
                  <a:lnTo>
                    <a:pt x="265175" y="176021"/>
                  </a:lnTo>
                  <a:lnTo>
                    <a:pt x="262127" y="176783"/>
                  </a:lnTo>
                  <a:lnTo>
                    <a:pt x="258317" y="176783"/>
                  </a:lnTo>
                  <a:lnTo>
                    <a:pt x="256793" y="175259"/>
                  </a:lnTo>
                  <a:lnTo>
                    <a:pt x="256031" y="170687"/>
                  </a:lnTo>
                  <a:lnTo>
                    <a:pt x="242315" y="102107"/>
                  </a:lnTo>
                  <a:lnTo>
                    <a:pt x="221741" y="71627"/>
                  </a:lnTo>
                  <a:lnTo>
                    <a:pt x="213883" y="67913"/>
                  </a:lnTo>
                  <a:lnTo>
                    <a:pt x="205168" y="65912"/>
                  </a:lnTo>
                  <a:lnTo>
                    <a:pt x="195595" y="65627"/>
                  </a:lnTo>
                  <a:lnTo>
                    <a:pt x="185165" y="67055"/>
                  </a:lnTo>
                  <a:lnTo>
                    <a:pt x="171449" y="70913"/>
                  </a:lnTo>
                  <a:lnTo>
                    <a:pt x="160019" y="76771"/>
                  </a:lnTo>
                  <a:lnTo>
                    <a:pt x="150875" y="84629"/>
                  </a:lnTo>
                  <a:lnTo>
                    <a:pt x="144017" y="94487"/>
                  </a:lnTo>
                  <a:lnTo>
                    <a:pt x="150113" y="123443"/>
                  </a:lnTo>
                  <a:lnTo>
                    <a:pt x="158412" y="111275"/>
                  </a:lnTo>
                  <a:lnTo>
                    <a:pt x="167354" y="102107"/>
                  </a:lnTo>
                  <a:lnTo>
                    <a:pt x="177010" y="95797"/>
                  </a:lnTo>
                  <a:lnTo>
                    <a:pt x="187451" y="92201"/>
                  </a:lnTo>
                  <a:lnTo>
                    <a:pt x="198631" y="91642"/>
                  </a:lnTo>
                  <a:lnTo>
                    <a:pt x="207168" y="94583"/>
                  </a:lnTo>
                  <a:lnTo>
                    <a:pt x="213276" y="101095"/>
                  </a:lnTo>
                  <a:lnTo>
                    <a:pt x="217169" y="111251"/>
                  </a:lnTo>
                  <a:lnTo>
                    <a:pt x="217931" y="118871"/>
                  </a:lnTo>
                  <a:lnTo>
                    <a:pt x="217931" y="135236"/>
                  </a:lnTo>
                  <a:lnTo>
                    <a:pt x="220979" y="133349"/>
                  </a:lnTo>
                  <a:lnTo>
                    <a:pt x="229361" y="172973"/>
                  </a:lnTo>
                  <a:lnTo>
                    <a:pt x="229361" y="190638"/>
                  </a:lnTo>
                  <a:lnTo>
                    <a:pt x="231647" y="188213"/>
                  </a:lnTo>
                  <a:lnTo>
                    <a:pt x="235219" y="193940"/>
                  </a:lnTo>
                  <a:lnTo>
                    <a:pt x="240220" y="197453"/>
                  </a:lnTo>
                  <a:lnTo>
                    <a:pt x="246649" y="198822"/>
                  </a:lnTo>
                  <a:lnTo>
                    <a:pt x="254507" y="198119"/>
                  </a:lnTo>
                  <a:lnTo>
                    <a:pt x="273557" y="187451"/>
                  </a:lnTo>
                  <a:lnTo>
                    <a:pt x="278891" y="182879"/>
                  </a:lnTo>
                  <a:close/>
                </a:path>
                <a:path w="566419" h="228600">
                  <a:moveTo>
                    <a:pt x="217931" y="135236"/>
                  </a:moveTo>
                  <a:lnTo>
                    <a:pt x="217931" y="118871"/>
                  </a:lnTo>
                  <a:lnTo>
                    <a:pt x="186689" y="137159"/>
                  </a:lnTo>
                  <a:lnTo>
                    <a:pt x="159257" y="170402"/>
                  </a:lnTo>
                  <a:lnTo>
                    <a:pt x="158686" y="176605"/>
                  </a:lnTo>
                  <a:lnTo>
                    <a:pt x="159257" y="182879"/>
                  </a:lnTo>
                  <a:lnTo>
                    <a:pt x="183641" y="208415"/>
                  </a:lnTo>
                  <a:lnTo>
                    <a:pt x="183641" y="167639"/>
                  </a:lnTo>
                  <a:lnTo>
                    <a:pt x="184403" y="162305"/>
                  </a:lnTo>
                  <a:lnTo>
                    <a:pt x="187451" y="158495"/>
                  </a:lnTo>
                  <a:lnTo>
                    <a:pt x="190499" y="153923"/>
                  </a:lnTo>
                  <a:lnTo>
                    <a:pt x="196595" y="148589"/>
                  </a:lnTo>
                  <a:lnTo>
                    <a:pt x="205168" y="143138"/>
                  </a:lnTo>
                  <a:lnTo>
                    <a:pt x="217931" y="135236"/>
                  </a:lnTo>
                  <a:close/>
                </a:path>
                <a:path w="566419" h="228600">
                  <a:moveTo>
                    <a:pt x="229361" y="190638"/>
                  </a:moveTo>
                  <a:lnTo>
                    <a:pt x="229361" y="172973"/>
                  </a:lnTo>
                  <a:lnTo>
                    <a:pt x="224623" y="178569"/>
                  </a:lnTo>
                  <a:lnTo>
                    <a:pt x="219455" y="182879"/>
                  </a:lnTo>
                  <a:lnTo>
                    <a:pt x="213717" y="186047"/>
                  </a:lnTo>
                  <a:lnTo>
                    <a:pt x="207537" y="188122"/>
                  </a:lnTo>
                  <a:lnTo>
                    <a:pt x="207168" y="188227"/>
                  </a:lnTo>
                  <a:lnTo>
                    <a:pt x="201929" y="188975"/>
                  </a:lnTo>
                  <a:lnTo>
                    <a:pt x="197357" y="188213"/>
                  </a:lnTo>
                  <a:lnTo>
                    <a:pt x="192785" y="185165"/>
                  </a:lnTo>
                  <a:lnTo>
                    <a:pt x="188213" y="182879"/>
                  </a:lnTo>
                  <a:lnTo>
                    <a:pt x="185927" y="178307"/>
                  </a:lnTo>
                  <a:lnTo>
                    <a:pt x="184403" y="172973"/>
                  </a:lnTo>
                  <a:lnTo>
                    <a:pt x="183641" y="167639"/>
                  </a:lnTo>
                  <a:lnTo>
                    <a:pt x="183641" y="208415"/>
                  </a:lnTo>
                  <a:lnTo>
                    <a:pt x="184975" y="208787"/>
                  </a:lnTo>
                  <a:lnTo>
                    <a:pt x="190499" y="209279"/>
                  </a:lnTo>
                  <a:lnTo>
                    <a:pt x="192785" y="209241"/>
                  </a:lnTo>
                  <a:lnTo>
                    <a:pt x="198119" y="208787"/>
                  </a:lnTo>
                  <a:lnTo>
                    <a:pt x="207537" y="206216"/>
                  </a:lnTo>
                  <a:lnTo>
                    <a:pt x="216312" y="201929"/>
                  </a:lnTo>
                  <a:lnTo>
                    <a:pt x="224373" y="195929"/>
                  </a:lnTo>
                  <a:lnTo>
                    <a:pt x="229361" y="190638"/>
                  </a:lnTo>
                  <a:close/>
                </a:path>
                <a:path w="566419" h="228600">
                  <a:moveTo>
                    <a:pt x="416051" y="163067"/>
                  </a:moveTo>
                  <a:lnTo>
                    <a:pt x="400811" y="86105"/>
                  </a:lnTo>
                  <a:lnTo>
                    <a:pt x="382523" y="44957"/>
                  </a:lnTo>
                  <a:lnTo>
                    <a:pt x="368045" y="37337"/>
                  </a:lnTo>
                  <a:lnTo>
                    <a:pt x="360425" y="34289"/>
                  </a:lnTo>
                  <a:lnTo>
                    <a:pt x="323087" y="44291"/>
                  </a:lnTo>
                  <a:lnTo>
                    <a:pt x="307085" y="63245"/>
                  </a:lnTo>
                  <a:lnTo>
                    <a:pt x="303275" y="45719"/>
                  </a:lnTo>
                  <a:lnTo>
                    <a:pt x="276605" y="51053"/>
                  </a:lnTo>
                  <a:lnTo>
                    <a:pt x="303275" y="185927"/>
                  </a:lnTo>
                  <a:lnTo>
                    <a:pt x="311657" y="184298"/>
                  </a:lnTo>
                  <a:lnTo>
                    <a:pt x="311657" y="84581"/>
                  </a:lnTo>
                  <a:lnTo>
                    <a:pt x="316801" y="74866"/>
                  </a:lnTo>
                  <a:lnTo>
                    <a:pt x="323087" y="67436"/>
                  </a:lnTo>
                  <a:lnTo>
                    <a:pt x="330517" y="62293"/>
                  </a:lnTo>
                  <a:lnTo>
                    <a:pt x="339089" y="59435"/>
                  </a:lnTo>
                  <a:lnTo>
                    <a:pt x="348995" y="57149"/>
                  </a:lnTo>
                  <a:lnTo>
                    <a:pt x="356615" y="58673"/>
                  </a:lnTo>
                  <a:lnTo>
                    <a:pt x="389381" y="168401"/>
                  </a:lnTo>
                  <a:lnTo>
                    <a:pt x="416051" y="163067"/>
                  </a:lnTo>
                  <a:close/>
                </a:path>
                <a:path w="566419" h="228600">
                  <a:moveTo>
                    <a:pt x="330707" y="180593"/>
                  </a:moveTo>
                  <a:lnTo>
                    <a:pt x="311657" y="84581"/>
                  </a:lnTo>
                  <a:lnTo>
                    <a:pt x="311657" y="184298"/>
                  </a:lnTo>
                  <a:lnTo>
                    <a:pt x="330707" y="180593"/>
                  </a:lnTo>
                  <a:close/>
                </a:path>
                <a:path w="566419" h="228600">
                  <a:moveTo>
                    <a:pt x="537209" y="20573"/>
                  </a:moveTo>
                  <a:lnTo>
                    <a:pt x="533399" y="0"/>
                  </a:lnTo>
                  <a:lnTo>
                    <a:pt x="477773" y="10667"/>
                  </a:lnTo>
                  <a:lnTo>
                    <a:pt x="465367" y="14108"/>
                  </a:lnTo>
                  <a:lnTo>
                    <a:pt x="432434" y="40302"/>
                  </a:lnTo>
                  <a:lnTo>
                    <a:pt x="427862" y="58900"/>
                  </a:lnTo>
                  <a:lnTo>
                    <a:pt x="429005" y="69341"/>
                  </a:lnTo>
                  <a:lnTo>
                    <a:pt x="433566" y="82343"/>
                  </a:lnTo>
                  <a:lnTo>
                    <a:pt x="441483" y="92773"/>
                  </a:lnTo>
                  <a:lnTo>
                    <a:pt x="451865" y="100055"/>
                  </a:lnTo>
                  <a:lnTo>
                    <a:pt x="451865" y="58673"/>
                  </a:lnTo>
                  <a:lnTo>
                    <a:pt x="453389" y="52577"/>
                  </a:lnTo>
                  <a:lnTo>
                    <a:pt x="481583" y="34289"/>
                  </a:lnTo>
                  <a:lnTo>
                    <a:pt x="488441" y="35051"/>
                  </a:lnTo>
                  <a:lnTo>
                    <a:pt x="500633" y="42671"/>
                  </a:lnTo>
                  <a:lnTo>
                    <a:pt x="504443" y="48005"/>
                  </a:lnTo>
                  <a:lnTo>
                    <a:pt x="505967" y="54863"/>
                  </a:lnTo>
                  <a:lnTo>
                    <a:pt x="506729" y="61721"/>
                  </a:lnTo>
                  <a:lnTo>
                    <a:pt x="506729" y="99493"/>
                  </a:lnTo>
                  <a:lnTo>
                    <a:pt x="510539" y="97431"/>
                  </a:lnTo>
                  <a:lnTo>
                    <a:pt x="510539" y="25907"/>
                  </a:lnTo>
                  <a:lnTo>
                    <a:pt x="537209" y="20573"/>
                  </a:lnTo>
                  <a:close/>
                </a:path>
                <a:path w="566419" h="228600">
                  <a:moveTo>
                    <a:pt x="466343" y="169163"/>
                  </a:moveTo>
                  <a:lnTo>
                    <a:pt x="466343" y="144017"/>
                  </a:lnTo>
                  <a:lnTo>
                    <a:pt x="452639" y="151852"/>
                  </a:lnTo>
                  <a:lnTo>
                    <a:pt x="443579" y="161543"/>
                  </a:lnTo>
                  <a:lnTo>
                    <a:pt x="439233" y="172950"/>
                  </a:lnTo>
                  <a:lnTo>
                    <a:pt x="439673" y="185927"/>
                  </a:lnTo>
                  <a:lnTo>
                    <a:pt x="464057" y="212830"/>
                  </a:lnTo>
                  <a:lnTo>
                    <a:pt x="464057" y="175259"/>
                  </a:lnTo>
                  <a:lnTo>
                    <a:pt x="465581" y="169925"/>
                  </a:lnTo>
                  <a:lnTo>
                    <a:pt x="466343" y="169163"/>
                  </a:lnTo>
                  <a:close/>
                </a:path>
                <a:path w="566419" h="228600">
                  <a:moveTo>
                    <a:pt x="467105" y="168401"/>
                  </a:moveTo>
                  <a:lnTo>
                    <a:pt x="467105" y="105917"/>
                  </a:lnTo>
                  <a:lnTo>
                    <a:pt x="461009" y="108965"/>
                  </a:lnTo>
                  <a:lnTo>
                    <a:pt x="456437" y="112013"/>
                  </a:lnTo>
                  <a:lnTo>
                    <a:pt x="453389" y="116585"/>
                  </a:lnTo>
                  <a:lnTo>
                    <a:pt x="449579" y="121157"/>
                  </a:lnTo>
                  <a:lnTo>
                    <a:pt x="448817" y="124967"/>
                  </a:lnTo>
                  <a:lnTo>
                    <a:pt x="449579" y="129539"/>
                  </a:lnTo>
                  <a:lnTo>
                    <a:pt x="451103" y="134873"/>
                  </a:lnTo>
                  <a:lnTo>
                    <a:pt x="456437" y="139445"/>
                  </a:lnTo>
                  <a:lnTo>
                    <a:pt x="466343" y="144017"/>
                  </a:lnTo>
                  <a:lnTo>
                    <a:pt x="466343" y="169163"/>
                  </a:lnTo>
                  <a:lnTo>
                    <a:pt x="467105" y="168401"/>
                  </a:lnTo>
                  <a:close/>
                </a:path>
                <a:path w="566419" h="228600">
                  <a:moveTo>
                    <a:pt x="506729" y="99493"/>
                  </a:moveTo>
                  <a:lnTo>
                    <a:pt x="506729" y="61721"/>
                  </a:lnTo>
                  <a:lnTo>
                    <a:pt x="505967" y="67817"/>
                  </a:lnTo>
                  <a:lnTo>
                    <a:pt x="501395" y="73913"/>
                  </a:lnTo>
                  <a:lnTo>
                    <a:pt x="497585" y="79247"/>
                  </a:lnTo>
                  <a:lnTo>
                    <a:pt x="491489" y="83057"/>
                  </a:lnTo>
                  <a:lnTo>
                    <a:pt x="477011" y="85953"/>
                  </a:lnTo>
                  <a:lnTo>
                    <a:pt x="475487" y="86010"/>
                  </a:lnTo>
                  <a:lnTo>
                    <a:pt x="470153" y="85343"/>
                  </a:lnTo>
                  <a:lnTo>
                    <a:pt x="457961" y="77723"/>
                  </a:lnTo>
                  <a:lnTo>
                    <a:pt x="454151" y="72389"/>
                  </a:lnTo>
                  <a:lnTo>
                    <a:pt x="453389" y="65531"/>
                  </a:lnTo>
                  <a:lnTo>
                    <a:pt x="451865" y="58673"/>
                  </a:lnTo>
                  <a:lnTo>
                    <a:pt x="451865" y="100055"/>
                  </a:lnTo>
                  <a:lnTo>
                    <a:pt x="452687" y="100631"/>
                  </a:lnTo>
                  <a:lnTo>
                    <a:pt x="467105" y="105917"/>
                  </a:lnTo>
                  <a:lnTo>
                    <a:pt x="467105" y="168401"/>
                  </a:lnTo>
                  <a:lnTo>
                    <a:pt x="473201" y="162305"/>
                  </a:lnTo>
                  <a:lnTo>
                    <a:pt x="473201" y="115823"/>
                  </a:lnTo>
                  <a:lnTo>
                    <a:pt x="477011" y="112013"/>
                  </a:lnTo>
                  <a:lnTo>
                    <a:pt x="486917" y="108203"/>
                  </a:lnTo>
                  <a:lnTo>
                    <a:pt x="496478" y="104334"/>
                  </a:lnTo>
                  <a:lnTo>
                    <a:pt x="504539" y="100679"/>
                  </a:lnTo>
                  <a:lnTo>
                    <a:pt x="506729" y="99493"/>
                  </a:lnTo>
                  <a:close/>
                </a:path>
                <a:path w="566419" h="228600">
                  <a:moveTo>
                    <a:pt x="541019" y="204469"/>
                  </a:moveTo>
                  <a:lnTo>
                    <a:pt x="541019" y="172973"/>
                  </a:lnTo>
                  <a:lnTo>
                    <a:pt x="538733" y="179069"/>
                  </a:lnTo>
                  <a:lnTo>
                    <a:pt x="532637" y="183641"/>
                  </a:lnTo>
                  <a:lnTo>
                    <a:pt x="490001" y="196131"/>
                  </a:lnTo>
                  <a:lnTo>
                    <a:pt x="477488" y="194595"/>
                  </a:lnTo>
                  <a:lnTo>
                    <a:pt x="469118" y="189487"/>
                  </a:lnTo>
                  <a:lnTo>
                    <a:pt x="464819" y="180593"/>
                  </a:lnTo>
                  <a:lnTo>
                    <a:pt x="464057" y="175259"/>
                  </a:lnTo>
                  <a:lnTo>
                    <a:pt x="464057" y="212830"/>
                  </a:lnTo>
                  <a:lnTo>
                    <a:pt x="473582" y="215741"/>
                  </a:lnTo>
                  <a:lnTo>
                    <a:pt x="485012" y="217169"/>
                  </a:lnTo>
                  <a:lnTo>
                    <a:pt x="497585" y="216884"/>
                  </a:lnTo>
                  <a:lnTo>
                    <a:pt x="511301" y="214883"/>
                  </a:lnTo>
                  <a:lnTo>
                    <a:pt x="524732" y="211466"/>
                  </a:lnTo>
                  <a:lnTo>
                    <a:pt x="536447" y="206978"/>
                  </a:lnTo>
                  <a:lnTo>
                    <a:pt x="541019" y="204469"/>
                  </a:lnTo>
                  <a:close/>
                </a:path>
                <a:path w="566419" h="228600">
                  <a:moveTo>
                    <a:pt x="566094" y="170211"/>
                  </a:moveTo>
                  <a:lnTo>
                    <a:pt x="546353" y="135635"/>
                  </a:lnTo>
                  <a:lnTo>
                    <a:pt x="536447" y="132587"/>
                  </a:lnTo>
                  <a:lnTo>
                    <a:pt x="531423" y="131587"/>
                  </a:lnTo>
                  <a:lnTo>
                    <a:pt x="524255" y="130873"/>
                  </a:lnTo>
                  <a:lnTo>
                    <a:pt x="516635" y="130528"/>
                  </a:lnTo>
                  <a:lnTo>
                    <a:pt x="511301" y="130402"/>
                  </a:lnTo>
                  <a:lnTo>
                    <a:pt x="493013" y="130301"/>
                  </a:lnTo>
                  <a:lnTo>
                    <a:pt x="485393" y="129539"/>
                  </a:lnTo>
                  <a:lnTo>
                    <a:pt x="481583" y="128015"/>
                  </a:lnTo>
                  <a:lnTo>
                    <a:pt x="477011" y="126491"/>
                  </a:lnTo>
                  <a:lnTo>
                    <a:pt x="474725" y="124967"/>
                  </a:lnTo>
                  <a:lnTo>
                    <a:pt x="473963" y="121919"/>
                  </a:lnTo>
                  <a:lnTo>
                    <a:pt x="473201" y="115823"/>
                  </a:lnTo>
                  <a:lnTo>
                    <a:pt x="473201" y="162305"/>
                  </a:lnTo>
                  <a:lnTo>
                    <a:pt x="475487" y="160019"/>
                  </a:lnTo>
                  <a:lnTo>
                    <a:pt x="482345" y="156209"/>
                  </a:lnTo>
                  <a:lnTo>
                    <a:pt x="491489" y="154685"/>
                  </a:lnTo>
                  <a:lnTo>
                    <a:pt x="500633" y="152988"/>
                  </a:lnTo>
                  <a:lnTo>
                    <a:pt x="509301" y="152304"/>
                  </a:lnTo>
                  <a:lnTo>
                    <a:pt x="517100" y="152650"/>
                  </a:lnTo>
                  <a:lnTo>
                    <a:pt x="524255" y="153923"/>
                  </a:lnTo>
                  <a:lnTo>
                    <a:pt x="533399" y="156209"/>
                  </a:lnTo>
                  <a:lnTo>
                    <a:pt x="537971" y="160781"/>
                  </a:lnTo>
                  <a:lnTo>
                    <a:pt x="541019" y="172973"/>
                  </a:lnTo>
                  <a:lnTo>
                    <a:pt x="541019" y="204469"/>
                  </a:lnTo>
                  <a:lnTo>
                    <a:pt x="546449" y="201489"/>
                  </a:lnTo>
                  <a:lnTo>
                    <a:pt x="554735" y="195071"/>
                  </a:lnTo>
                  <a:lnTo>
                    <a:pt x="560903" y="187356"/>
                  </a:lnTo>
                  <a:lnTo>
                    <a:pt x="564641" y="179069"/>
                  </a:lnTo>
                  <a:lnTo>
                    <a:pt x="566094" y="170211"/>
                  </a:lnTo>
                  <a:close/>
                </a:path>
                <a:path w="566419" h="228600">
                  <a:moveTo>
                    <a:pt x="531875" y="60197"/>
                  </a:moveTo>
                  <a:lnTo>
                    <a:pt x="530351" y="52577"/>
                  </a:lnTo>
                  <a:lnTo>
                    <a:pt x="529589" y="47243"/>
                  </a:lnTo>
                  <a:lnTo>
                    <a:pt x="527303" y="42671"/>
                  </a:lnTo>
                  <a:lnTo>
                    <a:pt x="524255" y="38861"/>
                  </a:lnTo>
                  <a:lnTo>
                    <a:pt x="521207" y="34289"/>
                  </a:lnTo>
                  <a:lnTo>
                    <a:pt x="516635" y="30479"/>
                  </a:lnTo>
                  <a:lnTo>
                    <a:pt x="510539" y="25907"/>
                  </a:lnTo>
                  <a:lnTo>
                    <a:pt x="510539" y="97431"/>
                  </a:lnTo>
                  <a:lnTo>
                    <a:pt x="531113" y="67055"/>
                  </a:lnTo>
                  <a:lnTo>
                    <a:pt x="531875" y="60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0" name="object 15">
              <a:extLst>
                <a:ext uri="{FF2B5EF4-FFF2-40B4-BE49-F238E27FC236}">
                  <a16:creationId xmlns:a16="http://schemas.microsoft.com/office/drawing/2014/main" id="{21B4B7E9-9A1D-4CBF-93ED-2248ECD19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909" y="2093988"/>
              <a:ext cx="3406775" cy="906780"/>
            </a:xfrm>
            <a:custGeom>
              <a:avLst/>
              <a:gdLst>
                <a:gd name="T0" fmla="*/ 1868233 w 3406775"/>
                <a:gd name="T1" fmla="*/ 810006 h 906780"/>
                <a:gd name="T2" fmla="*/ 1887474 w 3406775"/>
                <a:gd name="T3" fmla="*/ 718566 h 906780"/>
                <a:gd name="T4" fmla="*/ 1798599 w 3406775"/>
                <a:gd name="T5" fmla="*/ 747712 h 906780"/>
                <a:gd name="T6" fmla="*/ 1864029 w 3406775"/>
                <a:gd name="T7" fmla="*/ 833666 h 906780"/>
                <a:gd name="T8" fmla="*/ 2037588 w 3406775"/>
                <a:gd name="T9" fmla="*/ 704850 h 906780"/>
                <a:gd name="T10" fmla="*/ 2003120 w 3406775"/>
                <a:gd name="T11" fmla="*/ 790232 h 906780"/>
                <a:gd name="T12" fmla="*/ 2000250 w 3406775"/>
                <a:gd name="T13" fmla="*/ 745998 h 906780"/>
                <a:gd name="T14" fmla="*/ 1962619 w 3406775"/>
                <a:gd name="T15" fmla="*/ 704469 h 906780"/>
                <a:gd name="T16" fmla="*/ 1953958 w 3406775"/>
                <a:gd name="T17" fmla="*/ 778687 h 906780"/>
                <a:gd name="T18" fmla="*/ 2026920 w 3406775"/>
                <a:gd name="T19" fmla="*/ 790956 h 906780"/>
                <a:gd name="T20" fmla="*/ 2177123 w 3406775"/>
                <a:gd name="T21" fmla="*/ 743927 h 906780"/>
                <a:gd name="T22" fmla="*/ 2103882 w 3406775"/>
                <a:gd name="T23" fmla="*/ 672084 h 906780"/>
                <a:gd name="T24" fmla="*/ 2119122 w 3406775"/>
                <a:gd name="T25" fmla="*/ 642340 h 906780"/>
                <a:gd name="T26" fmla="*/ 2141220 w 3406775"/>
                <a:gd name="T27" fmla="*/ 756666 h 906780"/>
                <a:gd name="T28" fmla="*/ 2116074 w 3406775"/>
                <a:gd name="T29" fmla="*/ 784098 h 906780"/>
                <a:gd name="T30" fmla="*/ 2295144 w 3406775"/>
                <a:gd name="T31" fmla="*/ 729234 h 906780"/>
                <a:gd name="T32" fmla="*/ 2251722 w 3406775"/>
                <a:gd name="T33" fmla="*/ 739698 h 906780"/>
                <a:gd name="T34" fmla="*/ 2266950 w 3406775"/>
                <a:gd name="T35" fmla="*/ 726948 h 906780"/>
                <a:gd name="T36" fmla="*/ 2215350 w 3406775"/>
                <a:gd name="T37" fmla="*/ 649757 h 906780"/>
                <a:gd name="T38" fmla="*/ 2221992 w 3406775"/>
                <a:gd name="T39" fmla="*/ 762381 h 906780"/>
                <a:gd name="T40" fmla="*/ 2278570 w 3406775"/>
                <a:gd name="T41" fmla="*/ 750760 h 906780"/>
                <a:gd name="T42" fmla="*/ 2390927 w 3406775"/>
                <a:gd name="T43" fmla="*/ 588289 h 906780"/>
                <a:gd name="T44" fmla="*/ 2355812 w 3406775"/>
                <a:gd name="T45" fmla="*/ 647217 h 906780"/>
                <a:gd name="T46" fmla="*/ 2543556 w 3406775"/>
                <a:gd name="T47" fmla="*/ 589026 h 906780"/>
                <a:gd name="T48" fmla="*/ 2519769 w 3406775"/>
                <a:gd name="T49" fmla="*/ 577164 h 906780"/>
                <a:gd name="T50" fmla="*/ 2592324 w 3406775"/>
                <a:gd name="T51" fmla="*/ 660654 h 906780"/>
                <a:gd name="T52" fmla="*/ 2620137 w 3406775"/>
                <a:gd name="T53" fmla="*/ 662368 h 906780"/>
                <a:gd name="T54" fmla="*/ 2612136 w 3406775"/>
                <a:gd name="T55" fmla="*/ 288798 h 906780"/>
                <a:gd name="T56" fmla="*/ 2645664 w 3406775"/>
                <a:gd name="T57" fmla="*/ 302514 h 906780"/>
                <a:gd name="T58" fmla="*/ 2767584 w 3406775"/>
                <a:gd name="T59" fmla="*/ 640080 h 906780"/>
                <a:gd name="T60" fmla="*/ 2730246 w 3406775"/>
                <a:gd name="T61" fmla="*/ 594245 h 906780"/>
                <a:gd name="T62" fmla="*/ 2730246 w 3406775"/>
                <a:gd name="T63" fmla="*/ 536168 h 906780"/>
                <a:gd name="T64" fmla="*/ 2665857 w 3406775"/>
                <a:gd name="T65" fmla="*/ 655891 h 906780"/>
                <a:gd name="T66" fmla="*/ 2808732 w 3406775"/>
                <a:gd name="T67" fmla="*/ 147828 h 906780"/>
                <a:gd name="T68" fmla="*/ 2756154 w 3406775"/>
                <a:gd name="T69" fmla="*/ 283464 h 906780"/>
                <a:gd name="T70" fmla="*/ 2897695 w 3406775"/>
                <a:gd name="T71" fmla="*/ 528828 h 906780"/>
                <a:gd name="T72" fmla="*/ 2840444 w 3406775"/>
                <a:gd name="T73" fmla="*/ 526732 h 906780"/>
                <a:gd name="T74" fmla="*/ 2878836 w 3406775"/>
                <a:gd name="T75" fmla="*/ 510540 h 906780"/>
                <a:gd name="T76" fmla="*/ 2834538 w 3406775"/>
                <a:gd name="T77" fmla="*/ 639838 h 906780"/>
                <a:gd name="T78" fmla="*/ 2910116 w 3406775"/>
                <a:gd name="T79" fmla="*/ 571119 h 906780"/>
                <a:gd name="T80" fmla="*/ 2887980 w 3406775"/>
                <a:gd name="T81" fmla="*/ 142494 h 906780"/>
                <a:gd name="T82" fmla="*/ 2880360 w 3406775"/>
                <a:gd name="T83" fmla="*/ 231648 h 906780"/>
                <a:gd name="T84" fmla="*/ 3060192 w 3406775"/>
                <a:gd name="T85" fmla="*/ 582168 h 906780"/>
                <a:gd name="T86" fmla="*/ 3022854 w 3406775"/>
                <a:gd name="T87" fmla="*/ 535571 h 906780"/>
                <a:gd name="T88" fmla="*/ 2959227 w 3406775"/>
                <a:gd name="T89" fmla="*/ 511416 h 906780"/>
                <a:gd name="T90" fmla="*/ 2993898 w 3406775"/>
                <a:gd name="T91" fmla="*/ 468071 h 906780"/>
                <a:gd name="T92" fmla="*/ 3038856 w 3406775"/>
                <a:gd name="T93" fmla="*/ 598170 h 906780"/>
                <a:gd name="T94" fmla="*/ 3017520 w 3406775"/>
                <a:gd name="T95" fmla="*/ 210312 h 906780"/>
                <a:gd name="T96" fmla="*/ 3051048 w 3406775"/>
                <a:gd name="T97" fmla="*/ 217932 h 906780"/>
                <a:gd name="T98" fmla="*/ 3097326 w 3406775"/>
                <a:gd name="T99" fmla="*/ 826770 h 906780"/>
                <a:gd name="T100" fmla="*/ 3126333 w 3406775"/>
                <a:gd name="T101" fmla="*/ 441858 h 906780"/>
                <a:gd name="T102" fmla="*/ 3107944 w 3406775"/>
                <a:gd name="T103" fmla="*/ 504507 h 906780"/>
                <a:gd name="T104" fmla="*/ 3239262 w 3406775"/>
                <a:gd name="T105" fmla="*/ 816102 h 906780"/>
                <a:gd name="T106" fmla="*/ 3155429 w 3406775"/>
                <a:gd name="T107" fmla="*/ 817664 h 906780"/>
                <a:gd name="T108" fmla="*/ 3141726 w 3406775"/>
                <a:gd name="T109" fmla="*/ 134874 h 906780"/>
                <a:gd name="T110" fmla="*/ 3248876 w 3406775"/>
                <a:gd name="T111" fmla="*/ 529209 h 906780"/>
                <a:gd name="T112" fmla="*/ 3212592 w 3406775"/>
                <a:gd name="T113" fmla="*/ 512064 h 906780"/>
                <a:gd name="T114" fmla="*/ 3257054 w 3406775"/>
                <a:gd name="T115" fmla="*/ 558012 h 906780"/>
                <a:gd name="T116" fmla="*/ 3293364 w 3406775"/>
                <a:gd name="T117" fmla="*/ 350520 h 906780"/>
                <a:gd name="T118" fmla="*/ 3299460 w 3406775"/>
                <a:gd name="T119" fmla="*/ 381762 h 906780"/>
                <a:gd name="T120" fmla="*/ 3392424 w 3406775"/>
                <a:gd name="T121" fmla="*/ 784860 h 906780"/>
                <a:gd name="T122" fmla="*/ 3317265 w 3406775"/>
                <a:gd name="T123" fmla="*/ 826770 h 9067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06775" h="906780">
                  <a:moveTo>
                    <a:pt x="48006" y="826770"/>
                  </a:moveTo>
                  <a:lnTo>
                    <a:pt x="19431" y="826770"/>
                  </a:lnTo>
                  <a:lnTo>
                    <a:pt x="0" y="906780"/>
                  </a:lnTo>
                  <a:lnTo>
                    <a:pt x="29718" y="900684"/>
                  </a:lnTo>
                  <a:lnTo>
                    <a:pt x="48006" y="826770"/>
                  </a:lnTo>
                  <a:close/>
                </a:path>
                <a:path w="3406775" h="906780">
                  <a:moveTo>
                    <a:pt x="1935480" y="820674"/>
                  </a:moveTo>
                  <a:lnTo>
                    <a:pt x="1904238" y="666203"/>
                  </a:lnTo>
                  <a:lnTo>
                    <a:pt x="1904238" y="803148"/>
                  </a:lnTo>
                  <a:lnTo>
                    <a:pt x="1883664" y="807720"/>
                  </a:lnTo>
                  <a:lnTo>
                    <a:pt x="1875231" y="809142"/>
                  </a:lnTo>
                  <a:lnTo>
                    <a:pt x="1868233" y="810006"/>
                  </a:lnTo>
                  <a:lnTo>
                    <a:pt x="1862658" y="810285"/>
                  </a:lnTo>
                  <a:lnTo>
                    <a:pt x="1858518" y="810006"/>
                  </a:lnTo>
                  <a:lnTo>
                    <a:pt x="1829663" y="783120"/>
                  </a:lnTo>
                  <a:lnTo>
                    <a:pt x="1825840" y="762977"/>
                  </a:lnTo>
                  <a:lnTo>
                    <a:pt x="1826133" y="753325"/>
                  </a:lnTo>
                  <a:lnTo>
                    <a:pt x="1851660" y="719582"/>
                  </a:lnTo>
                  <a:lnTo>
                    <a:pt x="1868233" y="716178"/>
                  </a:lnTo>
                  <a:lnTo>
                    <a:pt x="1875231" y="716229"/>
                  </a:lnTo>
                  <a:lnTo>
                    <a:pt x="1880616" y="716826"/>
                  </a:lnTo>
                  <a:lnTo>
                    <a:pt x="1882140" y="717207"/>
                  </a:lnTo>
                  <a:lnTo>
                    <a:pt x="1887474" y="718566"/>
                  </a:lnTo>
                  <a:lnTo>
                    <a:pt x="1904238" y="803148"/>
                  </a:lnTo>
                  <a:lnTo>
                    <a:pt x="1904238" y="666203"/>
                  </a:lnTo>
                  <a:lnTo>
                    <a:pt x="1894332" y="617220"/>
                  </a:lnTo>
                  <a:lnTo>
                    <a:pt x="1867662" y="622554"/>
                  </a:lnTo>
                  <a:lnTo>
                    <a:pt x="1882140" y="694944"/>
                  </a:lnTo>
                  <a:lnTo>
                    <a:pt x="1874164" y="693648"/>
                  </a:lnTo>
                  <a:lnTo>
                    <a:pt x="1866417" y="693229"/>
                  </a:lnTo>
                  <a:lnTo>
                    <a:pt x="1859089" y="693648"/>
                  </a:lnTo>
                  <a:lnTo>
                    <a:pt x="1852422" y="694944"/>
                  </a:lnTo>
                  <a:lnTo>
                    <a:pt x="1816519" y="712838"/>
                  </a:lnTo>
                  <a:lnTo>
                    <a:pt x="1798599" y="747712"/>
                  </a:lnTo>
                  <a:lnTo>
                    <a:pt x="1797824" y="761276"/>
                  </a:lnTo>
                  <a:lnTo>
                    <a:pt x="1799844" y="775716"/>
                  </a:lnTo>
                  <a:lnTo>
                    <a:pt x="1803692" y="790587"/>
                  </a:lnTo>
                  <a:lnTo>
                    <a:pt x="1809559" y="803338"/>
                  </a:lnTo>
                  <a:lnTo>
                    <a:pt x="1817408" y="814070"/>
                  </a:lnTo>
                  <a:lnTo>
                    <a:pt x="1825840" y="821664"/>
                  </a:lnTo>
                  <a:lnTo>
                    <a:pt x="1827276" y="822960"/>
                  </a:lnTo>
                  <a:lnTo>
                    <a:pt x="1834273" y="826770"/>
                  </a:lnTo>
                  <a:lnTo>
                    <a:pt x="1838566" y="829094"/>
                  </a:lnTo>
                  <a:lnTo>
                    <a:pt x="1850796" y="832675"/>
                  </a:lnTo>
                  <a:lnTo>
                    <a:pt x="1864029" y="833666"/>
                  </a:lnTo>
                  <a:lnTo>
                    <a:pt x="1878330" y="832104"/>
                  </a:lnTo>
                  <a:lnTo>
                    <a:pt x="1904987" y="826770"/>
                  </a:lnTo>
                  <a:lnTo>
                    <a:pt x="1935480" y="820674"/>
                  </a:lnTo>
                  <a:close/>
                </a:path>
                <a:path w="3406775" h="906780">
                  <a:moveTo>
                    <a:pt x="2074164" y="784860"/>
                  </a:moveTo>
                  <a:lnTo>
                    <a:pt x="2071116" y="768858"/>
                  </a:lnTo>
                  <a:lnTo>
                    <a:pt x="2065020" y="774954"/>
                  </a:lnTo>
                  <a:lnTo>
                    <a:pt x="2060448" y="778002"/>
                  </a:lnTo>
                  <a:lnTo>
                    <a:pt x="2054352" y="779526"/>
                  </a:lnTo>
                  <a:lnTo>
                    <a:pt x="2052066" y="777240"/>
                  </a:lnTo>
                  <a:lnTo>
                    <a:pt x="2051304" y="772668"/>
                  </a:lnTo>
                  <a:lnTo>
                    <a:pt x="2037588" y="704850"/>
                  </a:lnTo>
                  <a:lnTo>
                    <a:pt x="2035302" y="697230"/>
                  </a:lnTo>
                  <a:lnTo>
                    <a:pt x="2034540" y="693420"/>
                  </a:lnTo>
                  <a:lnTo>
                    <a:pt x="2033016" y="688848"/>
                  </a:lnTo>
                  <a:lnTo>
                    <a:pt x="2030730" y="685800"/>
                  </a:lnTo>
                  <a:lnTo>
                    <a:pt x="2026920" y="681990"/>
                  </a:lnTo>
                  <a:lnTo>
                    <a:pt x="2024634" y="679132"/>
                  </a:lnTo>
                  <a:lnTo>
                    <a:pt x="2024634" y="774954"/>
                  </a:lnTo>
                  <a:lnTo>
                    <a:pt x="2019896" y="780656"/>
                  </a:lnTo>
                  <a:lnTo>
                    <a:pt x="2014816" y="785139"/>
                  </a:lnTo>
                  <a:lnTo>
                    <a:pt x="2009305" y="788339"/>
                  </a:lnTo>
                  <a:lnTo>
                    <a:pt x="2003120" y="790232"/>
                  </a:lnTo>
                  <a:lnTo>
                    <a:pt x="1997202" y="791718"/>
                  </a:lnTo>
                  <a:lnTo>
                    <a:pt x="1992630" y="790956"/>
                  </a:lnTo>
                  <a:lnTo>
                    <a:pt x="1988058" y="787908"/>
                  </a:lnTo>
                  <a:lnTo>
                    <a:pt x="1984248" y="784860"/>
                  </a:lnTo>
                  <a:lnTo>
                    <a:pt x="1981200" y="781050"/>
                  </a:lnTo>
                  <a:lnTo>
                    <a:pt x="1980438" y="775716"/>
                  </a:lnTo>
                  <a:lnTo>
                    <a:pt x="1978914" y="769620"/>
                  </a:lnTo>
                  <a:lnTo>
                    <a:pt x="1979676" y="765048"/>
                  </a:lnTo>
                  <a:lnTo>
                    <a:pt x="1985772" y="755904"/>
                  </a:lnTo>
                  <a:lnTo>
                    <a:pt x="1991868" y="751332"/>
                  </a:lnTo>
                  <a:lnTo>
                    <a:pt x="2000250" y="745998"/>
                  </a:lnTo>
                  <a:lnTo>
                    <a:pt x="2013966" y="736854"/>
                  </a:lnTo>
                  <a:lnTo>
                    <a:pt x="2016252" y="735330"/>
                  </a:lnTo>
                  <a:lnTo>
                    <a:pt x="2024634" y="774954"/>
                  </a:lnTo>
                  <a:lnTo>
                    <a:pt x="2024634" y="679132"/>
                  </a:lnTo>
                  <a:lnTo>
                    <a:pt x="1990877" y="668032"/>
                  </a:lnTo>
                  <a:lnTo>
                    <a:pt x="1981200" y="668959"/>
                  </a:lnTo>
                  <a:lnTo>
                    <a:pt x="1946465" y="686714"/>
                  </a:lnTo>
                  <a:lnTo>
                    <a:pt x="1939290" y="696468"/>
                  </a:lnTo>
                  <a:lnTo>
                    <a:pt x="1945386" y="725424"/>
                  </a:lnTo>
                  <a:lnTo>
                    <a:pt x="1953679" y="713587"/>
                  </a:lnTo>
                  <a:lnTo>
                    <a:pt x="1962619" y="704469"/>
                  </a:lnTo>
                  <a:lnTo>
                    <a:pt x="1972271" y="698195"/>
                  </a:lnTo>
                  <a:lnTo>
                    <a:pt x="1982724" y="694944"/>
                  </a:lnTo>
                  <a:lnTo>
                    <a:pt x="1992630" y="694156"/>
                  </a:lnTo>
                  <a:lnTo>
                    <a:pt x="1994154" y="694143"/>
                  </a:lnTo>
                  <a:lnTo>
                    <a:pt x="2002434" y="697039"/>
                  </a:lnTo>
                  <a:lnTo>
                    <a:pt x="2008543" y="703719"/>
                  </a:lnTo>
                  <a:lnTo>
                    <a:pt x="2012442" y="713994"/>
                  </a:lnTo>
                  <a:lnTo>
                    <a:pt x="2013966" y="720852"/>
                  </a:lnTo>
                  <a:lnTo>
                    <a:pt x="1981962" y="739902"/>
                  </a:lnTo>
                  <a:lnTo>
                    <a:pt x="1974532" y="744613"/>
                  </a:lnTo>
                  <a:lnTo>
                    <a:pt x="1953958" y="778687"/>
                  </a:lnTo>
                  <a:lnTo>
                    <a:pt x="1954530" y="784860"/>
                  </a:lnTo>
                  <a:lnTo>
                    <a:pt x="1978914" y="811136"/>
                  </a:lnTo>
                  <a:lnTo>
                    <a:pt x="1980336" y="811530"/>
                  </a:lnTo>
                  <a:lnTo>
                    <a:pt x="1985772" y="811987"/>
                  </a:lnTo>
                  <a:lnTo>
                    <a:pt x="1988058" y="812012"/>
                  </a:lnTo>
                  <a:lnTo>
                    <a:pt x="1994154" y="811530"/>
                  </a:lnTo>
                  <a:lnTo>
                    <a:pt x="2003120" y="808520"/>
                  </a:lnTo>
                  <a:lnTo>
                    <a:pt x="2011680" y="804100"/>
                  </a:lnTo>
                  <a:lnTo>
                    <a:pt x="2019655" y="798233"/>
                  </a:lnTo>
                  <a:lnTo>
                    <a:pt x="2024634" y="793242"/>
                  </a:lnTo>
                  <a:lnTo>
                    <a:pt x="2026920" y="790956"/>
                  </a:lnTo>
                  <a:lnTo>
                    <a:pt x="2030488" y="796239"/>
                  </a:lnTo>
                  <a:lnTo>
                    <a:pt x="2035492" y="799528"/>
                  </a:lnTo>
                  <a:lnTo>
                    <a:pt x="2041918" y="800811"/>
                  </a:lnTo>
                  <a:lnTo>
                    <a:pt x="2049780" y="800100"/>
                  </a:lnTo>
                  <a:lnTo>
                    <a:pt x="2054352" y="799338"/>
                  </a:lnTo>
                  <a:lnTo>
                    <a:pt x="2057400" y="797814"/>
                  </a:lnTo>
                  <a:lnTo>
                    <a:pt x="2061210" y="795528"/>
                  </a:lnTo>
                  <a:lnTo>
                    <a:pt x="2064258" y="794004"/>
                  </a:lnTo>
                  <a:lnTo>
                    <a:pt x="2068830" y="790194"/>
                  </a:lnTo>
                  <a:lnTo>
                    <a:pt x="2074164" y="784860"/>
                  </a:lnTo>
                  <a:close/>
                </a:path>
                <a:path w="3406775" h="906780">
                  <a:moveTo>
                    <a:pt x="2177123" y="743927"/>
                  </a:moveTo>
                  <a:lnTo>
                    <a:pt x="2151088" y="707148"/>
                  </a:lnTo>
                  <a:lnTo>
                    <a:pt x="2123694" y="697230"/>
                  </a:lnTo>
                  <a:lnTo>
                    <a:pt x="2116074" y="694182"/>
                  </a:lnTo>
                  <a:lnTo>
                    <a:pt x="2109978" y="691896"/>
                  </a:lnTo>
                  <a:lnTo>
                    <a:pt x="2106930" y="689610"/>
                  </a:lnTo>
                  <a:lnTo>
                    <a:pt x="2103120" y="687324"/>
                  </a:lnTo>
                  <a:lnTo>
                    <a:pt x="2101596" y="685038"/>
                  </a:lnTo>
                  <a:lnTo>
                    <a:pt x="2100834" y="681990"/>
                  </a:lnTo>
                  <a:lnTo>
                    <a:pt x="2100072" y="678180"/>
                  </a:lnTo>
                  <a:lnTo>
                    <a:pt x="2100834" y="675132"/>
                  </a:lnTo>
                  <a:lnTo>
                    <a:pt x="2103882" y="672084"/>
                  </a:lnTo>
                  <a:lnTo>
                    <a:pt x="2106168" y="669036"/>
                  </a:lnTo>
                  <a:lnTo>
                    <a:pt x="2115312" y="665988"/>
                  </a:lnTo>
                  <a:lnTo>
                    <a:pt x="2122932" y="665607"/>
                  </a:lnTo>
                  <a:lnTo>
                    <a:pt x="2124456" y="665607"/>
                  </a:lnTo>
                  <a:lnTo>
                    <a:pt x="2133689" y="666559"/>
                  </a:lnTo>
                  <a:lnTo>
                    <a:pt x="2144776" y="668985"/>
                  </a:lnTo>
                  <a:lnTo>
                    <a:pt x="2157222" y="672846"/>
                  </a:lnTo>
                  <a:lnTo>
                    <a:pt x="2151888" y="646938"/>
                  </a:lnTo>
                  <a:lnTo>
                    <a:pt x="2140610" y="643775"/>
                  </a:lnTo>
                  <a:lnTo>
                    <a:pt x="2129790" y="642277"/>
                  </a:lnTo>
                  <a:lnTo>
                    <a:pt x="2119122" y="642340"/>
                  </a:lnTo>
                  <a:lnTo>
                    <a:pt x="2080260" y="659892"/>
                  </a:lnTo>
                  <a:lnTo>
                    <a:pt x="2072538" y="679602"/>
                  </a:lnTo>
                  <a:lnTo>
                    <a:pt x="2073402" y="687324"/>
                  </a:lnTo>
                  <a:lnTo>
                    <a:pt x="2100072" y="716178"/>
                  </a:lnTo>
                  <a:lnTo>
                    <a:pt x="2133600" y="728472"/>
                  </a:lnTo>
                  <a:lnTo>
                    <a:pt x="2142744" y="733044"/>
                  </a:lnTo>
                  <a:lnTo>
                    <a:pt x="2145792" y="735330"/>
                  </a:lnTo>
                  <a:lnTo>
                    <a:pt x="2148078" y="738378"/>
                  </a:lnTo>
                  <a:lnTo>
                    <a:pt x="2149602" y="745998"/>
                  </a:lnTo>
                  <a:lnTo>
                    <a:pt x="2148078" y="749808"/>
                  </a:lnTo>
                  <a:lnTo>
                    <a:pt x="2141220" y="756666"/>
                  </a:lnTo>
                  <a:lnTo>
                    <a:pt x="2136648" y="758952"/>
                  </a:lnTo>
                  <a:lnTo>
                    <a:pt x="2131314" y="760476"/>
                  </a:lnTo>
                  <a:lnTo>
                    <a:pt x="2125980" y="761238"/>
                  </a:lnTo>
                  <a:lnTo>
                    <a:pt x="2119122" y="761238"/>
                  </a:lnTo>
                  <a:lnTo>
                    <a:pt x="2110740" y="758952"/>
                  </a:lnTo>
                  <a:lnTo>
                    <a:pt x="2104440" y="757643"/>
                  </a:lnTo>
                  <a:lnTo>
                    <a:pt x="2098065" y="755992"/>
                  </a:lnTo>
                  <a:lnTo>
                    <a:pt x="2091550" y="753910"/>
                  </a:lnTo>
                  <a:lnTo>
                    <a:pt x="2084832" y="751332"/>
                  </a:lnTo>
                  <a:lnTo>
                    <a:pt x="2090928" y="779526"/>
                  </a:lnTo>
                  <a:lnTo>
                    <a:pt x="2116074" y="784098"/>
                  </a:lnTo>
                  <a:lnTo>
                    <a:pt x="2122932" y="784860"/>
                  </a:lnTo>
                  <a:lnTo>
                    <a:pt x="2163241" y="771207"/>
                  </a:lnTo>
                  <a:lnTo>
                    <a:pt x="2176272" y="751420"/>
                  </a:lnTo>
                  <a:lnTo>
                    <a:pt x="2177123" y="743927"/>
                  </a:lnTo>
                  <a:close/>
                </a:path>
                <a:path w="3406775" h="906780">
                  <a:moveTo>
                    <a:pt x="2316480" y="736092"/>
                  </a:moveTo>
                  <a:lnTo>
                    <a:pt x="2313432" y="720090"/>
                  </a:lnTo>
                  <a:lnTo>
                    <a:pt x="2308098" y="726186"/>
                  </a:lnTo>
                  <a:lnTo>
                    <a:pt x="2303526" y="729996"/>
                  </a:lnTo>
                  <a:lnTo>
                    <a:pt x="2299716" y="729996"/>
                  </a:lnTo>
                  <a:lnTo>
                    <a:pt x="2296668" y="730758"/>
                  </a:lnTo>
                  <a:lnTo>
                    <a:pt x="2295144" y="729234"/>
                  </a:lnTo>
                  <a:lnTo>
                    <a:pt x="2293620" y="724662"/>
                  </a:lnTo>
                  <a:lnTo>
                    <a:pt x="2282190" y="667512"/>
                  </a:lnTo>
                  <a:lnTo>
                    <a:pt x="2280666" y="656082"/>
                  </a:lnTo>
                  <a:lnTo>
                    <a:pt x="2278380" y="648462"/>
                  </a:lnTo>
                  <a:lnTo>
                    <a:pt x="2275332" y="640842"/>
                  </a:lnTo>
                  <a:lnTo>
                    <a:pt x="2273046" y="637032"/>
                  </a:lnTo>
                  <a:lnTo>
                    <a:pt x="2266950" y="629412"/>
                  </a:lnTo>
                  <a:lnTo>
                    <a:pt x="2266950" y="726948"/>
                  </a:lnTo>
                  <a:lnTo>
                    <a:pt x="2262543" y="732523"/>
                  </a:lnTo>
                  <a:lnTo>
                    <a:pt x="2257425" y="736752"/>
                  </a:lnTo>
                  <a:lnTo>
                    <a:pt x="2251722" y="739698"/>
                  </a:lnTo>
                  <a:lnTo>
                    <a:pt x="2240280" y="742950"/>
                  </a:lnTo>
                  <a:lnTo>
                    <a:pt x="2234946" y="742188"/>
                  </a:lnTo>
                  <a:lnTo>
                    <a:pt x="2231136" y="739140"/>
                  </a:lnTo>
                  <a:lnTo>
                    <a:pt x="2226564" y="736092"/>
                  </a:lnTo>
                  <a:lnTo>
                    <a:pt x="2224278" y="732282"/>
                  </a:lnTo>
                  <a:lnTo>
                    <a:pt x="2222754" y="726948"/>
                  </a:lnTo>
                  <a:lnTo>
                    <a:pt x="2221992" y="721614"/>
                  </a:lnTo>
                  <a:lnTo>
                    <a:pt x="2222754" y="716280"/>
                  </a:lnTo>
                  <a:lnTo>
                    <a:pt x="2256282" y="688492"/>
                  </a:lnTo>
                  <a:lnTo>
                    <a:pt x="2259330" y="686562"/>
                  </a:lnTo>
                  <a:lnTo>
                    <a:pt x="2266950" y="726948"/>
                  </a:lnTo>
                  <a:lnTo>
                    <a:pt x="2266950" y="629412"/>
                  </a:lnTo>
                  <a:lnTo>
                    <a:pt x="2233942" y="619582"/>
                  </a:lnTo>
                  <a:lnTo>
                    <a:pt x="2223516" y="621030"/>
                  </a:lnTo>
                  <a:lnTo>
                    <a:pt x="2209800" y="624865"/>
                  </a:lnTo>
                  <a:lnTo>
                    <a:pt x="2198370" y="630643"/>
                  </a:lnTo>
                  <a:lnTo>
                    <a:pt x="2189226" y="638276"/>
                  </a:lnTo>
                  <a:lnTo>
                    <a:pt x="2182368" y="647700"/>
                  </a:lnTo>
                  <a:lnTo>
                    <a:pt x="2188464" y="676656"/>
                  </a:lnTo>
                  <a:lnTo>
                    <a:pt x="2196757" y="664921"/>
                  </a:lnTo>
                  <a:lnTo>
                    <a:pt x="2205698" y="655980"/>
                  </a:lnTo>
                  <a:lnTo>
                    <a:pt x="2215350" y="649757"/>
                  </a:lnTo>
                  <a:lnTo>
                    <a:pt x="2225802" y="646176"/>
                  </a:lnTo>
                  <a:lnTo>
                    <a:pt x="2236647" y="645604"/>
                  </a:lnTo>
                  <a:lnTo>
                    <a:pt x="2245131" y="648550"/>
                  </a:lnTo>
                  <a:lnTo>
                    <a:pt x="2251189" y="655066"/>
                  </a:lnTo>
                  <a:lnTo>
                    <a:pt x="2254758" y="665226"/>
                  </a:lnTo>
                  <a:lnTo>
                    <a:pt x="2256282" y="672846"/>
                  </a:lnTo>
                  <a:lnTo>
                    <a:pt x="2225040" y="691134"/>
                  </a:lnTo>
                  <a:lnTo>
                    <a:pt x="2217610" y="695845"/>
                  </a:lnTo>
                  <a:lnTo>
                    <a:pt x="2197036" y="730237"/>
                  </a:lnTo>
                  <a:lnTo>
                    <a:pt x="2197608" y="736854"/>
                  </a:lnTo>
                  <a:lnTo>
                    <a:pt x="2221992" y="762381"/>
                  </a:lnTo>
                  <a:lnTo>
                    <a:pt x="2223325" y="762762"/>
                  </a:lnTo>
                  <a:lnTo>
                    <a:pt x="2228850" y="763244"/>
                  </a:lnTo>
                  <a:lnTo>
                    <a:pt x="2231136" y="763206"/>
                  </a:lnTo>
                  <a:lnTo>
                    <a:pt x="2236470" y="762762"/>
                  </a:lnTo>
                  <a:lnTo>
                    <a:pt x="2245880" y="759752"/>
                  </a:lnTo>
                  <a:lnTo>
                    <a:pt x="2254656" y="755332"/>
                  </a:lnTo>
                  <a:lnTo>
                    <a:pt x="2262721" y="749465"/>
                  </a:lnTo>
                  <a:lnTo>
                    <a:pt x="2266950" y="745236"/>
                  </a:lnTo>
                  <a:lnTo>
                    <a:pt x="2269998" y="742188"/>
                  </a:lnTo>
                  <a:lnTo>
                    <a:pt x="2273566" y="747471"/>
                  </a:lnTo>
                  <a:lnTo>
                    <a:pt x="2278570" y="750760"/>
                  </a:lnTo>
                  <a:lnTo>
                    <a:pt x="2284996" y="752043"/>
                  </a:lnTo>
                  <a:lnTo>
                    <a:pt x="2292858" y="751332"/>
                  </a:lnTo>
                  <a:lnTo>
                    <a:pt x="2296668" y="750570"/>
                  </a:lnTo>
                  <a:lnTo>
                    <a:pt x="2304288" y="747522"/>
                  </a:lnTo>
                  <a:lnTo>
                    <a:pt x="2307336" y="745236"/>
                  </a:lnTo>
                  <a:lnTo>
                    <a:pt x="2311908" y="741426"/>
                  </a:lnTo>
                  <a:lnTo>
                    <a:pt x="2316480" y="736092"/>
                  </a:lnTo>
                  <a:close/>
                </a:path>
                <a:path w="3406775" h="906780">
                  <a:moveTo>
                    <a:pt x="2417826" y="597408"/>
                  </a:moveTo>
                  <a:lnTo>
                    <a:pt x="2408377" y="592556"/>
                  </a:lnTo>
                  <a:lnTo>
                    <a:pt x="2399436" y="589495"/>
                  </a:lnTo>
                  <a:lnTo>
                    <a:pt x="2390927" y="588289"/>
                  </a:lnTo>
                  <a:lnTo>
                    <a:pt x="2382774" y="589026"/>
                  </a:lnTo>
                  <a:lnTo>
                    <a:pt x="2350770" y="627888"/>
                  </a:lnTo>
                  <a:lnTo>
                    <a:pt x="2350008" y="630174"/>
                  </a:lnTo>
                  <a:lnTo>
                    <a:pt x="2343912" y="599694"/>
                  </a:lnTo>
                  <a:lnTo>
                    <a:pt x="2317242" y="605028"/>
                  </a:lnTo>
                  <a:lnTo>
                    <a:pt x="2343912" y="739140"/>
                  </a:lnTo>
                  <a:lnTo>
                    <a:pt x="2355723" y="736765"/>
                  </a:lnTo>
                  <a:lnTo>
                    <a:pt x="2370582" y="733806"/>
                  </a:lnTo>
                  <a:lnTo>
                    <a:pt x="2356866" y="663702"/>
                  </a:lnTo>
                  <a:lnTo>
                    <a:pt x="2355723" y="655281"/>
                  </a:lnTo>
                  <a:lnTo>
                    <a:pt x="2355812" y="647217"/>
                  </a:lnTo>
                  <a:lnTo>
                    <a:pt x="2379726" y="615696"/>
                  </a:lnTo>
                  <a:lnTo>
                    <a:pt x="2386165" y="615391"/>
                  </a:lnTo>
                  <a:lnTo>
                    <a:pt x="2392959" y="616737"/>
                  </a:lnTo>
                  <a:lnTo>
                    <a:pt x="2400185" y="619658"/>
                  </a:lnTo>
                  <a:lnTo>
                    <a:pt x="2407920" y="624078"/>
                  </a:lnTo>
                  <a:lnTo>
                    <a:pt x="2417826" y="597408"/>
                  </a:lnTo>
                  <a:close/>
                </a:path>
                <a:path w="3406775" h="906780">
                  <a:moveTo>
                    <a:pt x="2621254" y="654786"/>
                  </a:moveTo>
                  <a:lnTo>
                    <a:pt x="2595003" y="618426"/>
                  </a:lnTo>
                  <a:lnTo>
                    <a:pt x="2559558" y="605790"/>
                  </a:lnTo>
                  <a:lnTo>
                    <a:pt x="2554224" y="603504"/>
                  </a:lnTo>
                  <a:lnTo>
                    <a:pt x="2543556" y="589026"/>
                  </a:lnTo>
                  <a:lnTo>
                    <a:pt x="2545080" y="585978"/>
                  </a:lnTo>
                  <a:lnTo>
                    <a:pt x="2567698" y="576719"/>
                  </a:lnTo>
                  <a:lnTo>
                    <a:pt x="2577274" y="577494"/>
                  </a:lnTo>
                  <a:lnTo>
                    <a:pt x="2588272" y="579843"/>
                  </a:lnTo>
                  <a:lnTo>
                    <a:pt x="2600706" y="583692"/>
                  </a:lnTo>
                  <a:lnTo>
                    <a:pt x="2595372" y="557784"/>
                  </a:lnTo>
                  <a:lnTo>
                    <a:pt x="2584196" y="554939"/>
                  </a:lnTo>
                  <a:lnTo>
                    <a:pt x="2573464" y="553402"/>
                  </a:lnTo>
                  <a:lnTo>
                    <a:pt x="2562606" y="553339"/>
                  </a:lnTo>
                  <a:lnTo>
                    <a:pt x="2552700" y="554736"/>
                  </a:lnTo>
                  <a:lnTo>
                    <a:pt x="2519769" y="577164"/>
                  </a:lnTo>
                  <a:lnTo>
                    <a:pt x="2516124" y="590880"/>
                  </a:lnTo>
                  <a:lnTo>
                    <a:pt x="2516886" y="598170"/>
                  </a:lnTo>
                  <a:lnTo>
                    <a:pt x="2543556" y="627303"/>
                  </a:lnTo>
                  <a:lnTo>
                    <a:pt x="2567940" y="636270"/>
                  </a:lnTo>
                  <a:lnTo>
                    <a:pt x="2577846" y="640080"/>
                  </a:lnTo>
                  <a:lnTo>
                    <a:pt x="2583942" y="642366"/>
                  </a:lnTo>
                  <a:lnTo>
                    <a:pt x="2586990" y="644652"/>
                  </a:lnTo>
                  <a:lnTo>
                    <a:pt x="2590038" y="646176"/>
                  </a:lnTo>
                  <a:lnTo>
                    <a:pt x="2591562" y="649224"/>
                  </a:lnTo>
                  <a:lnTo>
                    <a:pt x="2593086" y="656844"/>
                  </a:lnTo>
                  <a:lnTo>
                    <a:pt x="2592324" y="660654"/>
                  </a:lnTo>
                  <a:lnTo>
                    <a:pt x="2585466" y="667512"/>
                  </a:lnTo>
                  <a:lnTo>
                    <a:pt x="2580894" y="669798"/>
                  </a:lnTo>
                  <a:lnTo>
                    <a:pt x="2575560" y="671322"/>
                  </a:lnTo>
                  <a:lnTo>
                    <a:pt x="2569464" y="672084"/>
                  </a:lnTo>
                  <a:lnTo>
                    <a:pt x="2562606" y="672084"/>
                  </a:lnTo>
                  <a:lnTo>
                    <a:pt x="2529078" y="662178"/>
                  </a:lnTo>
                  <a:lnTo>
                    <a:pt x="2534412" y="690372"/>
                  </a:lnTo>
                  <a:lnTo>
                    <a:pt x="2574036" y="695706"/>
                  </a:lnTo>
                  <a:lnTo>
                    <a:pt x="2581656" y="693420"/>
                  </a:lnTo>
                  <a:lnTo>
                    <a:pt x="2591358" y="691007"/>
                  </a:lnTo>
                  <a:lnTo>
                    <a:pt x="2620137" y="662368"/>
                  </a:lnTo>
                  <a:lnTo>
                    <a:pt x="2621254" y="654786"/>
                  </a:lnTo>
                  <a:close/>
                </a:path>
                <a:path w="3406775" h="906780">
                  <a:moveTo>
                    <a:pt x="2692146" y="296418"/>
                  </a:moveTo>
                  <a:lnTo>
                    <a:pt x="2665476" y="161544"/>
                  </a:lnTo>
                  <a:lnTo>
                    <a:pt x="2638806" y="166878"/>
                  </a:lnTo>
                  <a:lnTo>
                    <a:pt x="2657856" y="262890"/>
                  </a:lnTo>
                  <a:lnTo>
                    <a:pt x="2652699" y="272605"/>
                  </a:lnTo>
                  <a:lnTo>
                    <a:pt x="2646324" y="280035"/>
                  </a:lnTo>
                  <a:lnTo>
                    <a:pt x="2638666" y="285178"/>
                  </a:lnTo>
                  <a:lnTo>
                    <a:pt x="2629662" y="288036"/>
                  </a:lnTo>
                  <a:lnTo>
                    <a:pt x="2619756" y="290322"/>
                  </a:lnTo>
                  <a:lnTo>
                    <a:pt x="2612136" y="288798"/>
                  </a:lnTo>
                  <a:lnTo>
                    <a:pt x="2579370" y="179070"/>
                  </a:lnTo>
                  <a:lnTo>
                    <a:pt x="2552700" y="184404"/>
                  </a:lnTo>
                  <a:lnTo>
                    <a:pt x="2567940" y="261366"/>
                  </a:lnTo>
                  <a:lnTo>
                    <a:pt x="2586228" y="302514"/>
                  </a:lnTo>
                  <a:lnTo>
                    <a:pt x="2600706" y="310134"/>
                  </a:lnTo>
                  <a:lnTo>
                    <a:pt x="2608326" y="313182"/>
                  </a:lnTo>
                  <a:lnTo>
                    <a:pt x="2616708" y="313944"/>
                  </a:lnTo>
                  <a:lnTo>
                    <a:pt x="2625090" y="311658"/>
                  </a:lnTo>
                  <a:lnTo>
                    <a:pt x="2632710" y="310896"/>
                  </a:lnTo>
                  <a:lnTo>
                    <a:pt x="2639568" y="307086"/>
                  </a:lnTo>
                  <a:lnTo>
                    <a:pt x="2645664" y="302514"/>
                  </a:lnTo>
                  <a:lnTo>
                    <a:pt x="2652522" y="297942"/>
                  </a:lnTo>
                  <a:lnTo>
                    <a:pt x="2657856" y="291846"/>
                  </a:lnTo>
                  <a:lnTo>
                    <a:pt x="2662428" y="284226"/>
                  </a:lnTo>
                  <a:lnTo>
                    <a:pt x="2666238" y="301752"/>
                  </a:lnTo>
                  <a:lnTo>
                    <a:pt x="2692146" y="296418"/>
                  </a:lnTo>
                  <a:close/>
                </a:path>
                <a:path w="3406775" h="906780">
                  <a:moveTo>
                    <a:pt x="2747010" y="826770"/>
                  </a:moveTo>
                  <a:lnTo>
                    <a:pt x="2745486" y="819150"/>
                  </a:lnTo>
                  <a:lnTo>
                    <a:pt x="2718816" y="824484"/>
                  </a:lnTo>
                  <a:lnTo>
                    <a:pt x="2719273" y="826770"/>
                  </a:lnTo>
                  <a:lnTo>
                    <a:pt x="2747010" y="826770"/>
                  </a:lnTo>
                  <a:close/>
                </a:path>
                <a:path w="3406775" h="906780">
                  <a:moveTo>
                    <a:pt x="2767584" y="640080"/>
                  </a:moveTo>
                  <a:lnTo>
                    <a:pt x="2762250" y="614172"/>
                  </a:lnTo>
                  <a:lnTo>
                    <a:pt x="2752534" y="623900"/>
                  </a:lnTo>
                  <a:lnTo>
                    <a:pt x="2741765" y="631507"/>
                  </a:lnTo>
                  <a:lnTo>
                    <a:pt x="2729992" y="637095"/>
                  </a:lnTo>
                  <a:lnTo>
                    <a:pt x="2717292" y="640842"/>
                  </a:lnTo>
                  <a:lnTo>
                    <a:pt x="2708910" y="641731"/>
                  </a:lnTo>
                  <a:lnTo>
                    <a:pt x="2707500" y="641794"/>
                  </a:lnTo>
                  <a:lnTo>
                    <a:pt x="2699474" y="641311"/>
                  </a:lnTo>
                  <a:lnTo>
                    <a:pt x="2668333" y="616318"/>
                  </a:lnTo>
                  <a:lnTo>
                    <a:pt x="2665476" y="607314"/>
                  </a:lnTo>
                  <a:lnTo>
                    <a:pt x="2730246" y="594245"/>
                  </a:lnTo>
                  <a:lnTo>
                    <a:pt x="2759964" y="588264"/>
                  </a:lnTo>
                  <a:lnTo>
                    <a:pt x="2759202" y="585216"/>
                  </a:lnTo>
                  <a:lnTo>
                    <a:pt x="2742158" y="546849"/>
                  </a:lnTo>
                  <a:lnTo>
                    <a:pt x="2730246" y="536168"/>
                  </a:lnTo>
                  <a:lnTo>
                    <a:pt x="2730246" y="577596"/>
                  </a:lnTo>
                  <a:lnTo>
                    <a:pt x="2662428" y="591312"/>
                  </a:lnTo>
                  <a:lnTo>
                    <a:pt x="2678620" y="555777"/>
                  </a:lnTo>
                  <a:lnTo>
                    <a:pt x="2700528" y="549402"/>
                  </a:lnTo>
                  <a:lnTo>
                    <a:pt x="2708910" y="550164"/>
                  </a:lnTo>
                  <a:lnTo>
                    <a:pt x="2730246" y="577596"/>
                  </a:lnTo>
                  <a:lnTo>
                    <a:pt x="2730246" y="536168"/>
                  </a:lnTo>
                  <a:lnTo>
                    <a:pt x="2722702" y="531698"/>
                  </a:lnTo>
                  <a:lnTo>
                    <a:pt x="2711475" y="527875"/>
                  </a:lnTo>
                  <a:lnTo>
                    <a:pt x="2699474" y="526618"/>
                  </a:lnTo>
                  <a:lnTo>
                    <a:pt x="2686812" y="528066"/>
                  </a:lnTo>
                  <a:lnTo>
                    <a:pt x="2653055" y="545960"/>
                  </a:lnTo>
                  <a:lnTo>
                    <a:pt x="2636990" y="580923"/>
                  </a:lnTo>
                  <a:lnTo>
                    <a:pt x="2636329" y="594728"/>
                  </a:lnTo>
                  <a:lnTo>
                    <a:pt x="2638044" y="609600"/>
                  </a:lnTo>
                  <a:lnTo>
                    <a:pt x="2659278" y="650316"/>
                  </a:lnTo>
                  <a:lnTo>
                    <a:pt x="2665476" y="655561"/>
                  </a:lnTo>
                  <a:lnTo>
                    <a:pt x="2665857" y="655891"/>
                  </a:lnTo>
                  <a:lnTo>
                    <a:pt x="2672994" y="660603"/>
                  </a:lnTo>
                  <a:lnTo>
                    <a:pt x="2680716" y="664464"/>
                  </a:lnTo>
                  <a:lnTo>
                    <a:pt x="2688691" y="666737"/>
                  </a:lnTo>
                  <a:lnTo>
                    <a:pt x="2697670" y="667791"/>
                  </a:lnTo>
                  <a:lnTo>
                    <a:pt x="2707500" y="667562"/>
                  </a:lnTo>
                  <a:lnTo>
                    <a:pt x="2745486" y="656844"/>
                  </a:lnTo>
                  <a:lnTo>
                    <a:pt x="2762300" y="645375"/>
                  </a:lnTo>
                  <a:lnTo>
                    <a:pt x="2767584" y="640080"/>
                  </a:lnTo>
                  <a:close/>
                </a:path>
                <a:path w="3406775" h="906780">
                  <a:moveTo>
                    <a:pt x="2842260" y="265938"/>
                  </a:moveTo>
                  <a:lnTo>
                    <a:pt x="2827020" y="189738"/>
                  </a:lnTo>
                  <a:lnTo>
                    <a:pt x="2808732" y="147828"/>
                  </a:lnTo>
                  <a:lnTo>
                    <a:pt x="2775204" y="137553"/>
                  </a:lnTo>
                  <a:lnTo>
                    <a:pt x="2769108" y="138684"/>
                  </a:lnTo>
                  <a:lnTo>
                    <a:pt x="2758668" y="142113"/>
                  </a:lnTo>
                  <a:lnTo>
                    <a:pt x="2749105" y="147828"/>
                  </a:lnTo>
                  <a:lnTo>
                    <a:pt x="2740380" y="155829"/>
                  </a:lnTo>
                  <a:lnTo>
                    <a:pt x="2732532" y="166116"/>
                  </a:lnTo>
                  <a:lnTo>
                    <a:pt x="2729484" y="149352"/>
                  </a:lnTo>
                  <a:lnTo>
                    <a:pt x="2702052" y="154686"/>
                  </a:lnTo>
                  <a:lnTo>
                    <a:pt x="2729484" y="288798"/>
                  </a:lnTo>
                  <a:lnTo>
                    <a:pt x="2737104" y="287274"/>
                  </a:lnTo>
                  <a:lnTo>
                    <a:pt x="2756154" y="283464"/>
                  </a:lnTo>
                  <a:lnTo>
                    <a:pt x="2737104" y="187452"/>
                  </a:lnTo>
                  <a:lnTo>
                    <a:pt x="2742361" y="177736"/>
                  </a:lnTo>
                  <a:lnTo>
                    <a:pt x="2748915" y="170307"/>
                  </a:lnTo>
                  <a:lnTo>
                    <a:pt x="2756598" y="165163"/>
                  </a:lnTo>
                  <a:lnTo>
                    <a:pt x="2765298" y="162306"/>
                  </a:lnTo>
                  <a:lnTo>
                    <a:pt x="2775204" y="160020"/>
                  </a:lnTo>
                  <a:lnTo>
                    <a:pt x="2782824" y="161544"/>
                  </a:lnTo>
                  <a:lnTo>
                    <a:pt x="2815590" y="271272"/>
                  </a:lnTo>
                  <a:lnTo>
                    <a:pt x="2842260" y="265938"/>
                  </a:lnTo>
                  <a:close/>
                </a:path>
                <a:path w="3406775" h="906780">
                  <a:moveTo>
                    <a:pt x="2910116" y="571119"/>
                  </a:moveTo>
                  <a:lnTo>
                    <a:pt x="2897695" y="528828"/>
                  </a:lnTo>
                  <a:lnTo>
                    <a:pt x="2882862" y="513638"/>
                  </a:lnTo>
                  <a:lnTo>
                    <a:pt x="2882862" y="571576"/>
                  </a:lnTo>
                  <a:lnTo>
                    <a:pt x="2882354" y="580923"/>
                  </a:lnTo>
                  <a:lnTo>
                    <a:pt x="2857360" y="613905"/>
                  </a:lnTo>
                  <a:lnTo>
                    <a:pt x="2834538" y="617435"/>
                  </a:lnTo>
                  <a:lnTo>
                    <a:pt x="2828531" y="616991"/>
                  </a:lnTo>
                  <a:lnTo>
                    <a:pt x="2821686" y="615696"/>
                  </a:lnTo>
                  <a:lnTo>
                    <a:pt x="2804922" y="532638"/>
                  </a:lnTo>
                  <a:lnTo>
                    <a:pt x="2823972" y="528828"/>
                  </a:lnTo>
                  <a:lnTo>
                    <a:pt x="2832671" y="527418"/>
                  </a:lnTo>
                  <a:lnTo>
                    <a:pt x="2840444" y="526732"/>
                  </a:lnTo>
                  <a:lnTo>
                    <a:pt x="2847213" y="526897"/>
                  </a:lnTo>
                  <a:lnTo>
                    <a:pt x="2852928" y="528066"/>
                  </a:lnTo>
                  <a:lnTo>
                    <a:pt x="2860548" y="529590"/>
                  </a:lnTo>
                  <a:lnTo>
                    <a:pt x="2866644" y="533400"/>
                  </a:lnTo>
                  <a:lnTo>
                    <a:pt x="2871216" y="539496"/>
                  </a:lnTo>
                  <a:lnTo>
                    <a:pt x="2876550" y="545592"/>
                  </a:lnTo>
                  <a:lnTo>
                    <a:pt x="2879598" y="553212"/>
                  </a:lnTo>
                  <a:lnTo>
                    <a:pt x="2881884" y="561594"/>
                  </a:lnTo>
                  <a:lnTo>
                    <a:pt x="2882862" y="571576"/>
                  </a:lnTo>
                  <a:lnTo>
                    <a:pt x="2882862" y="513638"/>
                  </a:lnTo>
                  <a:lnTo>
                    <a:pt x="2878836" y="510540"/>
                  </a:lnTo>
                  <a:lnTo>
                    <a:pt x="2866110" y="504977"/>
                  </a:lnTo>
                  <a:lnTo>
                    <a:pt x="2851975" y="502056"/>
                  </a:lnTo>
                  <a:lnTo>
                    <a:pt x="2836392" y="501853"/>
                  </a:lnTo>
                  <a:lnTo>
                    <a:pt x="2819400" y="504444"/>
                  </a:lnTo>
                  <a:lnTo>
                    <a:pt x="2772918" y="513588"/>
                  </a:lnTo>
                  <a:lnTo>
                    <a:pt x="2804922" y="674204"/>
                  </a:lnTo>
                  <a:lnTo>
                    <a:pt x="2813304" y="716280"/>
                  </a:lnTo>
                  <a:lnTo>
                    <a:pt x="2826258" y="713752"/>
                  </a:lnTo>
                  <a:lnTo>
                    <a:pt x="2840736" y="710946"/>
                  </a:lnTo>
                  <a:lnTo>
                    <a:pt x="2826258" y="638556"/>
                  </a:lnTo>
                  <a:lnTo>
                    <a:pt x="2834538" y="639838"/>
                  </a:lnTo>
                  <a:lnTo>
                    <a:pt x="2842260" y="640270"/>
                  </a:lnTo>
                  <a:lnTo>
                    <a:pt x="2849397" y="639838"/>
                  </a:lnTo>
                  <a:lnTo>
                    <a:pt x="2855976" y="638556"/>
                  </a:lnTo>
                  <a:lnTo>
                    <a:pt x="2869400" y="634669"/>
                  </a:lnTo>
                  <a:lnTo>
                    <a:pt x="2881122" y="628650"/>
                  </a:lnTo>
                  <a:lnTo>
                    <a:pt x="2882862" y="627189"/>
                  </a:lnTo>
                  <a:lnTo>
                    <a:pt x="2891117" y="620331"/>
                  </a:lnTo>
                  <a:lnTo>
                    <a:pt x="2899410" y="609600"/>
                  </a:lnTo>
                  <a:lnTo>
                    <a:pt x="2905544" y="597725"/>
                  </a:lnTo>
                  <a:lnTo>
                    <a:pt x="2909125" y="584923"/>
                  </a:lnTo>
                  <a:lnTo>
                    <a:pt x="2910116" y="571119"/>
                  </a:lnTo>
                  <a:close/>
                </a:path>
                <a:path w="3406775" h="906780">
                  <a:moveTo>
                    <a:pt x="2958084" y="236220"/>
                  </a:moveTo>
                  <a:lnTo>
                    <a:pt x="2953512" y="211836"/>
                  </a:lnTo>
                  <a:lnTo>
                    <a:pt x="2946527" y="217538"/>
                  </a:lnTo>
                  <a:lnTo>
                    <a:pt x="2939415" y="222021"/>
                  </a:lnTo>
                  <a:lnTo>
                    <a:pt x="2932290" y="225221"/>
                  </a:lnTo>
                  <a:lnTo>
                    <a:pt x="2925318" y="227076"/>
                  </a:lnTo>
                  <a:lnTo>
                    <a:pt x="2916580" y="227203"/>
                  </a:lnTo>
                  <a:lnTo>
                    <a:pt x="2909786" y="224116"/>
                  </a:lnTo>
                  <a:lnTo>
                    <a:pt x="2904845" y="217741"/>
                  </a:lnTo>
                  <a:lnTo>
                    <a:pt x="2901696" y="208026"/>
                  </a:lnTo>
                  <a:lnTo>
                    <a:pt x="2887980" y="142494"/>
                  </a:lnTo>
                  <a:lnTo>
                    <a:pt x="2930652" y="133350"/>
                  </a:lnTo>
                  <a:lnTo>
                    <a:pt x="2926080" y="109728"/>
                  </a:lnTo>
                  <a:lnTo>
                    <a:pt x="2883408" y="118110"/>
                  </a:lnTo>
                  <a:lnTo>
                    <a:pt x="2878074" y="90678"/>
                  </a:lnTo>
                  <a:lnTo>
                    <a:pt x="2837688" y="149352"/>
                  </a:lnTo>
                  <a:lnTo>
                    <a:pt x="2838450" y="152400"/>
                  </a:lnTo>
                  <a:lnTo>
                    <a:pt x="2861310" y="147828"/>
                  </a:lnTo>
                  <a:lnTo>
                    <a:pt x="2873502" y="207264"/>
                  </a:lnTo>
                  <a:lnTo>
                    <a:pt x="2875788" y="219456"/>
                  </a:lnTo>
                  <a:lnTo>
                    <a:pt x="2878074" y="227076"/>
                  </a:lnTo>
                  <a:lnTo>
                    <a:pt x="2880360" y="231648"/>
                  </a:lnTo>
                  <a:lnTo>
                    <a:pt x="2881884" y="235458"/>
                  </a:lnTo>
                  <a:lnTo>
                    <a:pt x="2884170" y="238506"/>
                  </a:lnTo>
                  <a:lnTo>
                    <a:pt x="2886456" y="240792"/>
                  </a:lnTo>
                  <a:lnTo>
                    <a:pt x="2887980" y="242824"/>
                  </a:lnTo>
                  <a:lnTo>
                    <a:pt x="2917964" y="252450"/>
                  </a:lnTo>
                  <a:lnTo>
                    <a:pt x="2926842" y="251460"/>
                  </a:lnTo>
                  <a:lnTo>
                    <a:pt x="2935681" y="249174"/>
                  </a:lnTo>
                  <a:lnTo>
                    <a:pt x="2943885" y="245833"/>
                  </a:lnTo>
                  <a:lnTo>
                    <a:pt x="2951378" y="241490"/>
                  </a:lnTo>
                  <a:lnTo>
                    <a:pt x="2958084" y="236220"/>
                  </a:lnTo>
                  <a:close/>
                </a:path>
                <a:path w="3406775" h="906780">
                  <a:moveTo>
                    <a:pt x="3060192" y="582168"/>
                  </a:moveTo>
                  <a:lnTo>
                    <a:pt x="3055620" y="555498"/>
                  </a:lnTo>
                  <a:lnTo>
                    <a:pt x="3045472" y="565226"/>
                  </a:lnTo>
                  <a:lnTo>
                    <a:pt x="3034474" y="572833"/>
                  </a:lnTo>
                  <a:lnTo>
                    <a:pt x="3022612" y="578421"/>
                  </a:lnTo>
                  <a:lnTo>
                    <a:pt x="3009900" y="582168"/>
                  </a:lnTo>
                  <a:lnTo>
                    <a:pt x="3001518" y="583082"/>
                  </a:lnTo>
                  <a:lnTo>
                    <a:pt x="3000210" y="583107"/>
                  </a:lnTo>
                  <a:lnTo>
                    <a:pt x="2992374" y="582637"/>
                  </a:lnTo>
                  <a:lnTo>
                    <a:pt x="2961055" y="557644"/>
                  </a:lnTo>
                  <a:lnTo>
                    <a:pt x="2958084" y="548640"/>
                  </a:lnTo>
                  <a:lnTo>
                    <a:pt x="3022854" y="535571"/>
                  </a:lnTo>
                  <a:lnTo>
                    <a:pt x="3052572" y="529590"/>
                  </a:lnTo>
                  <a:lnTo>
                    <a:pt x="3047974" y="511657"/>
                  </a:lnTo>
                  <a:lnTo>
                    <a:pt x="3042285" y="498919"/>
                  </a:lnTo>
                  <a:lnTo>
                    <a:pt x="3034868" y="488175"/>
                  </a:lnTo>
                  <a:lnTo>
                    <a:pt x="3025902" y="479298"/>
                  </a:lnTo>
                  <a:lnTo>
                    <a:pt x="3022854" y="477418"/>
                  </a:lnTo>
                  <a:lnTo>
                    <a:pt x="3022854" y="518922"/>
                  </a:lnTo>
                  <a:lnTo>
                    <a:pt x="2955798" y="532638"/>
                  </a:lnTo>
                  <a:lnTo>
                    <a:pt x="2955798" y="524611"/>
                  </a:lnTo>
                  <a:lnTo>
                    <a:pt x="2956941" y="517588"/>
                  </a:lnTo>
                  <a:lnTo>
                    <a:pt x="2959227" y="511416"/>
                  </a:lnTo>
                  <a:lnTo>
                    <a:pt x="2962656" y="505968"/>
                  </a:lnTo>
                  <a:lnTo>
                    <a:pt x="2967228" y="498348"/>
                  </a:lnTo>
                  <a:lnTo>
                    <a:pt x="2974848" y="494538"/>
                  </a:lnTo>
                  <a:lnTo>
                    <a:pt x="2983992" y="492252"/>
                  </a:lnTo>
                  <a:lnTo>
                    <a:pt x="2993898" y="490728"/>
                  </a:lnTo>
                  <a:lnTo>
                    <a:pt x="3001518" y="491490"/>
                  </a:lnTo>
                  <a:lnTo>
                    <a:pt x="3022854" y="518922"/>
                  </a:lnTo>
                  <a:lnTo>
                    <a:pt x="3022854" y="477418"/>
                  </a:lnTo>
                  <a:lnTo>
                    <a:pt x="3015742" y="473024"/>
                  </a:lnTo>
                  <a:lnTo>
                    <a:pt x="3004655" y="469201"/>
                  </a:lnTo>
                  <a:lnTo>
                    <a:pt x="2993898" y="468071"/>
                  </a:lnTo>
                  <a:lnTo>
                    <a:pt x="2992374" y="467956"/>
                  </a:lnTo>
                  <a:lnTo>
                    <a:pt x="2979420" y="469392"/>
                  </a:lnTo>
                  <a:lnTo>
                    <a:pt x="2938272" y="497586"/>
                  </a:lnTo>
                  <a:lnTo>
                    <a:pt x="2928937" y="536054"/>
                  </a:lnTo>
                  <a:lnTo>
                    <a:pt x="2930652" y="550926"/>
                  </a:lnTo>
                  <a:lnTo>
                    <a:pt x="2952534" y="591642"/>
                  </a:lnTo>
                  <a:lnTo>
                    <a:pt x="2955798" y="594525"/>
                  </a:lnTo>
                  <a:lnTo>
                    <a:pt x="2958084" y="596544"/>
                  </a:lnTo>
                  <a:lnTo>
                    <a:pt x="2990558" y="609117"/>
                  </a:lnTo>
                  <a:lnTo>
                    <a:pt x="3000210" y="608888"/>
                  </a:lnTo>
                  <a:lnTo>
                    <a:pt x="3038856" y="598170"/>
                  </a:lnTo>
                  <a:lnTo>
                    <a:pt x="3055035" y="587019"/>
                  </a:lnTo>
                  <a:lnTo>
                    <a:pt x="3060192" y="582168"/>
                  </a:lnTo>
                  <a:close/>
                </a:path>
                <a:path w="3406775" h="906780">
                  <a:moveTo>
                    <a:pt x="3090672" y="216408"/>
                  </a:moveTo>
                  <a:lnTo>
                    <a:pt x="3064002" y="82296"/>
                  </a:lnTo>
                  <a:lnTo>
                    <a:pt x="3037332" y="87630"/>
                  </a:lnTo>
                  <a:lnTo>
                    <a:pt x="3056382" y="183642"/>
                  </a:lnTo>
                  <a:lnTo>
                    <a:pt x="3051111" y="192913"/>
                  </a:lnTo>
                  <a:lnTo>
                    <a:pt x="3044571" y="200113"/>
                  </a:lnTo>
                  <a:lnTo>
                    <a:pt x="3036874" y="205168"/>
                  </a:lnTo>
                  <a:lnTo>
                    <a:pt x="3028188" y="208026"/>
                  </a:lnTo>
                  <a:lnTo>
                    <a:pt x="3017520" y="210312"/>
                  </a:lnTo>
                  <a:lnTo>
                    <a:pt x="3009900" y="208788"/>
                  </a:lnTo>
                  <a:lnTo>
                    <a:pt x="2977896" y="99060"/>
                  </a:lnTo>
                  <a:lnTo>
                    <a:pt x="2951226" y="104394"/>
                  </a:lnTo>
                  <a:lnTo>
                    <a:pt x="2966466" y="181356"/>
                  </a:lnTo>
                  <a:lnTo>
                    <a:pt x="2983992" y="223266"/>
                  </a:lnTo>
                  <a:lnTo>
                    <a:pt x="3015234" y="233934"/>
                  </a:lnTo>
                  <a:lnTo>
                    <a:pt x="3023616" y="232410"/>
                  </a:lnTo>
                  <a:lnTo>
                    <a:pt x="3030474" y="230886"/>
                  </a:lnTo>
                  <a:lnTo>
                    <a:pt x="3037332" y="227838"/>
                  </a:lnTo>
                  <a:lnTo>
                    <a:pt x="3044190" y="222504"/>
                  </a:lnTo>
                  <a:lnTo>
                    <a:pt x="3051048" y="217932"/>
                  </a:lnTo>
                  <a:lnTo>
                    <a:pt x="3056382" y="211836"/>
                  </a:lnTo>
                  <a:lnTo>
                    <a:pt x="3060954" y="204216"/>
                  </a:lnTo>
                  <a:lnTo>
                    <a:pt x="3064002" y="221742"/>
                  </a:lnTo>
                  <a:lnTo>
                    <a:pt x="3090672" y="216408"/>
                  </a:lnTo>
                  <a:close/>
                </a:path>
                <a:path w="3406775" h="906780">
                  <a:moveTo>
                    <a:pt x="3097326" y="826770"/>
                  </a:moveTo>
                  <a:lnTo>
                    <a:pt x="3095244" y="826008"/>
                  </a:lnTo>
                  <a:lnTo>
                    <a:pt x="3087624" y="822960"/>
                  </a:lnTo>
                  <a:lnTo>
                    <a:pt x="3079242" y="822198"/>
                  </a:lnTo>
                  <a:lnTo>
                    <a:pt x="3070860" y="823722"/>
                  </a:lnTo>
                  <a:lnTo>
                    <a:pt x="3061525" y="826770"/>
                  </a:lnTo>
                  <a:lnTo>
                    <a:pt x="3097326" y="826770"/>
                  </a:lnTo>
                  <a:close/>
                </a:path>
                <a:path w="3406775" h="906780">
                  <a:moveTo>
                    <a:pt x="3154680" y="203454"/>
                  </a:moveTo>
                  <a:lnTo>
                    <a:pt x="3113532" y="0"/>
                  </a:lnTo>
                  <a:lnTo>
                    <a:pt x="3086862" y="5334"/>
                  </a:lnTo>
                  <a:lnTo>
                    <a:pt x="3128010" y="208788"/>
                  </a:lnTo>
                  <a:lnTo>
                    <a:pt x="3154680" y="203454"/>
                  </a:lnTo>
                  <a:close/>
                </a:path>
                <a:path w="3406775" h="906780">
                  <a:moveTo>
                    <a:pt x="3169920" y="447294"/>
                  </a:moveTo>
                  <a:lnTo>
                    <a:pt x="3160484" y="441998"/>
                  </a:lnTo>
                  <a:lnTo>
                    <a:pt x="3151632" y="438721"/>
                  </a:lnTo>
                  <a:lnTo>
                    <a:pt x="3143339" y="437426"/>
                  </a:lnTo>
                  <a:lnTo>
                    <a:pt x="3135630" y="438150"/>
                  </a:lnTo>
                  <a:lnTo>
                    <a:pt x="3126333" y="441858"/>
                  </a:lnTo>
                  <a:lnTo>
                    <a:pt x="3117913" y="449580"/>
                  </a:lnTo>
                  <a:lnTo>
                    <a:pt x="3110331" y="461289"/>
                  </a:lnTo>
                  <a:lnTo>
                    <a:pt x="3103626" y="477012"/>
                  </a:lnTo>
                  <a:lnTo>
                    <a:pt x="3102102" y="479298"/>
                  </a:lnTo>
                  <a:lnTo>
                    <a:pt x="3096006" y="448818"/>
                  </a:lnTo>
                  <a:lnTo>
                    <a:pt x="3069336" y="454152"/>
                  </a:lnTo>
                  <a:lnTo>
                    <a:pt x="3096006" y="588264"/>
                  </a:lnTo>
                  <a:lnTo>
                    <a:pt x="3107944" y="585863"/>
                  </a:lnTo>
                  <a:lnTo>
                    <a:pt x="3122676" y="582930"/>
                  </a:lnTo>
                  <a:lnTo>
                    <a:pt x="3108960" y="512826"/>
                  </a:lnTo>
                  <a:lnTo>
                    <a:pt x="3107944" y="504507"/>
                  </a:lnTo>
                  <a:lnTo>
                    <a:pt x="3108287" y="496633"/>
                  </a:lnTo>
                  <a:lnTo>
                    <a:pt x="3132582" y="464820"/>
                  </a:lnTo>
                  <a:lnTo>
                    <a:pt x="3138589" y="464515"/>
                  </a:lnTo>
                  <a:lnTo>
                    <a:pt x="3145244" y="465861"/>
                  </a:lnTo>
                  <a:lnTo>
                    <a:pt x="3152610" y="468782"/>
                  </a:lnTo>
                  <a:lnTo>
                    <a:pt x="3160776" y="473202"/>
                  </a:lnTo>
                  <a:lnTo>
                    <a:pt x="3169920" y="447294"/>
                  </a:lnTo>
                  <a:close/>
                </a:path>
                <a:path w="3406775" h="906780">
                  <a:moveTo>
                    <a:pt x="3244075" y="826770"/>
                  </a:moveTo>
                  <a:lnTo>
                    <a:pt x="3243072" y="823722"/>
                  </a:lnTo>
                  <a:lnTo>
                    <a:pt x="3241548" y="819912"/>
                  </a:lnTo>
                  <a:lnTo>
                    <a:pt x="3239262" y="816102"/>
                  </a:lnTo>
                  <a:lnTo>
                    <a:pt x="3236214" y="813054"/>
                  </a:lnTo>
                  <a:lnTo>
                    <a:pt x="3233166" y="809244"/>
                  </a:lnTo>
                  <a:lnTo>
                    <a:pt x="3230118" y="806196"/>
                  </a:lnTo>
                  <a:lnTo>
                    <a:pt x="3226308" y="804672"/>
                  </a:lnTo>
                  <a:lnTo>
                    <a:pt x="3218319" y="800950"/>
                  </a:lnTo>
                  <a:lnTo>
                    <a:pt x="3209353" y="798957"/>
                  </a:lnTo>
                  <a:lnTo>
                    <a:pt x="3199511" y="798664"/>
                  </a:lnTo>
                  <a:lnTo>
                    <a:pt x="3188970" y="800100"/>
                  </a:lnTo>
                  <a:lnTo>
                    <a:pt x="3175685" y="803948"/>
                  </a:lnTo>
                  <a:lnTo>
                    <a:pt x="3164484" y="809815"/>
                  </a:lnTo>
                  <a:lnTo>
                    <a:pt x="3155429" y="817664"/>
                  </a:lnTo>
                  <a:lnTo>
                    <a:pt x="3149104" y="826770"/>
                  </a:lnTo>
                  <a:lnTo>
                    <a:pt x="3187712" y="826770"/>
                  </a:lnTo>
                  <a:lnTo>
                    <a:pt x="3192018" y="825246"/>
                  </a:lnTo>
                  <a:lnTo>
                    <a:pt x="3202863" y="824801"/>
                  </a:lnTo>
                  <a:lnTo>
                    <a:pt x="3208070" y="826770"/>
                  </a:lnTo>
                  <a:lnTo>
                    <a:pt x="3244075" y="826770"/>
                  </a:lnTo>
                  <a:close/>
                </a:path>
                <a:path w="3406775" h="906780">
                  <a:moveTo>
                    <a:pt x="3258312" y="182880"/>
                  </a:moveTo>
                  <a:lnTo>
                    <a:pt x="3176016" y="128016"/>
                  </a:lnTo>
                  <a:lnTo>
                    <a:pt x="3220212" y="51054"/>
                  </a:lnTo>
                  <a:lnTo>
                    <a:pt x="3188208" y="57150"/>
                  </a:lnTo>
                  <a:lnTo>
                    <a:pt x="3141726" y="134874"/>
                  </a:lnTo>
                  <a:lnTo>
                    <a:pt x="3176016" y="157937"/>
                  </a:lnTo>
                  <a:lnTo>
                    <a:pt x="3223260" y="189738"/>
                  </a:lnTo>
                  <a:lnTo>
                    <a:pt x="3258312" y="182880"/>
                  </a:lnTo>
                  <a:close/>
                </a:path>
                <a:path w="3406775" h="906780">
                  <a:moveTo>
                    <a:pt x="3297936" y="541782"/>
                  </a:moveTo>
                  <a:lnTo>
                    <a:pt x="3292602" y="516636"/>
                  </a:lnTo>
                  <a:lnTo>
                    <a:pt x="3285731" y="522338"/>
                  </a:lnTo>
                  <a:lnTo>
                    <a:pt x="3278784" y="526821"/>
                  </a:lnTo>
                  <a:lnTo>
                    <a:pt x="3271697" y="530021"/>
                  </a:lnTo>
                  <a:lnTo>
                    <a:pt x="3264408" y="531876"/>
                  </a:lnTo>
                  <a:lnTo>
                    <a:pt x="3255670" y="532320"/>
                  </a:lnTo>
                  <a:lnTo>
                    <a:pt x="3248876" y="529209"/>
                  </a:lnTo>
                  <a:lnTo>
                    <a:pt x="3243935" y="522655"/>
                  </a:lnTo>
                  <a:lnTo>
                    <a:pt x="3240786" y="512826"/>
                  </a:lnTo>
                  <a:lnTo>
                    <a:pt x="3227832" y="447294"/>
                  </a:lnTo>
                  <a:lnTo>
                    <a:pt x="3269742" y="438912"/>
                  </a:lnTo>
                  <a:lnTo>
                    <a:pt x="3265170" y="414528"/>
                  </a:lnTo>
                  <a:lnTo>
                    <a:pt x="3222498" y="423672"/>
                  </a:lnTo>
                  <a:lnTo>
                    <a:pt x="3217164" y="395478"/>
                  </a:lnTo>
                  <a:lnTo>
                    <a:pt x="3176778" y="454914"/>
                  </a:lnTo>
                  <a:lnTo>
                    <a:pt x="3177540" y="457200"/>
                  </a:lnTo>
                  <a:lnTo>
                    <a:pt x="3201162" y="452628"/>
                  </a:lnTo>
                  <a:lnTo>
                    <a:pt x="3212592" y="512064"/>
                  </a:lnTo>
                  <a:lnTo>
                    <a:pt x="3215640" y="524256"/>
                  </a:lnTo>
                  <a:lnTo>
                    <a:pt x="3217926" y="532638"/>
                  </a:lnTo>
                  <a:lnTo>
                    <a:pt x="3219450" y="536448"/>
                  </a:lnTo>
                  <a:lnTo>
                    <a:pt x="3221736" y="540258"/>
                  </a:lnTo>
                  <a:lnTo>
                    <a:pt x="3223260" y="544068"/>
                  </a:lnTo>
                  <a:lnTo>
                    <a:pt x="3227832" y="548640"/>
                  </a:lnTo>
                  <a:lnTo>
                    <a:pt x="3230880" y="550164"/>
                  </a:lnTo>
                  <a:lnTo>
                    <a:pt x="3233166" y="552450"/>
                  </a:lnTo>
                  <a:lnTo>
                    <a:pt x="3240786" y="555739"/>
                  </a:lnTo>
                  <a:lnTo>
                    <a:pt x="3248685" y="557593"/>
                  </a:lnTo>
                  <a:lnTo>
                    <a:pt x="3257054" y="558012"/>
                  </a:lnTo>
                  <a:lnTo>
                    <a:pt x="3265932" y="557022"/>
                  </a:lnTo>
                  <a:lnTo>
                    <a:pt x="3274784" y="554418"/>
                  </a:lnTo>
                  <a:lnTo>
                    <a:pt x="3283077" y="551116"/>
                  </a:lnTo>
                  <a:lnTo>
                    <a:pt x="3290786" y="546938"/>
                  </a:lnTo>
                  <a:lnTo>
                    <a:pt x="3297936" y="541782"/>
                  </a:lnTo>
                  <a:close/>
                </a:path>
                <a:path w="3406775" h="906780">
                  <a:moveTo>
                    <a:pt x="3313176" y="367284"/>
                  </a:moveTo>
                  <a:lnTo>
                    <a:pt x="3311652" y="358140"/>
                  </a:lnTo>
                  <a:lnTo>
                    <a:pt x="3309366" y="355092"/>
                  </a:lnTo>
                  <a:lnTo>
                    <a:pt x="3301746" y="350520"/>
                  </a:lnTo>
                  <a:lnTo>
                    <a:pt x="3297936" y="349758"/>
                  </a:lnTo>
                  <a:lnTo>
                    <a:pt x="3293364" y="350520"/>
                  </a:lnTo>
                  <a:lnTo>
                    <a:pt x="3289554" y="351282"/>
                  </a:lnTo>
                  <a:lnTo>
                    <a:pt x="3285744" y="353568"/>
                  </a:lnTo>
                  <a:lnTo>
                    <a:pt x="3281172" y="361188"/>
                  </a:lnTo>
                  <a:lnTo>
                    <a:pt x="3280410" y="364998"/>
                  </a:lnTo>
                  <a:lnTo>
                    <a:pt x="3281172" y="368808"/>
                  </a:lnTo>
                  <a:lnTo>
                    <a:pt x="3281934" y="373380"/>
                  </a:lnTo>
                  <a:lnTo>
                    <a:pt x="3284220" y="376428"/>
                  </a:lnTo>
                  <a:lnTo>
                    <a:pt x="3288030" y="379476"/>
                  </a:lnTo>
                  <a:lnTo>
                    <a:pt x="3291840" y="381762"/>
                  </a:lnTo>
                  <a:lnTo>
                    <a:pt x="3295650" y="382524"/>
                  </a:lnTo>
                  <a:lnTo>
                    <a:pt x="3299460" y="381762"/>
                  </a:lnTo>
                  <a:lnTo>
                    <a:pt x="3304032" y="381000"/>
                  </a:lnTo>
                  <a:lnTo>
                    <a:pt x="3307842" y="378714"/>
                  </a:lnTo>
                  <a:lnTo>
                    <a:pt x="3312414" y="371094"/>
                  </a:lnTo>
                  <a:lnTo>
                    <a:pt x="3313176" y="367284"/>
                  </a:lnTo>
                  <a:close/>
                </a:path>
                <a:path w="3406775" h="906780">
                  <a:moveTo>
                    <a:pt x="3345180" y="538734"/>
                  </a:moveTo>
                  <a:lnTo>
                    <a:pt x="3318510" y="403860"/>
                  </a:lnTo>
                  <a:lnTo>
                    <a:pt x="3291840" y="409194"/>
                  </a:lnTo>
                  <a:lnTo>
                    <a:pt x="3318510" y="544068"/>
                  </a:lnTo>
                  <a:lnTo>
                    <a:pt x="3345180" y="538734"/>
                  </a:lnTo>
                  <a:close/>
                </a:path>
                <a:path w="3406775" h="906780">
                  <a:moveTo>
                    <a:pt x="3406737" y="826770"/>
                  </a:moveTo>
                  <a:lnTo>
                    <a:pt x="3392424" y="784860"/>
                  </a:lnTo>
                  <a:lnTo>
                    <a:pt x="3356610" y="766572"/>
                  </a:lnTo>
                  <a:lnTo>
                    <a:pt x="3348228" y="768858"/>
                  </a:lnTo>
                  <a:lnTo>
                    <a:pt x="3337369" y="772287"/>
                  </a:lnTo>
                  <a:lnTo>
                    <a:pt x="3327654" y="778002"/>
                  </a:lnTo>
                  <a:lnTo>
                    <a:pt x="3319081" y="786003"/>
                  </a:lnTo>
                  <a:lnTo>
                    <a:pt x="3311652" y="796290"/>
                  </a:lnTo>
                  <a:lnTo>
                    <a:pt x="3307842" y="779526"/>
                  </a:lnTo>
                  <a:lnTo>
                    <a:pt x="3281172" y="784860"/>
                  </a:lnTo>
                  <a:lnTo>
                    <a:pt x="3289503" y="826770"/>
                  </a:lnTo>
                  <a:lnTo>
                    <a:pt x="3315462" y="826770"/>
                  </a:lnTo>
                  <a:lnTo>
                    <a:pt x="3317265" y="826770"/>
                  </a:lnTo>
                  <a:lnTo>
                    <a:pt x="3343656" y="792480"/>
                  </a:lnTo>
                  <a:lnTo>
                    <a:pt x="3353562" y="790194"/>
                  </a:lnTo>
                  <a:lnTo>
                    <a:pt x="3361182" y="791718"/>
                  </a:lnTo>
                  <a:lnTo>
                    <a:pt x="3379000" y="826770"/>
                  </a:lnTo>
                  <a:lnTo>
                    <a:pt x="3406737" y="826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1" name="object 16">
              <a:extLst>
                <a:ext uri="{FF2B5EF4-FFF2-40B4-BE49-F238E27FC236}">
                  <a16:creationId xmlns:a16="http://schemas.microsoft.com/office/drawing/2014/main" id="{73460802-F878-4FED-984E-C2AF30E34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165" y="2920745"/>
              <a:ext cx="3196368" cy="85725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72" name="object 17">
              <a:extLst>
                <a:ext uri="{FF2B5EF4-FFF2-40B4-BE49-F238E27FC236}">
                  <a16:creationId xmlns:a16="http://schemas.microsoft.com/office/drawing/2014/main" id="{FDF8BD84-218B-4DA9-92D1-29202676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425" y="2920758"/>
              <a:ext cx="4312285" cy="857250"/>
            </a:xfrm>
            <a:custGeom>
              <a:avLst/>
              <a:gdLst>
                <a:gd name="T0" fmla="*/ 50292 w 4312285"/>
                <a:gd name="T1" fmla="*/ 857250 h 857250"/>
                <a:gd name="T2" fmla="*/ 199644 w 4312285"/>
                <a:gd name="T3" fmla="*/ 855726 h 857250"/>
                <a:gd name="T4" fmla="*/ 212598 w 4312285"/>
                <a:gd name="T5" fmla="*/ 751674 h 857250"/>
                <a:gd name="T6" fmla="*/ 194119 w 4312285"/>
                <a:gd name="T7" fmla="*/ 743229 h 857250"/>
                <a:gd name="T8" fmla="*/ 134099 w 4312285"/>
                <a:gd name="T9" fmla="*/ 857250 h 857250"/>
                <a:gd name="T10" fmla="*/ 406146 w 4312285"/>
                <a:gd name="T11" fmla="*/ 695706 h 857250"/>
                <a:gd name="T12" fmla="*/ 312115 w 4312285"/>
                <a:gd name="T13" fmla="*/ 715911 h 857250"/>
                <a:gd name="T14" fmla="*/ 290322 w 4312285"/>
                <a:gd name="T15" fmla="*/ 760476 h 857250"/>
                <a:gd name="T16" fmla="*/ 367284 w 4312285"/>
                <a:gd name="T17" fmla="*/ 845820 h 857250"/>
                <a:gd name="T18" fmla="*/ 417576 w 4312285"/>
                <a:gd name="T19" fmla="*/ 720090 h 857250"/>
                <a:gd name="T20" fmla="*/ 547014 w 4312285"/>
                <a:gd name="T21" fmla="*/ 786866 h 857250"/>
                <a:gd name="T22" fmla="*/ 573024 w 4312285"/>
                <a:gd name="T23" fmla="*/ 698754 h 857250"/>
                <a:gd name="T24" fmla="*/ 531876 w 4312285"/>
                <a:gd name="T25" fmla="*/ 673608 h 857250"/>
                <a:gd name="T26" fmla="*/ 561873 w 4312285"/>
                <a:gd name="T27" fmla="*/ 809332 h 857250"/>
                <a:gd name="T28" fmla="*/ 622719 w 4312285"/>
                <a:gd name="T29" fmla="*/ 740625 h 857250"/>
                <a:gd name="T30" fmla="*/ 731520 w 4312285"/>
                <a:gd name="T31" fmla="*/ 688848 h 857250"/>
                <a:gd name="T32" fmla="*/ 689610 w 4312285"/>
                <a:gd name="T33" fmla="*/ 765048 h 857250"/>
                <a:gd name="T34" fmla="*/ 658799 w 4312285"/>
                <a:gd name="T35" fmla="*/ 646214 h 857250"/>
                <a:gd name="T36" fmla="*/ 685977 w 4312285"/>
                <a:gd name="T37" fmla="*/ 667067 h 857250"/>
                <a:gd name="T38" fmla="*/ 671322 w 4312285"/>
                <a:gd name="T39" fmla="*/ 784263 h 857250"/>
                <a:gd name="T40" fmla="*/ 749808 w 4312285"/>
                <a:gd name="T41" fmla="*/ 771144 h 857250"/>
                <a:gd name="T42" fmla="*/ 844410 w 4312285"/>
                <a:gd name="T43" fmla="*/ 727379 h 857250"/>
                <a:gd name="T44" fmla="*/ 795528 w 4312285"/>
                <a:gd name="T45" fmla="*/ 621030 h 857250"/>
                <a:gd name="T46" fmla="*/ 800100 w 4312285"/>
                <a:gd name="T47" fmla="*/ 745236 h 857250"/>
                <a:gd name="T48" fmla="*/ 856107 w 4312285"/>
                <a:gd name="T49" fmla="*/ 748474 h 857250"/>
                <a:gd name="T50" fmla="*/ 3326701 w 4312285"/>
                <a:gd name="T51" fmla="*/ 117157 h 857250"/>
                <a:gd name="T52" fmla="*/ 3236861 w 4312285"/>
                <a:gd name="T53" fmla="*/ 140906 h 857250"/>
                <a:gd name="T54" fmla="*/ 3241548 w 4312285"/>
                <a:gd name="T55" fmla="*/ 157734 h 857250"/>
                <a:gd name="T56" fmla="*/ 3336798 w 4312285"/>
                <a:gd name="T57" fmla="*/ 251460 h 857250"/>
                <a:gd name="T58" fmla="*/ 3420618 w 4312285"/>
                <a:gd name="T59" fmla="*/ 234696 h 857250"/>
                <a:gd name="T60" fmla="*/ 3522726 w 4312285"/>
                <a:gd name="T61" fmla="*/ 118872 h 857250"/>
                <a:gd name="T62" fmla="*/ 3499955 w 4312285"/>
                <a:gd name="T63" fmla="*/ 199161 h 857250"/>
                <a:gd name="T64" fmla="*/ 3464814 w 4312285"/>
                <a:gd name="T65" fmla="*/ 179070 h 857250"/>
                <a:gd name="T66" fmla="*/ 3466338 w 4312285"/>
                <a:gd name="T67" fmla="*/ 82981 h 857250"/>
                <a:gd name="T68" fmla="*/ 3487572 w 4312285"/>
                <a:gd name="T69" fmla="*/ 111061 h 857250"/>
                <a:gd name="T70" fmla="*/ 3465385 w 4312285"/>
                <a:gd name="T71" fmla="*/ 225361 h 857250"/>
                <a:gd name="T72" fmla="*/ 3546348 w 4312285"/>
                <a:gd name="T73" fmla="*/ 209550 h 857250"/>
                <a:gd name="T74" fmla="*/ 3714750 w 4312285"/>
                <a:gd name="T75" fmla="*/ 176022 h 857250"/>
                <a:gd name="T76" fmla="*/ 3826764 w 4312285"/>
                <a:gd name="T77" fmla="*/ 128778 h 857250"/>
                <a:gd name="T78" fmla="*/ 3788664 w 4312285"/>
                <a:gd name="T79" fmla="*/ 48768 h 857250"/>
                <a:gd name="T80" fmla="*/ 3736086 w 4312285"/>
                <a:gd name="T81" fmla="*/ 124968 h 857250"/>
                <a:gd name="T82" fmla="*/ 3777234 w 4312285"/>
                <a:gd name="T83" fmla="*/ 35052 h 857250"/>
                <a:gd name="T84" fmla="*/ 3695700 w 4312285"/>
                <a:gd name="T85" fmla="*/ 56388 h 857250"/>
                <a:gd name="T86" fmla="*/ 3768090 w 4312285"/>
                <a:gd name="T87" fmla="*/ 73914 h 857250"/>
                <a:gd name="T88" fmla="*/ 3781044 w 4312285"/>
                <a:gd name="T89" fmla="*/ 152527 h 857250"/>
                <a:gd name="T90" fmla="*/ 3952494 w 4312285"/>
                <a:gd name="T91" fmla="*/ 48006 h 857250"/>
                <a:gd name="T92" fmla="*/ 3828288 w 4312285"/>
                <a:gd name="T93" fmla="*/ 13716 h 857250"/>
                <a:gd name="T94" fmla="*/ 3900678 w 4312285"/>
                <a:gd name="T95" fmla="*/ 19050 h 857250"/>
                <a:gd name="T96" fmla="*/ 3996309 w 4312285"/>
                <a:gd name="T97" fmla="*/ 8661 h 857250"/>
                <a:gd name="T98" fmla="*/ 4085844 w 4312285"/>
                <a:gd name="T99" fmla="*/ 81534 h 857250"/>
                <a:gd name="T100" fmla="*/ 4048125 w 4312285"/>
                <a:gd name="T101" fmla="*/ 89433 h 857250"/>
                <a:gd name="T102" fmla="*/ 4046982 w 4312285"/>
                <a:gd name="T103" fmla="*/ 41554 h 857250"/>
                <a:gd name="T104" fmla="*/ 4015740 w 4312285"/>
                <a:gd name="T105" fmla="*/ 43434 h 857250"/>
                <a:gd name="T106" fmla="*/ 4069270 w 4312285"/>
                <a:gd name="T107" fmla="*/ 103822 h 857250"/>
                <a:gd name="T108" fmla="*/ 4158996 w 4312285"/>
                <a:gd name="T109" fmla="*/ 86868 h 857250"/>
                <a:gd name="T110" fmla="*/ 4245102 w 4312285"/>
                <a:gd name="T111" fmla="*/ 69342 h 857250"/>
                <a:gd name="T112" fmla="*/ 4291584 w 4312285"/>
                <a:gd name="T113" fmla="*/ 73914 h 8572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312285" h="857250">
                  <a:moveTo>
                    <a:pt x="92964" y="786384"/>
                  </a:moveTo>
                  <a:lnTo>
                    <a:pt x="87630" y="762000"/>
                  </a:lnTo>
                  <a:lnTo>
                    <a:pt x="45720" y="771144"/>
                  </a:lnTo>
                  <a:lnTo>
                    <a:pt x="39624" y="742950"/>
                  </a:lnTo>
                  <a:lnTo>
                    <a:pt x="0" y="802386"/>
                  </a:lnTo>
                  <a:lnTo>
                    <a:pt x="0" y="804672"/>
                  </a:lnTo>
                  <a:lnTo>
                    <a:pt x="23622" y="800100"/>
                  </a:lnTo>
                  <a:lnTo>
                    <a:pt x="35344" y="857250"/>
                  </a:lnTo>
                  <a:lnTo>
                    <a:pt x="50292" y="857250"/>
                  </a:lnTo>
                  <a:lnTo>
                    <a:pt x="62636" y="857250"/>
                  </a:lnTo>
                  <a:lnTo>
                    <a:pt x="50292" y="794766"/>
                  </a:lnTo>
                  <a:lnTo>
                    <a:pt x="92964" y="786384"/>
                  </a:lnTo>
                  <a:close/>
                </a:path>
                <a:path w="4312285" h="857250">
                  <a:moveTo>
                    <a:pt x="249936" y="855726"/>
                  </a:moveTo>
                  <a:lnTo>
                    <a:pt x="244602" y="829818"/>
                  </a:lnTo>
                  <a:lnTo>
                    <a:pt x="234886" y="839216"/>
                  </a:lnTo>
                  <a:lnTo>
                    <a:pt x="224116" y="846772"/>
                  </a:lnTo>
                  <a:lnTo>
                    <a:pt x="212344" y="852309"/>
                  </a:lnTo>
                  <a:lnTo>
                    <a:pt x="199644" y="855726"/>
                  </a:lnTo>
                  <a:lnTo>
                    <a:pt x="190665" y="857034"/>
                  </a:lnTo>
                  <a:lnTo>
                    <a:pt x="182118" y="856488"/>
                  </a:lnTo>
                  <a:lnTo>
                    <a:pt x="150685" y="831634"/>
                  </a:lnTo>
                  <a:lnTo>
                    <a:pt x="147828" y="822960"/>
                  </a:lnTo>
                  <a:lnTo>
                    <a:pt x="212598" y="809891"/>
                  </a:lnTo>
                  <a:lnTo>
                    <a:pt x="242316" y="803910"/>
                  </a:lnTo>
                  <a:lnTo>
                    <a:pt x="241554" y="800100"/>
                  </a:lnTo>
                  <a:lnTo>
                    <a:pt x="224510" y="762165"/>
                  </a:lnTo>
                  <a:lnTo>
                    <a:pt x="212598" y="751674"/>
                  </a:lnTo>
                  <a:lnTo>
                    <a:pt x="212598" y="793242"/>
                  </a:lnTo>
                  <a:lnTo>
                    <a:pt x="144780" y="806958"/>
                  </a:lnTo>
                  <a:lnTo>
                    <a:pt x="164592" y="768096"/>
                  </a:lnTo>
                  <a:lnTo>
                    <a:pt x="180759" y="765556"/>
                  </a:lnTo>
                  <a:lnTo>
                    <a:pt x="187071" y="765898"/>
                  </a:lnTo>
                  <a:lnTo>
                    <a:pt x="212598" y="793242"/>
                  </a:lnTo>
                  <a:lnTo>
                    <a:pt x="212598" y="751674"/>
                  </a:lnTo>
                  <a:lnTo>
                    <a:pt x="205371" y="747026"/>
                  </a:lnTo>
                  <a:lnTo>
                    <a:pt x="194119" y="743229"/>
                  </a:lnTo>
                  <a:lnTo>
                    <a:pt x="181991" y="742149"/>
                  </a:lnTo>
                  <a:lnTo>
                    <a:pt x="169164" y="743712"/>
                  </a:lnTo>
                  <a:lnTo>
                    <a:pt x="128016" y="771906"/>
                  </a:lnTo>
                  <a:lnTo>
                    <a:pt x="118681" y="810260"/>
                  </a:lnTo>
                  <a:lnTo>
                    <a:pt x="120396" y="825246"/>
                  </a:lnTo>
                  <a:lnTo>
                    <a:pt x="122986" y="834669"/>
                  </a:lnTo>
                  <a:lnTo>
                    <a:pt x="126301" y="843534"/>
                  </a:lnTo>
                  <a:lnTo>
                    <a:pt x="130467" y="851814"/>
                  </a:lnTo>
                  <a:lnTo>
                    <a:pt x="134099" y="857250"/>
                  </a:lnTo>
                  <a:lnTo>
                    <a:pt x="144780" y="857250"/>
                  </a:lnTo>
                  <a:lnTo>
                    <a:pt x="147828" y="857250"/>
                  </a:lnTo>
                  <a:lnTo>
                    <a:pt x="248412" y="857250"/>
                  </a:lnTo>
                  <a:lnTo>
                    <a:pt x="249936" y="855726"/>
                  </a:lnTo>
                  <a:close/>
                </a:path>
                <a:path w="4312285" h="857250">
                  <a:moveTo>
                    <a:pt x="477774" y="823722"/>
                  </a:moveTo>
                  <a:lnTo>
                    <a:pt x="462534" y="744474"/>
                  </a:lnTo>
                  <a:lnTo>
                    <a:pt x="441198" y="703326"/>
                  </a:lnTo>
                  <a:lnTo>
                    <a:pt x="415582" y="694855"/>
                  </a:lnTo>
                  <a:lnTo>
                    <a:pt x="406146" y="695706"/>
                  </a:lnTo>
                  <a:lnTo>
                    <a:pt x="394703" y="699541"/>
                  </a:lnTo>
                  <a:lnTo>
                    <a:pt x="384327" y="706462"/>
                  </a:lnTo>
                  <a:lnTo>
                    <a:pt x="374954" y="716381"/>
                  </a:lnTo>
                  <a:lnTo>
                    <a:pt x="366522" y="729234"/>
                  </a:lnTo>
                  <a:lnTo>
                    <a:pt x="356489" y="720077"/>
                  </a:lnTo>
                  <a:lnTo>
                    <a:pt x="345757" y="714273"/>
                  </a:lnTo>
                  <a:lnTo>
                    <a:pt x="334149" y="711758"/>
                  </a:lnTo>
                  <a:lnTo>
                    <a:pt x="321564" y="712470"/>
                  </a:lnTo>
                  <a:lnTo>
                    <a:pt x="312115" y="715911"/>
                  </a:lnTo>
                  <a:lnTo>
                    <a:pt x="303174" y="721804"/>
                  </a:lnTo>
                  <a:lnTo>
                    <a:pt x="294665" y="730250"/>
                  </a:lnTo>
                  <a:lnTo>
                    <a:pt x="286512" y="741426"/>
                  </a:lnTo>
                  <a:lnTo>
                    <a:pt x="282702" y="723138"/>
                  </a:lnTo>
                  <a:lnTo>
                    <a:pt x="256032" y="728472"/>
                  </a:lnTo>
                  <a:lnTo>
                    <a:pt x="281495" y="857250"/>
                  </a:lnTo>
                  <a:lnTo>
                    <a:pt x="290322" y="857250"/>
                  </a:lnTo>
                  <a:lnTo>
                    <a:pt x="309219" y="857250"/>
                  </a:lnTo>
                  <a:lnTo>
                    <a:pt x="290322" y="760476"/>
                  </a:lnTo>
                  <a:lnTo>
                    <a:pt x="294894" y="752856"/>
                  </a:lnTo>
                  <a:lnTo>
                    <a:pt x="298704" y="746760"/>
                  </a:lnTo>
                  <a:lnTo>
                    <a:pt x="303276" y="743712"/>
                  </a:lnTo>
                  <a:lnTo>
                    <a:pt x="307086" y="739902"/>
                  </a:lnTo>
                  <a:lnTo>
                    <a:pt x="312420" y="737616"/>
                  </a:lnTo>
                  <a:lnTo>
                    <a:pt x="317754" y="736854"/>
                  </a:lnTo>
                  <a:lnTo>
                    <a:pt x="327660" y="734568"/>
                  </a:lnTo>
                  <a:lnTo>
                    <a:pt x="352806" y="771144"/>
                  </a:lnTo>
                  <a:lnTo>
                    <a:pt x="367284" y="845820"/>
                  </a:lnTo>
                  <a:lnTo>
                    <a:pt x="374904" y="844296"/>
                  </a:lnTo>
                  <a:lnTo>
                    <a:pt x="393954" y="840486"/>
                  </a:lnTo>
                  <a:lnTo>
                    <a:pt x="374904" y="742950"/>
                  </a:lnTo>
                  <a:lnTo>
                    <a:pt x="380466" y="734225"/>
                  </a:lnTo>
                  <a:lnTo>
                    <a:pt x="386905" y="727519"/>
                  </a:lnTo>
                  <a:lnTo>
                    <a:pt x="394182" y="722795"/>
                  </a:lnTo>
                  <a:lnTo>
                    <a:pt x="402336" y="720090"/>
                  </a:lnTo>
                  <a:lnTo>
                    <a:pt x="410718" y="718566"/>
                  </a:lnTo>
                  <a:lnTo>
                    <a:pt x="417576" y="720090"/>
                  </a:lnTo>
                  <a:lnTo>
                    <a:pt x="451866" y="829056"/>
                  </a:lnTo>
                  <a:lnTo>
                    <a:pt x="477774" y="823722"/>
                  </a:lnTo>
                  <a:close/>
                </a:path>
                <a:path w="4312285" h="857250">
                  <a:moveTo>
                    <a:pt x="622719" y="740625"/>
                  </a:moveTo>
                  <a:lnTo>
                    <a:pt x="610450" y="698754"/>
                  </a:lnTo>
                  <a:lnTo>
                    <a:pt x="595337" y="683526"/>
                  </a:lnTo>
                  <a:lnTo>
                    <a:pt x="595337" y="740740"/>
                  </a:lnTo>
                  <a:lnTo>
                    <a:pt x="594829" y="750087"/>
                  </a:lnTo>
                  <a:lnTo>
                    <a:pt x="569836" y="783170"/>
                  </a:lnTo>
                  <a:lnTo>
                    <a:pt x="547014" y="786866"/>
                  </a:lnTo>
                  <a:lnTo>
                    <a:pt x="541007" y="786257"/>
                  </a:lnTo>
                  <a:lnTo>
                    <a:pt x="534162" y="784860"/>
                  </a:lnTo>
                  <a:lnTo>
                    <a:pt x="517398" y="701802"/>
                  </a:lnTo>
                  <a:lnTo>
                    <a:pt x="536448" y="697992"/>
                  </a:lnTo>
                  <a:lnTo>
                    <a:pt x="545147" y="696683"/>
                  </a:lnTo>
                  <a:lnTo>
                    <a:pt x="552919" y="696175"/>
                  </a:lnTo>
                  <a:lnTo>
                    <a:pt x="559689" y="696379"/>
                  </a:lnTo>
                  <a:lnTo>
                    <a:pt x="565404" y="697230"/>
                  </a:lnTo>
                  <a:lnTo>
                    <a:pt x="573024" y="698754"/>
                  </a:lnTo>
                  <a:lnTo>
                    <a:pt x="579120" y="702564"/>
                  </a:lnTo>
                  <a:lnTo>
                    <a:pt x="583692" y="708660"/>
                  </a:lnTo>
                  <a:lnTo>
                    <a:pt x="589026" y="714756"/>
                  </a:lnTo>
                  <a:lnTo>
                    <a:pt x="592836" y="722376"/>
                  </a:lnTo>
                  <a:lnTo>
                    <a:pt x="594360" y="730758"/>
                  </a:lnTo>
                  <a:lnTo>
                    <a:pt x="595337" y="740740"/>
                  </a:lnTo>
                  <a:lnTo>
                    <a:pt x="595337" y="683526"/>
                  </a:lnTo>
                  <a:lnTo>
                    <a:pt x="548589" y="671436"/>
                  </a:lnTo>
                  <a:lnTo>
                    <a:pt x="531876" y="673608"/>
                  </a:lnTo>
                  <a:lnTo>
                    <a:pt x="485394" y="682752"/>
                  </a:lnTo>
                  <a:lnTo>
                    <a:pt x="517398" y="840397"/>
                  </a:lnTo>
                  <a:lnTo>
                    <a:pt x="520814" y="857250"/>
                  </a:lnTo>
                  <a:lnTo>
                    <a:pt x="538734" y="857250"/>
                  </a:lnTo>
                  <a:lnTo>
                    <a:pt x="548589" y="857250"/>
                  </a:lnTo>
                  <a:lnTo>
                    <a:pt x="538734" y="808482"/>
                  </a:lnTo>
                  <a:lnTo>
                    <a:pt x="547014" y="809332"/>
                  </a:lnTo>
                  <a:lnTo>
                    <a:pt x="554736" y="809625"/>
                  </a:lnTo>
                  <a:lnTo>
                    <a:pt x="561873" y="809332"/>
                  </a:lnTo>
                  <a:lnTo>
                    <a:pt x="568452" y="808482"/>
                  </a:lnTo>
                  <a:lnTo>
                    <a:pt x="581990" y="804481"/>
                  </a:lnTo>
                  <a:lnTo>
                    <a:pt x="593979" y="798283"/>
                  </a:lnTo>
                  <a:lnTo>
                    <a:pt x="595337" y="797166"/>
                  </a:lnTo>
                  <a:lnTo>
                    <a:pt x="604240" y="789940"/>
                  </a:lnTo>
                  <a:lnTo>
                    <a:pt x="612648" y="779526"/>
                  </a:lnTo>
                  <a:lnTo>
                    <a:pt x="618667" y="767219"/>
                  </a:lnTo>
                  <a:lnTo>
                    <a:pt x="621982" y="754278"/>
                  </a:lnTo>
                  <a:lnTo>
                    <a:pt x="622719" y="740625"/>
                  </a:lnTo>
                  <a:close/>
                </a:path>
                <a:path w="4312285" h="857250">
                  <a:moveTo>
                    <a:pt x="765810" y="758190"/>
                  </a:moveTo>
                  <a:lnTo>
                    <a:pt x="762762" y="742188"/>
                  </a:lnTo>
                  <a:lnTo>
                    <a:pt x="757428" y="748284"/>
                  </a:lnTo>
                  <a:lnTo>
                    <a:pt x="752856" y="751332"/>
                  </a:lnTo>
                  <a:lnTo>
                    <a:pt x="749046" y="752094"/>
                  </a:lnTo>
                  <a:lnTo>
                    <a:pt x="745998" y="752856"/>
                  </a:lnTo>
                  <a:lnTo>
                    <a:pt x="744474" y="750570"/>
                  </a:lnTo>
                  <a:lnTo>
                    <a:pt x="742950" y="745998"/>
                  </a:lnTo>
                  <a:lnTo>
                    <a:pt x="731520" y="688848"/>
                  </a:lnTo>
                  <a:lnTo>
                    <a:pt x="729234" y="678180"/>
                  </a:lnTo>
                  <a:lnTo>
                    <a:pt x="719328" y="655320"/>
                  </a:lnTo>
                  <a:lnTo>
                    <a:pt x="716280" y="651510"/>
                  </a:lnTo>
                  <a:lnTo>
                    <a:pt x="716280" y="748284"/>
                  </a:lnTo>
                  <a:lnTo>
                    <a:pt x="711873" y="753986"/>
                  </a:lnTo>
                  <a:lnTo>
                    <a:pt x="706755" y="758469"/>
                  </a:lnTo>
                  <a:lnTo>
                    <a:pt x="701052" y="761669"/>
                  </a:lnTo>
                  <a:lnTo>
                    <a:pt x="694944" y="763524"/>
                  </a:lnTo>
                  <a:lnTo>
                    <a:pt x="689610" y="765048"/>
                  </a:lnTo>
                  <a:lnTo>
                    <a:pt x="684276" y="763524"/>
                  </a:lnTo>
                  <a:lnTo>
                    <a:pt x="671322" y="742950"/>
                  </a:lnTo>
                  <a:lnTo>
                    <a:pt x="672084" y="738378"/>
                  </a:lnTo>
                  <a:lnTo>
                    <a:pt x="705612" y="710590"/>
                  </a:lnTo>
                  <a:lnTo>
                    <a:pt x="716280" y="748284"/>
                  </a:lnTo>
                  <a:lnTo>
                    <a:pt x="716280" y="651510"/>
                  </a:lnTo>
                  <a:lnTo>
                    <a:pt x="682942" y="641248"/>
                  </a:lnTo>
                  <a:lnTo>
                    <a:pt x="672084" y="642366"/>
                  </a:lnTo>
                  <a:lnTo>
                    <a:pt x="658799" y="646214"/>
                  </a:lnTo>
                  <a:lnTo>
                    <a:pt x="647598" y="652081"/>
                  </a:lnTo>
                  <a:lnTo>
                    <a:pt x="638543" y="659930"/>
                  </a:lnTo>
                  <a:lnTo>
                    <a:pt x="631698" y="669798"/>
                  </a:lnTo>
                  <a:lnTo>
                    <a:pt x="637794" y="698754"/>
                  </a:lnTo>
                  <a:lnTo>
                    <a:pt x="646087" y="686904"/>
                  </a:lnTo>
                  <a:lnTo>
                    <a:pt x="655027" y="677697"/>
                  </a:lnTo>
                  <a:lnTo>
                    <a:pt x="664679" y="671207"/>
                  </a:lnTo>
                  <a:lnTo>
                    <a:pt x="675132" y="667512"/>
                  </a:lnTo>
                  <a:lnTo>
                    <a:pt x="685977" y="667067"/>
                  </a:lnTo>
                  <a:lnTo>
                    <a:pt x="694461" y="670267"/>
                  </a:lnTo>
                  <a:lnTo>
                    <a:pt x="700519" y="677037"/>
                  </a:lnTo>
                  <a:lnTo>
                    <a:pt x="704088" y="687324"/>
                  </a:lnTo>
                  <a:lnTo>
                    <a:pt x="705612" y="694182"/>
                  </a:lnTo>
                  <a:lnTo>
                    <a:pt x="674370" y="713232"/>
                  </a:lnTo>
                  <a:lnTo>
                    <a:pt x="666940" y="717943"/>
                  </a:lnTo>
                  <a:lnTo>
                    <a:pt x="646366" y="751903"/>
                  </a:lnTo>
                  <a:lnTo>
                    <a:pt x="646938" y="758190"/>
                  </a:lnTo>
                  <a:lnTo>
                    <a:pt x="671322" y="784263"/>
                  </a:lnTo>
                  <a:lnTo>
                    <a:pt x="672655" y="784669"/>
                  </a:lnTo>
                  <a:lnTo>
                    <a:pt x="712050" y="771550"/>
                  </a:lnTo>
                  <a:lnTo>
                    <a:pt x="719328" y="764286"/>
                  </a:lnTo>
                  <a:lnTo>
                    <a:pt x="722896" y="769569"/>
                  </a:lnTo>
                  <a:lnTo>
                    <a:pt x="727900" y="772858"/>
                  </a:lnTo>
                  <a:lnTo>
                    <a:pt x="734326" y="774141"/>
                  </a:lnTo>
                  <a:lnTo>
                    <a:pt x="742188" y="773430"/>
                  </a:lnTo>
                  <a:lnTo>
                    <a:pt x="745998" y="772668"/>
                  </a:lnTo>
                  <a:lnTo>
                    <a:pt x="749808" y="771144"/>
                  </a:lnTo>
                  <a:lnTo>
                    <a:pt x="753618" y="768858"/>
                  </a:lnTo>
                  <a:lnTo>
                    <a:pt x="756666" y="766572"/>
                  </a:lnTo>
                  <a:lnTo>
                    <a:pt x="761238" y="763524"/>
                  </a:lnTo>
                  <a:lnTo>
                    <a:pt x="765810" y="758190"/>
                  </a:lnTo>
                  <a:close/>
                </a:path>
                <a:path w="4312285" h="857250">
                  <a:moveTo>
                    <a:pt x="870966" y="739140"/>
                  </a:moveTo>
                  <a:lnTo>
                    <a:pt x="865632" y="713994"/>
                  </a:lnTo>
                  <a:lnTo>
                    <a:pt x="858647" y="719696"/>
                  </a:lnTo>
                  <a:lnTo>
                    <a:pt x="851535" y="724179"/>
                  </a:lnTo>
                  <a:lnTo>
                    <a:pt x="844410" y="727379"/>
                  </a:lnTo>
                  <a:lnTo>
                    <a:pt x="837438" y="729234"/>
                  </a:lnTo>
                  <a:lnTo>
                    <a:pt x="828700" y="729678"/>
                  </a:lnTo>
                  <a:lnTo>
                    <a:pt x="821905" y="726567"/>
                  </a:lnTo>
                  <a:lnTo>
                    <a:pt x="816965" y="720013"/>
                  </a:lnTo>
                  <a:lnTo>
                    <a:pt x="813816" y="710184"/>
                  </a:lnTo>
                  <a:lnTo>
                    <a:pt x="800100" y="644652"/>
                  </a:lnTo>
                  <a:lnTo>
                    <a:pt x="842772" y="636270"/>
                  </a:lnTo>
                  <a:lnTo>
                    <a:pt x="838200" y="611886"/>
                  </a:lnTo>
                  <a:lnTo>
                    <a:pt x="795528" y="621030"/>
                  </a:lnTo>
                  <a:lnTo>
                    <a:pt x="790194" y="592836"/>
                  </a:lnTo>
                  <a:lnTo>
                    <a:pt x="749808" y="652272"/>
                  </a:lnTo>
                  <a:lnTo>
                    <a:pt x="750570" y="654558"/>
                  </a:lnTo>
                  <a:lnTo>
                    <a:pt x="774192" y="649986"/>
                  </a:lnTo>
                  <a:lnTo>
                    <a:pt x="787908" y="721614"/>
                  </a:lnTo>
                  <a:lnTo>
                    <a:pt x="790194" y="729996"/>
                  </a:lnTo>
                  <a:lnTo>
                    <a:pt x="794766" y="737616"/>
                  </a:lnTo>
                  <a:lnTo>
                    <a:pt x="796290" y="741426"/>
                  </a:lnTo>
                  <a:lnTo>
                    <a:pt x="800100" y="745236"/>
                  </a:lnTo>
                  <a:lnTo>
                    <a:pt x="800862" y="745998"/>
                  </a:lnTo>
                  <a:lnTo>
                    <a:pt x="803148" y="747522"/>
                  </a:lnTo>
                  <a:lnTo>
                    <a:pt x="806196" y="749808"/>
                  </a:lnTo>
                  <a:lnTo>
                    <a:pt x="813816" y="753097"/>
                  </a:lnTo>
                  <a:lnTo>
                    <a:pt x="821715" y="754951"/>
                  </a:lnTo>
                  <a:lnTo>
                    <a:pt x="830084" y="755370"/>
                  </a:lnTo>
                  <a:lnTo>
                    <a:pt x="838962" y="754380"/>
                  </a:lnTo>
                  <a:lnTo>
                    <a:pt x="847813" y="751776"/>
                  </a:lnTo>
                  <a:lnTo>
                    <a:pt x="856107" y="748474"/>
                  </a:lnTo>
                  <a:lnTo>
                    <a:pt x="863815" y="744296"/>
                  </a:lnTo>
                  <a:lnTo>
                    <a:pt x="870966" y="739140"/>
                  </a:lnTo>
                  <a:close/>
                </a:path>
                <a:path w="4312285" h="857250">
                  <a:moveTo>
                    <a:pt x="3420618" y="234696"/>
                  </a:moveTo>
                  <a:lnTo>
                    <a:pt x="3404616" y="155448"/>
                  </a:lnTo>
                  <a:lnTo>
                    <a:pt x="3383280" y="114300"/>
                  </a:lnTo>
                  <a:lnTo>
                    <a:pt x="3357664" y="105511"/>
                  </a:lnTo>
                  <a:lnTo>
                    <a:pt x="3348228" y="106680"/>
                  </a:lnTo>
                  <a:lnTo>
                    <a:pt x="3337102" y="110413"/>
                  </a:lnTo>
                  <a:lnTo>
                    <a:pt x="3326701" y="117157"/>
                  </a:lnTo>
                  <a:lnTo>
                    <a:pt x="3317151" y="127038"/>
                  </a:lnTo>
                  <a:lnTo>
                    <a:pt x="3308604" y="140208"/>
                  </a:lnTo>
                  <a:lnTo>
                    <a:pt x="3298583" y="131051"/>
                  </a:lnTo>
                  <a:lnTo>
                    <a:pt x="3287928" y="125247"/>
                  </a:lnTo>
                  <a:lnTo>
                    <a:pt x="3276562" y="122732"/>
                  </a:lnTo>
                  <a:lnTo>
                    <a:pt x="3264408" y="123444"/>
                  </a:lnTo>
                  <a:lnTo>
                    <a:pt x="3254845" y="126873"/>
                  </a:lnTo>
                  <a:lnTo>
                    <a:pt x="3245637" y="132676"/>
                  </a:lnTo>
                  <a:lnTo>
                    <a:pt x="3236861" y="140906"/>
                  </a:lnTo>
                  <a:lnTo>
                    <a:pt x="3228594" y="151638"/>
                  </a:lnTo>
                  <a:lnTo>
                    <a:pt x="3224784" y="134112"/>
                  </a:lnTo>
                  <a:lnTo>
                    <a:pt x="3198114" y="139446"/>
                  </a:lnTo>
                  <a:lnTo>
                    <a:pt x="3225546" y="273558"/>
                  </a:lnTo>
                  <a:lnTo>
                    <a:pt x="3232404" y="272186"/>
                  </a:lnTo>
                  <a:lnTo>
                    <a:pt x="3252216" y="268224"/>
                  </a:lnTo>
                  <a:lnTo>
                    <a:pt x="3232404" y="170688"/>
                  </a:lnTo>
                  <a:lnTo>
                    <a:pt x="3236976" y="163068"/>
                  </a:lnTo>
                  <a:lnTo>
                    <a:pt x="3241548" y="157734"/>
                  </a:lnTo>
                  <a:lnTo>
                    <a:pt x="3245358" y="154686"/>
                  </a:lnTo>
                  <a:lnTo>
                    <a:pt x="3249930" y="150876"/>
                  </a:lnTo>
                  <a:lnTo>
                    <a:pt x="3254502" y="148590"/>
                  </a:lnTo>
                  <a:lnTo>
                    <a:pt x="3259836" y="147828"/>
                  </a:lnTo>
                  <a:lnTo>
                    <a:pt x="3269742" y="145542"/>
                  </a:lnTo>
                  <a:lnTo>
                    <a:pt x="3294888" y="182118"/>
                  </a:lnTo>
                  <a:lnTo>
                    <a:pt x="3310128" y="256794"/>
                  </a:lnTo>
                  <a:lnTo>
                    <a:pt x="3316986" y="255422"/>
                  </a:lnTo>
                  <a:lnTo>
                    <a:pt x="3336798" y="251460"/>
                  </a:lnTo>
                  <a:lnTo>
                    <a:pt x="3316986" y="153924"/>
                  </a:lnTo>
                  <a:lnTo>
                    <a:pt x="3322980" y="145199"/>
                  </a:lnTo>
                  <a:lnTo>
                    <a:pt x="3329559" y="138493"/>
                  </a:lnTo>
                  <a:lnTo>
                    <a:pt x="3336696" y="133769"/>
                  </a:lnTo>
                  <a:lnTo>
                    <a:pt x="3344418" y="131064"/>
                  </a:lnTo>
                  <a:lnTo>
                    <a:pt x="3352800" y="129540"/>
                  </a:lnTo>
                  <a:lnTo>
                    <a:pt x="3360420" y="131064"/>
                  </a:lnTo>
                  <a:lnTo>
                    <a:pt x="3393948" y="240030"/>
                  </a:lnTo>
                  <a:lnTo>
                    <a:pt x="3420618" y="234696"/>
                  </a:lnTo>
                  <a:close/>
                </a:path>
                <a:path w="4312285" h="857250">
                  <a:moveTo>
                    <a:pt x="3559302" y="198882"/>
                  </a:moveTo>
                  <a:lnTo>
                    <a:pt x="3555492" y="182880"/>
                  </a:lnTo>
                  <a:lnTo>
                    <a:pt x="3550158" y="188976"/>
                  </a:lnTo>
                  <a:lnTo>
                    <a:pt x="3545586" y="192024"/>
                  </a:lnTo>
                  <a:lnTo>
                    <a:pt x="3539490" y="193548"/>
                  </a:lnTo>
                  <a:lnTo>
                    <a:pt x="3537204" y="191262"/>
                  </a:lnTo>
                  <a:lnTo>
                    <a:pt x="3536442" y="186690"/>
                  </a:lnTo>
                  <a:lnTo>
                    <a:pt x="3525012" y="129540"/>
                  </a:lnTo>
                  <a:lnTo>
                    <a:pt x="3522726" y="118872"/>
                  </a:lnTo>
                  <a:lnTo>
                    <a:pt x="3520440" y="111252"/>
                  </a:lnTo>
                  <a:lnTo>
                    <a:pt x="3518916" y="107442"/>
                  </a:lnTo>
                  <a:lnTo>
                    <a:pt x="3518154" y="102870"/>
                  </a:lnTo>
                  <a:lnTo>
                    <a:pt x="3515868" y="99822"/>
                  </a:lnTo>
                  <a:lnTo>
                    <a:pt x="3512058" y="96012"/>
                  </a:lnTo>
                  <a:lnTo>
                    <a:pt x="3509772" y="93154"/>
                  </a:lnTo>
                  <a:lnTo>
                    <a:pt x="3509772" y="188976"/>
                  </a:lnTo>
                  <a:lnTo>
                    <a:pt x="3505035" y="194678"/>
                  </a:lnTo>
                  <a:lnTo>
                    <a:pt x="3499955" y="199161"/>
                  </a:lnTo>
                  <a:lnTo>
                    <a:pt x="3494443" y="202361"/>
                  </a:lnTo>
                  <a:lnTo>
                    <a:pt x="3488436" y="204216"/>
                  </a:lnTo>
                  <a:lnTo>
                    <a:pt x="3482340" y="205740"/>
                  </a:lnTo>
                  <a:lnTo>
                    <a:pt x="3477768" y="204978"/>
                  </a:lnTo>
                  <a:lnTo>
                    <a:pt x="3468624" y="198882"/>
                  </a:lnTo>
                  <a:lnTo>
                    <a:pt x="3466338" y="195072"/>
                  </a:lnTo>
                  <a:lnTo>
                    <a:pt x="3464814" y="188976"/>
                  </a:lnTo>
                  <a:lnTo>
                    <a:pt x="3464052" y="183642"/>
                  </a:lnTo>
                  <a:lnTo>
                    <a:pt x="3464814" y="179070"/>
                  </a:lnTo>
                  <a:lnTo>
                    <a:pt x="3470910" y="169926"/>
                  </a:lnTo>
                  <a:lnTo>
                    <a:pt x="3477006" y="165354"/>
                  </a:lnTo>
                  <a:lnTo>
                    <a:pt x="3485388" y="160020"/>
                  </a:lnTo>
                  <a:lnTo>
                    <a:pt x="3498342" y="151384"/>
                  </a:lnTo>
                  <a:lnTo>
                    <a:pt x="3501390" y="149352"/>
                  </a:lnTo>
                  <a:lnTo>
                    <a:pt x="3509772" y="188976"/>
                  </a:lnTo>
                  <a:lnTo>
                    <a:pt x="3509772" y="93154"/>
                  </a:lnTo>
                  <a:lnTo>
                    <a:pt x="3476002" y="82054"/>
                  </a:lnTo>
                  <a:lnTo>
                    <a:pt x="3466338" y="82981"/>
                  </a:lnTo>
                  <a:lnTo>
                    <a:pt x="3431286" y="100622"/>
                  </a:lnTo>
                  <a:lnTo>
                    <a:pt x="3424428" y="110490"/>
                  </a:lnTo>
                  <a:lnTo>
                    <a:pt x="3430524" y="139446"/>
                  </a:lnTo>
                  <a:lnTo>
                    <a:pt x="3438817" y="127609"/>
                  </a:lnTo>
                  <a:lnTo>
                    <a:pt x="3447758" y="118491"/>
                  </a:lnTo>
                  <a:lnTo>
                    <a:pt x="3457410" y="112217"/>
                  </a:lnTo>
                  <a:lnTo>
                    <a:pt x="3467862" y="108966"/>
                  </a:lnTo>
                  <a:lnTo>
                    <a:pt x="3479038" y="108077"/>
                  </a:lnTo>
                  <a:lnTo>
                    <a:pt x="3487572" y="111061"/>
                  </a:lnTo>
                  <a:lnTo>
                    <a:pt x="3493681" y="117741"/>
                  </a:lnTo>
                  <a:lnTo>
                    <a:pt x="3497580" y="128016"/>
                  </a:lnTo>
                  <a:lnTo>
                    <a:pt x="3498342" y="134874"/>
                  </a:lnTo>
                  <a:lnTo>
                    <a:pt x="3467100" y="153924"/>
                  </a:lnTo>
                  <a:lnTo>
                    <a:pt x="3459670" y="158635"/>
                  </a:lnTo>
                  <a:lnTo>
                    <a:pt x="3439096" y="192709"/>
                  </a:lnTo>
                  <a:lnTo>
                    <a:pt x="3439668" y="198882"/>
                  </a:lnTo>
                  <a:lnTo>
                    <a:pt x="3464052" y="224955"/>
                  </a:lnTo>
                  <a:lnTo>
                    <a:pt x="3465385" y="225361"/>
                  </a:lnTo>
                  <a:lnTo>
                    <a:pt x="3504781" y="212242"/>
                  </a:lnTo>
                  <a:lnTo>
                    <a:pt x="3512058" y="204978"/>
                  </a:lnTo>
                  <a:lnTo>
                    <a:pt x="3515626" y="210261"/>
                  </a:lnTo>
                  <a:lnTo>
                    <a:pt x="3520630" y="213550"/>
                  </a:lnTo>
                  <a:lnTo>
                    <a:pt x="3527056" y="214833"/>
                  </a:lnTo>
                  <a:lnTo>
                    <a:pt x="3534918" y="214122"/>
                  </a:lnTo>
                  <a:lnTo>
                    <a:pt x="3539490" y="213360"/>
                  </a:lnTo>
                  <a:lnTo>
                    <a:pt x="3542538" y="211836"/>
                  </a:lnTo>
                  <a:lnTo>
                    <a:pt x="3546348" y="209550"/>
                  </a:lnTo>
                  <a:lnTo>
                    <a:pt x="3549396" y="207264"/>
                  </a:lnTo>
                  <a:lnTo>
                    <a:pt x="3553968" y="204216"/>
                  </a:lnTo>
                  <a:lnTo>
                    <a:pt x="3559302" y="198882"/>
                  </a:lnTo>
                  <a:close/>
                </a:path>
                <a:path w="4312285" h="857250">
                  <a:moveTo>
                    <a:pt x="3611118" y="196596"/>
                  </a:moveTo>
                  <a:lnTo>
                    <a:pt x="3571494" y="0"/>
                  </a:lnTo>
                  <a:lnTo>
                    <a:pt x="3543757" y="0"/>
                  </a:lnTo>
                  <a:lnTo>
                    <a:pt x="3584448" y="201930"/>
                  </a:lnTo>
                  <a:lnTo>
                    <a:pt x="3611118" y="196596"/>
                  </a:lnTo>
                  <a:close/>
                </a:path>
                <a:path w="4312285" h="857250">
                  <a:moveTo>
                    <a:pt x="3714750" y="176022"/>
                  </a:moveTo>
                  <a:lnTo>
                    <a:pt x="3632454" y="121158"/>
                  </a:lnTo>
                  <a:lnTo>
                    <a:pt x="3676650" y="44196"/>
                  </a:lnTo>
                  <a:lnTo>
                    <a:pt x="3644646" y="50292"/>
                  </a:lnTo>
                  <a:lnTo>
                    <a:pt x="3598164" y="128016"/>
                  </a:lnTo>
                  <a:lnTo>
                    <a:pt x="3632454" y="151079"/>
                  </a:lnTo>
                  <a:lnTo>
                    <a:pt x="3679698" y="182880"/>
                  </a:lnTo>
                  <a:lnTo>
                    <a:pt x="3714750" y="176022"/>
                  </a:lnTo>
                  <a:close/>
                </a:path>
                <a:path w="4312285" h="857250">
                  <a:moveTo>
                    <a:pt x="3830574" y="144780"/>
                  </a:moveTo>
                  <a:lnTo>
                    <a:pt x="3826764" y="128778"/>
                  </a:lnTo>
                  <a:lnTo>
                    <a:pt x="3821430" y="134874"/>
                  </a:lnTo>
                  <a:lnTo>
                    <a:pt x="3816858" y="137922"/>
                  </a:lnTo>
                  <a:lnTo>
                    <a:pt x="3813810" y="138684"/>
                  </a:lnTo>
                  <a:lnTo>
                    <a:pt x="3810000" y="139446"/>
                  </a:lnTo>
                  <a:lnTo>
                    <a:pt x="3808476" y="137160"/>
                  </a:lnTo>
                  <a:lnTo>
                    <a:pt x="3807714" y="132588"/>
                  </a:lnTo>
                  <a:lnTo>
                    <a:pt x="3793998" y="64008"/>
                  </a:lnTo>
                  <a:lnTo>
                    <a:pt x="3791712" y="56388"/>
                  </a:lnTo>
                  <a:lnTo>
                    <a:pt x="3788664" y="48768"/>
                  </a:lnTo>
                  <a:lnTo>
                    <a:pt x="3786378" y="44958"/>
                  </a:lnTo>
                  <a:lnTo>
                    <a:pt x="3783330" y="41910"/>
                  </a:lnTo>
                  <a:lnTo>
                    <a:pt x="3781044" y="39052"/>
                  </a:lnTo>
                  <a:lnTo>
                    <a:pt x="3781044" y="134874"/>
                  </a:lnTo>
                  <a:lnTo>
                    <a:pt x="3776294" y="140576"/>
                  </a:lnTo>
                  <a:lnTo>
                    <a:pt x="3753612" y="150876"/>
                  </a:lnTo>
                  <a:lnTo>
                    <a:pt x="3749040" y="150114"/>
                  </a:lnTo>
                  <a:lnTo>
                    <a:pt x="3735324" y="129540"/>
                  </a:lnTo>
                  <a:lnTo>
                    <a:pt x="3736086" y="124968"/>
                  </a:lnTo>
                  <a:lnTo>
                    <a:pt x="3742182" y="115824"/>
                  </a:lnTo>
                  <a:lnTo>
                    <a:pt x="3748278" y="111252"/>
                  </a:lnTo>
                  <a:lnTo>
                    <a:pt x="3756660" y="105918"/>
                  </a:lnTo>
                  <a:lnTo>
                    <a:pt x="3769614" y="97282"/>
                  </a:lnTo>
                  <a:lnTo>
                    <a:pt x="3772662" y="95250"/>
                  </a:lnTo>
                  <a:lnTo>
                    <a:pt x="3781044" y="134874"/>
                  </a:lnTo>
                  <a:lnTo>
                    <a:pt x="3781044" y="39052"/>
                  </a:lnTo>
                  <a:lnTo>
                    <a:pt x="3780282" y="38100"/>
                  </a:lnTo>
                  <a:lnTo>
                    <a:pt x="3777234" y="35052"/>
                  </a:lnTo>
                  <a:lnTo>
                    <a:pt x="3773424" y="33528"/>
                  </a:lnTo>
                  <a:lnTo>
                    <a:pt x="3765562" y="29806"/>
                  </a:lnTo>
                  <a:lnTo>
                    <a:pt x="3756850" y="27813"/>
                  </a:lnTo>
                  <a:lnTo>
                    <a:pt x="3747274" y="27520"/>
                  </a:lnTo>
                  <a:lnTo>
                    <a:pt x="3736848" y="28956"/>
                  </a:lnTo>
                  <a:lnTo>
                    <a:pt x="3723132" y="32804"/>
                  </a:lnTo>
                  <a:lnTo>
                    <a:pt x="3711702" y="38671"/>
                  </a:lnTo>
                  <a:lnTo>
                    <a:pt x="3702558" y="46520"/>
                  </a:lnTo>
                  <a:lnTo>
                    <a:pt x="3695700" y="56388"/>
                  </a:lnTo>
                  <a:lnTo>
                    <a:pt x="3701796" y="85344"/>
                  </a:lnTo>
                  <a:lnTo>
                    <a:pt x="3710089" y="73494"/>
                  </a:lnTo>
                  <a:lnTo>
                    <a:pt x="3719030" y="64287"/>
                  </a:lnTo>
                  <a:lnTo>
                    <a:pt x="3728682" y="57797"/>
                  </a:lnTo>
                  <a:lnTo>
                    <a:pt x="3739134" y="54102"/>
                  </a:lnTo>
                  <a:lnTo>
                    <a:pt x="3750297" y="53543"/>
                  </a:lnTo>
                  <a:lnTo>
                    <a:pt x="3758755" y="56578"/>
                  </a:lnTo>
                  <a:lnTo>
                    <a:pt x="3764635" y="63309"/>
                  </a:lnTo>
                  <a:lnTo>
                    <a:pt x="3768090" y="73914"/>
                  </a:lnTo>
                  <a:lnTo>
                    <a:pt x="3769614" y="80772"/>
                  </a:lnTo>
                  <a:lnTo>
                    <a:pt x="3738372" y="99060"/>
                  </a:lnTo>
                  <a:lnTo>
                    <a:pt x="3730942" y="103886"/>
                  </a:lnTo>
                  <a:lnTo>
                    <a:pt x="3710368" y="138493"/>
                  </a:lnTo>
                  <a:lnTo>
                    <a:pt x="3710940" y="144780"/>
                  </a:lnTo>
                  <a:lnTo>
                    <a:pt x="3735324" y="170853"/>
                  </a:lnTo>
                  <a:lnTo>
                    <a:pt x="3736657" y="171259"/>
                  </a:lnTo>
                  <a:lnTo>
                    <a:pt x="3776053" y="157822"/>
                  </a:lnTo>
                  <a:lnTo>
                    <a:pt x="3781044" y="152527"/>
                  </a:lnTo>
                  <a:lnTo>
                    <a:pt x="3783330" y="150114"/>
                  </a:lnTo>
                  <a:lnTo>
                    <a:pt x="3786898" y="155829"/>
                  </a:lnTo>
                  <a:lnTo>
                    <a:pt x="3791902" y="159346"/>
                  </a:lnTo>
                  <a:lnTo>
                    <a:pt x="3798328" y="160718"/>
                  </a:lnTo>
                  <a:lnTo>
                    <a:pt x="3806190" y="160020"/>
                  </a:lnTo>
                  <a:lnTo>
                    <a:pt x="3825240" y="149352"/>
                  </a:lnTo>
                  <a:lnTo>
                    <a:pt x="3830574" y="144780"/>
                  </a:lnTo>
                  <a:close/>
                </a:path>
                <a:path w="4312285" h="857250">
                  <a:moveTo>
                    <a:pt x="3967734" y="124968"/>
                  </a:moveTo>
                  <a:lnTo>
                    <a:pt x="3952494" y="48006"/>
                  </a:lnTo>
                  <a:lnTo>
                    <a:pt x="3934206" y="6858"/>
                  </a:lnTo>
                  <a:lnTo>
                    <a:pt x="3921810" y="0"/>
                  </a:lnTo>
                  <a:lnTo>
                    <a:pt x="3886009" y="0"/>
                  </a:lnTo>
                  <a:lnTo>
                    <a:pt x="3884485" y="495"/>
                  </a:lnTo>
                  <a:lnTo>
                    <a:pt x="3874770" y="6477"/>
                  </a:lnTo>
                  <a:lnTo>
                    <a:pt x="3866197" y="14732"/>
                  </a:lnTo>
                  <a:lnTo>
                    <a:pt x="3858768" y="25146"/>
                  </a:lnTo>
                  <a:lnTo>
                    <a:pt x="3854958" y="8382"/>
                  </a:lnTo>
                  <a:lnTo>
                    <a:pt x="3828288" y="13716"/>
                  </a:lnTo>
                  <a:lnTo>
                    <a:pt x="3854958" y="147828"/>
                  </a:lnTo>
                  <a:lnTo>
                    <a:pt x="3862578" y="146342"/>
                  </a:lnTo>
                  <a:lnTo>
                    <a:pt x="3882390" y="142494"/>
                  </a:lnTo>
                  <a:lnTo>
                    <a:pt x="3862578" y="46482"/>
                  </a:lnTo>
                  <a:lnTo>
                    <a:pt x="3868153" y="36766"/>
                  </a:lnTo>
                  <a:lnTo>
                    <a:pt x="3874668" y="29337"/>
                  </a:lnTo>
                  <a:lnTo>
                    <a:pt x="3882186" y="24193"/>
                  </a:lnTo>
                  <a:lnTo>
                    <a:pt x="3890772" y="21336"/>
                  </a:lnTo>
                  <a:lnTo>
                    <a:pt x="3900678" y="19050"/>
                  </a:lnTo>
                  <a:lnTo>
                    <a:pt x="3908298" y="20574"/>
                  </a:lnTo>
                  <a:lnTo>
                    <a:pt x="3941064" y="130302"/>
                  </a:lnTo>
                  <a:lnTo>
                    <a:pt x="3967734" y="124968"/>
                  </a:lnTo>
                  <a:close/>
                </a:path>
                <a:path w="4312285" h="857250">
                  <a:moveTo>
                    <a:pt x="4012196" y="0"/>
                  </a:moveTo>
                  <a:lnTo>
                    <a:pt x="3973588" y="0"/>
                  </a:lnTo>
                  <a:lnTo>
                    <a:pt x="3973068" y="762"/>
                  </a:lnTo>
                  <a:lnTo>
                    <a:pt x="3978402" y="29718"/>
                  </a:lnTo>
                  <a:lnTo>
                    <a:pt x="3987139" y="17868"/>
                  </a:lnTo>
                  <a:lnTo>
                    <a:pt x="3996309" y="8661"/>
                  </a:lnTo>
                  <a:lnTo>
                    <a:pt x="4006037" y="2171"/>
                  </a:lnTo>
                  <a:lnTo>
                    <a:pt x="4012196" y="0"/>
                  </a:lnTo>
                  <a:close/>
                </a:path>
                <a:path w="4312285" h="857250">
                  <a:moveTo>
                    <a:pt x="4107180" y="89154"/>
                  </a:moveTo>
                  <a:lnTo>
                    <a:pt x="4104132" y="73152"/>
                  </a:lnTo>
                  <a:lnTo>
                    <a:pt x="4098036" y="79248"/>
                  </a:lnTo>
                  <a:lnTo>
                    <a:pt x="4094226" y="82296"/>
                  </a:lnTo>
                  <a:lnTo>
                    <a:pt x="4090416" y="83058"/>
                  </a:lnTo>
                  <a:lnTo>
                    <a:pt x="4087368" y="83820"/>
                  </a:lnTo>
                  <a:lnTo>
                    <a:pt x="4085844" y="81534"/>
                  </a:lnTo>
                  <a:lnTo>
                    <a:pt x="4084320" y="76962"/>
                  </a:lnTo>
                  <a:lnTo>
                    <a:pt x="4072890" y="19812"/>
                  </a:lnTo>
                  <a:lnTo>
                    <a:pt x="4070604" y="9144"/>
                  </a:lnTo>
                  <a:lnTo>
                    <a:pt x="4069080" y="1524"/>
                  </a:lnTo>
                  <a:lnTo>
                    <a:pt x="4068559" y="0"/>
                  </a:lnTo>
                  <a:lnTo>
                    <a:pt x="4057650" y="0"/>
                  </a:lnTo>
                  <a:lnTo>
                    <a:pt x="4057650" y="79248"/>
                  </a:lnTo>
                  <a:lnTo>
                    <a:pt x="4053243" y="84950"/>
                  </a:lnTo>
                  <a:lnTo>
                    <a:pt x="4048125" y="89433"/>
                  </a:lnTo>
                  <a:lnTo>
                    <a:pt x="4042422" y="92633"/>
                  </a:lnTo>
                  <a:lnTo>
                    <a:pt x="4036314" y="94488"/>
                  </a:lnTo>
                  <a:lnTo>
                    <a:pt x="4030980" y="96012"/>
                  </a:lnTo>
                  <a:lnTo>
                    <a:pt x="4025646" y="94488"/>
                  </a:lnTo>
                  <a:lnTo>
                    <a:pt x="4012692" y="73914"/>
                  </a:lnTo>
                  <a:lnTo>
                    <a:pt x="4013454" y="69342"/>
                  </a:lnTo>
                  <a:lnTo>
                    <a:pt x="4019550" y="60198"/>
                  </a:lnTo>
                  <a:lnTo>
                    <a:pt x="4024884" y="55626"/>
                  </a:lnTo>
                  <a:lnTo>
                    <a:pt x="4046982" y="41554"/>
                  </a:lnTo>
                  <a:lnTo>
                    <a:pt x="4050030" y="39624"/>
                  </a:lnTo>
                  <a:lnTo>
                    <a:pt x="4057650" y="79248"/>
                  </a:lnTo>
                  <a:lnTo>
                    <a:pt x="4057650" y="0"/>
                  </a:lnTo>
                  <a:lnTo>
                    <a:pt x="4032554" y="0"/>
                  </a:lnTo>
                  <a:lnTo>
                    <a:pt x="4035831" y="1231"/>
                  </a:lnTo>
                  <a:lnTo>
                    <a:pt x="4041889" y="8001"/>
                  </a:lnTo>
                  <a:lnTo>
                    <a:pt x="4045458" y="18288"/>
                  </a:lnTo>
                  <a:lnTo>
                    <a:pt x="4046982" y="25146"/>
                  </a:lnTo>
                  <a:lnTo>
                    <a:pt x="4015740" y="43434"/>
                  </a:lnTo>
                  <a:lnTo>
                    <a:pt x="4008310" y="48577"/>
                  </a:lnTo>
                  <a:lnTo>
                    <a:pt x="3987736" y="82867"/>
                  </a:lnTo>
                  <a:lnTo>
                    <a:pt x="3988308" y="89154"/>
                  </a:lnTo>
                  <a:lnTo>
                    <a:pt x="4012692" y="115227"/>
                  </a:lnTo>
                  <a:lnTo>
                    <a:pt x="4014025" y="115633"/>
                  </a:lnTo>
                  <a:lnTo>
                    <a:pt x="4053421" y="102514"/>
                  </a:lnTo>
                  <a:lnTo>
                    <a:pt x="4060698" y="95250"/>
                  </a:lnTo>
                  <a:lnTo>
                    <a:pt x="4064266" y="100533"/>
                  </a:lnTo>
                  <a:lnTo>
                    <a:pt x="4069270" y="103822"/>
                  </a:lnTo>
                  <a:lnTo>
                    <a:pt x="4075696" y="105105"/>
                  </a:lnTo>
                  <a:lnTo>
                    <a:pt x="4083558" y="104394"/>
                  </a:lnTo>
                  <a:lnTo>
                    <a:pt x="4087368" y="103632"/>
                  </a:lnTo>
                  <a:lnTo>
                    <a:pt x="4091178" y="102108"/>
                  </a:lnTo>
                  <a:lnTo>
                    <a:pt x="4094226" y="99822"/>
                  </a:lnTo>
                  <a:lnTo>
                    <a:pt x="4098036" y="97536"/>
                  </a:lnTo>
                  <a:lnTo>
                    <a:pt x="4102608" y="94488"/>
                  </a:lnTo>
                  <a:lnTo>
                    <a:pt x="4107180" y="89154"/>
                  </a:lnTo>
                  <a:close/>
                </a:path>
                <a:path w="4312285" h="857250">
                  <a:moveTo>
                    <a:pt x="4158996" y="86868"/>
                  </a:moveTo>
                  <a:lnTo>
                    <a:pt x="4141749" y="0"/>
                  </a:lnTo>
                  <a:lnTo>
                    <a:pt x="4113987" y="0"/>
                  </a:lnTo>
                  <a:lnTo>
                    <a:pt x="4132326" y="92202"/>
                  </a:lnTo>
                  <a:lnTo>
                    <a:pt x="4158996" y="86868"/>
                  </a:lnTo>
                  <a:close/>
                </a:path>
                <a:path w="4312285" h="857250">
                  <a:moveTo>
                    <a:pt x="4245102" y="69342"/>
                  </a:moveTo>
                  <a:lnTo>
                    <a:pt x="4231221" y="0"/>
                  </a:lnTo>
                  <a:lnTo>
                    <a:pt x="4203484" y="0"/>
                  </a:lnTo>
                  <a:lnTo>
                    <a:pt x="4218432" y="74676"/>
                  </a:lnTo>
                  <a:lnTo>
                    <a:pt x="4245102" y="69342"/>
                  </a:lnTo>
                  <a:close/>
                </a:path>
                <a:path w="4312285" h="857250">
                  <a:moveTo>
                    <a:pt x="4311764" y="53581"/>
                  </a:moveTo>
                  <a:lnTo>
                    <a:pt x="4290822" y="20574"/>
                  </a:lnTo>
                  <a:lnTo>
                    <a:pt x="4284726" y="21336"/>
                  </a:lnTo>
                  <a:lnTo>
                    <a:pt x="4270248" y="39624"/>
                  </a:lnTo>
                  <a:lnTo>
                    <a:pt x="4272534" y="54102"/>
                  </a:lnTo>
                  <a:lnTo>
                    <a:pt x="4279392" y="59436"/>
                  </a:lnTo>
                  <a:lnTo>
                    <a:pt x="4290060" y="60198"/>
                  </a:lnTo>
                  <a:lnTo>
                    <a:pt x="4291584" y="67818"/>
                  </a:lnTo>
                  <a:lnTo>
                    <a:pt x="4291584" y="73914"/>
                  </a:lnTo>
                  <a:lnTo>
                    <a:pt x="4290060" y="83058"/>
                  </a:lnTo>
                  <a:lnTo>
                    <a:pt x="4287774" y="87630"/>
                  </a:lnTo>
                  <a:lnTo>
                    <a:pt x="4283964" y="92964"/>
                  </a:lnTo>
                  <a:lnTo>
                    <a:pt x="4284726" y="98298"/>
                  </a:lnTo>
                  <a:lnTo>
                    <a:pt x="4310304" y="68757"/>
                  </a:lnTo>
                  <a:lnTo>
                    <a:pt x="4311675" y="61239"/>
                  </a:lnTo>
                  <a:lnTo>
                    <a:pt x="4311764" y="53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3" name="object 19">
              <a:extLst>
                <a:ext uri="{FF2B5EF4-FFF2-40B4-BE49-F238E27FC236}">
                  <a16:creationId xmlns:a16="http://schemas.microsoft.com/office/drawing/2014/main" id="{6624BCA2-EA45-4E15-8E1D-4D5A8D76E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876" y="4616195"/>
              <a:ext cx="1289050" cy="19050"/>
            </a:xfrm>
            <a:custGeom>
              <a:avLst/>
              <a:gdLst>
                <a:gd name="T0" fmla="*/ 1288542 w 1289050"/>
                <a:gd name="T1" fmla="*/ 19050 h 19050"/>
                <a:gd name="T2" fmla="*/ 1288542 w 1289050"/>
                <a:gd name="T3" fmla="*/ 0 h 19050"/>
                <a:gd name="T4" fmla="*/ 0 w 1289050"/>
                <a:gd name="T5" fmla="*/ 0 h 19050"/>
                <a:gd name="T6" fmla="*/ 0 w 1289050"/>
                <a:gd name="T7" fmla="*/ 19050 h 19050"/>
                <a:gd name="T8" fmla="*/ 1288542 w 1289050"/>
                <a:gd name="T9" fmla="*/ 19050 h 19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050" h="19050">
                  <a:moveTo>
                    <a:pt x="1288542" y="19050"/>
                  </a:moveTo>
                  <a:lnTo>
                    <a:pt x="1288542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288542" y="19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4" name="object 20">
              <a:extLst>
                <a:ext uri="{FF2B5EF4-FFF2-40B4-BE49-F238E27FC236}">
                  <a16:creationId xmlns:a16="http://schemas.microsoft.com/office/drawing/2014/main" id="{683BAFF7-3424-4C01-99D7-C9A337FB1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769" y="3778008"/>
              <a:ext cx="2100580" cy="402590"/>
            </a:xfrm>
            <a:custGeom>
              <a:avLst/>
              <a:gdLst>
                <a:gd name="T0" fmla="*/ 31153 w 2100579"/>
                <a:gd name="T1" fmla="*/ 12877 h 402589"/>
                <a:gd name="T2" fmla="*/ 53047 w 2100579"/>
                <a:gd name="T3" fmla="*/ 47244 h 402589"/>
                <a:gd name="T4" fmla="*/ 133769 w 2100579"/>
                <a:gd name="T5" fmla="*/ 377860 h 402589"/>
                <a:gd name="T6" fmla="*/ 133769 w 2100579"/>
                <a:gd name="T7" fmla="*/ 284947 h 402589"/>
                <a:gd name="T8" fmla="*/ 132702 w 2100579"/>
                <a:gd name="T9" fmla="*/ 262366 h 402589"/>
                <a:gd name="T10" fmla="*/ 68097 w 2100579"/>
                <a:gd name="T11" fmla="*/ 372056 h 402589"/>
                <a:gd name="T12" fmla="*/ 194017 w 2100579"/>
                <a:gd name="T13" fmla="*/ 389392 h 402589"/>
                <a:gd name="T14" fmla="*/ 274027 w 2100579"/>
                <a:gd name="T15" fmla="*/ 762 h 402589"/>
                <a:gd name="T16" fmla="*/ 312889 w 2100579"/>
                <a:gd name="T17" fmla="*/ 348244 h 402589"/>
                <a:gd name="T18" fmla="*/ 278434 w 2100579"/>
                <a:gd name="T19" fmla="*/ 349374 h 402589"/>
                <a:gd name="T20" fmla="*/ 238975 w 2100579"/>
                <a:gd name="T21" fmla="*/ 344434 h 402589"/>
                <a:gd name="T22" fmla="*/ 283171 w 2100579"/>
                <a:gd name="T23" fmla="*/ 343672 h 402589"/>
                <a:gd name="T24" fmla="*/ 214401 w 2100579"/>
                <a:gd name="T25" fmla="*/ 247748 h 402589"/>
                <a:gd name="T26" fmla="*/ 261353 w 2100579"/>
                <a:gd name="T27" fmla="*/ 265757 h 402589"/>
                <a:gd name="T28" fmla="*/ 238975 w 2100579"/>
                <a:gd name="T29" fmla="*/ 380248 h 402589"/>
                <a:gd name="T30" fmla="*/ 312889 w 2100579"/>
                <a:gd name="T31" fmla="*/ 368056 h 402589"/>
                <a:gd name="T32" fmla="*/ 421855 w 2100579"/>
                <a:gd name="T33" fmla="*/ 208036 h 402589"/>
                <a:gd name="T34" fmla="*/ 330415 w 2100579"/>
                <a:gd name="T35" fmla="*/ 222514 h 402589"/>
                <a:gd name="T36" fmla="*/ 403567 w 2100579"/>
                <a:gd name="T37" fmla="*/ 228610 h 402589"/>
                <a:gd name="T38" fmla="*/ 616165 w 2100579"/>
                <a:gd name="T39" fmla="*/ 304810 h 402589"/>
                <a:gd name="T40" fmla="*/ 740371 w 2100579"/>
                <a:gd name="T41" fmla="*/ 262900 h 402589"/>
                <a:gd name="T42" fmla="*/ 710653 w 2100579"/>
                <a:gd name="T43" fmla="*/ 165354 h 402589"/>
                <a:gd name="T44" fmla="*/ 671029 w 2100579"/>
                <a:gd name="T45" fmla="*/ 271282 h 402589"/>
                <a:gd name="T46" fmla="*/ 706843 w 2100579"/>
                <a:gd name="T47" fmla="*/ 162306 h 402589"/>
                <a:gd name="T48" fmla="*/ 629539 w 2100579"/>
                <a:gd name="T49" fmla="*/ 170726 h 402589"/>
                <a:gd name="T50" fmla="*/ 691527 w 2100579"/>
                <a:gd name="T51" fmla="*/ 187515 h 402589"/>
                <a:gd name="T52" fmla="*/ 668743 w 2100579"/>
                <a:gd name="T53" fmla="*/ 295361 h 402589"/>
                <a:gd name="T54" fmla="*/ 719124 w 2100579"/>
                <a:gd name="T55" fmla="*/ 283562 h 402589"/>
                <a:gd name="T56" fmla="*/ 825715 w 2100579"/>
                <a:gd name="T57" fmla="*/ 123444 h 402589"/>
                <a:gd name="T58" fmla="*/ 1003261 w 2100579"/>
                <a:gd name="T59" fmla="*/ 219466 h 402589"/>
                <a:gd name="T60" fmla="*/ 962113 w 2100579"/>
                <a:gd name="T61" fmla="*/ 123444 h 402589"/>
                <a:gd name="T62" fmla="*/ 927061 w 2100579"/>
                <a:gd name="T63" fmla="*/ 225562 h 402589"/>
                <a:gd name="T64" fmla="*/ 938999 w 2100579"/>
                <a:gd name="T65" fmla="*/ 104482 h 402589"/>
                <a:gd name="T66" fmla="*/ 883539 w 2100579"/>
                <a:gd name="T67" fmla="*/ 148170 h 402589"/>
                <a:gd name="T68" fmla="*/ 911821 w 2100579"/>
                <a:gd name="T69" fmla="*/ 173736 h 402589"/>
                <a:gd name="T70" fmla="*/ 965352 w 2100579"/>
                <a:gd name="T71" fmla="*/ 234134 h 402589"/>
                <a:gd name="T72" fmla="*/ 1141193 w 2100579"/>
                <a:gd name="T73" fmla="*/ 199644 h 402589"/>
                <a:gd name="T74" fmla="*/ 1028407 w 2100579"/>
                <a:gd name="T75" fmla="*/ 83058 h 402589"/>
                <a:gd name="T76" fmla="*/ 1064231 w 2100579"/>
                <a:gd name="T77" fmla="*/ 96012 h 402589"/>
                <a:gd name="T78" fmla="*/ 1260827 w 2100579"/>
                <a:gd name="T79" fmla="*/ 158496 h 402589"/>
                <a:gd name="T80" fmla="*/ 1234157 w 2100579"/>
                <a:gd name="T81" fmla="*/ 60960 h 402589"/>
                <a:gd name="T82" fmla="*/ 1195295 w 2100579"/>
                <a:gd name="T83" fmla="*/ 166878 h 402589"/>
                <a:gd name="T84" fmla="*/ 1197454 w 2100579"/>
                <a:gd name="T85" fmla="*/ 46888 h 402589"/>
                <a:gd name="T86" fmla="*/ 1179395 w 2100579"/>
                <a:gd name="T87" fmla="*/ 76847 h 402589"/>
                <a:gd name="T88" fmla="*/ 1160764 w 2100579"/>
                <a:gd name="T89" fmla="*/ 157543 h 402589"/>
                <a:gd name="T90" fmla="*/ 1234157 w 2100579"/>
                <a:gd name="T91" fmla="*/ 169926 h 402589"/>
                <a:gd name="T92" fmla="*/ 1275305 w 2100579"/>
                <a:gd name="T93" fmla="*/ 169164 h 402589"/>
                <a:gd name="T94" fmla="*/ 1316682 w 2100579"/>
                <a:gd name="T95" fmla="*/ 33909 h 402589"/>
                <a:gd name="T96" fmla="*/ 1325216 w 2100579"/>
                <a:gd name="T97" fmla="*/ 48387 h 402589"/>
                <a:gd name="T98" fmla="*/ 1513621 w 2100579"/>
                <a:gd name="T99" fmla="*/ 0 h 402589"/>
                <a:gd name="T100" fmla="*/ 1632683 w 2100579"/>
                <a:gd name="T101" fmla="*/ 101346 h 402589"/>
                <a:gd name="T102" fmla="*/ 1713455 w 2100579"/>
                <a:gd name="T103" fmla="*/ 58381 h 402589"/>
                <a:gd name="T104" fmla="*/ 1676981 w 2100579"/>
                <a:gd name="T105" fmla="*/ 0 h 402589"/>
                <a:gd name="T106" fmla="*/ 1759937 w 2100579"/>
                <a:gd name="T107" fmla="*/ 74676 h 402589"/>
                <a:gd name="T108" fmla="*/ 1849853 w 2100579"/>
                <a:gd name="T109" fmla="*/ 5334 h 402589"/>
                <a:gd name="T110" fmla="*/ 1847567 w 2100579"/>
                <a:gd name="T111" fmla="*/ 36576 h 402589"/>
                <a:gd name="T112" fmla="*/ 1879495 w 2100579"/>
                <a:gd name="T113" fmla="*/ 48069 h 402589"/>
                <a:gd name="T114" fmla="*/ 1972154 w 2100579"/>
                <a:gd name="T115" fmla="*/ 6565 h 402589"/>
                <a:gd name="T116" fmla="*/ 2034753 w 2100579"/>
                <a:gd name="T117" fmla="*/ 11061 h 4025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00579" h="402589">
                  <a:moveTo>
                    <a:pt x="85051" y="32004"/>
                  </a:moveTo>
                  <a:lnTo>
                    <a:pt x="80479" y="6858"/>
                  </a:lnTo>
                  <a:lnTo>
                    <a:pt x="73164" y="12560"/>
                  </a:lnTo>
                  <a:lnTo>
                    <a:pt x="66001" y="17043"/>
                  </a:lnTo>
                  <a:lnTo>
                    <a:pt x="58826" y="20243"/>
                  </a:lnTo>
                  <a:lnTo>
                    <a:pt x="51523" y="22098"/>
                  </a:lnTo>
                  <a:lnTo>
                    <a:pt x="43116" y="22542"/>
                  </a:lnTo>
                  <a:lnTo>
                    <a:pt x="36283" y="19431"/>
                  </a:lnTo>
                  <a:lnTo>
                    <a:pt x="31153" y="12877"/>
                  </a:lnTo>
                  <a:lnTo>
                    <a:pt x="27901" y="3048"/>
                  </a:lnTo>
                  <a:lnTo>
                    <a:pt x="27292" y="0"/>
                  </a:lnTo>
                  <a:lnTo>
                    <a:pt x="0" y="0"/>
                  </a:lnTo>
                  <a:lnTo>
                    <a:pt x="469" y="2286"/>
                  </a:lnTo>
                  <a:lnTo>
                    <a:pt x="2755" y="14478"/>
                  </a:lnTo>
                  <a:lnTo>
                    <a:pt x="5041" y="22860"/>
                  </a:lnTo>
                  <a:lnTo>
                    <a:pt x="36182" y="47815"/>
                  </a:lnTo>
                  <a:lnTo>
                    <a:pt x="44500" y="48234"/>
                  </a:lnTo>
                  <a:lnTo>
                    <a:pt x="53047" y="47244"/>
                  </a:lnTo>
                  <a:lnTo>
                    <a:pt x="61899" y="44958"/>
                  </a:lnTo>
                  <a:lnTo>
                    <a:pt x="70192" y="41617"/>
                  </a:lnTo>
                  <a:lnTo>
                    <a:pt x="77901" y="37274"/>
                  </a:lnTo>
                  <a:lnTo>
                    <a:pt x="85051" y="32004"/>
                  </a:lnTo>
                  <a:close/>
                </a:path>
                <a:path w="2100579" h="402589">
                  <a:moveTo>
                    <a:pt x="194017" y="389382"/>
                  </a:moveTo>
                  <a:lnTo>
                    <a:pt x="162775" y="234911"/>
                  </a:lnTo>
                  <a:lnTo>
                    <a:pt x="162775" y="371856"/>
                  </a:lnTo>
                  <a:lnTo>
                    <a:pt x="142201" y="376428"/>
                  </a:lnTo>
                  <a:lnTo>
                    <a:pt x="133769" y="377850"/>
                  </a:lnTo>
                  <a:lnTo>
                    <a:pt x="126771" y="378714"/>
                  </a:lnTo>
                  <a:lnTo>
                    <a:pt x="121196" y="378993"/>
                  </a:lnTo>
                  <a:lnTo>
                    <a:pt x="117055" y="378714"/>
                  </a:lnTo>
                  <a:lnTo>
                    <a:pt x="88214" y="351828"/>
                  </a:lnTo>
                  <a:lnTo>
                    <a:pt x="84378" y="331685"/>
                  </a:lnTo>
                  <a:lnTo>
                    <a:pt x="84670" y="322033"/>
                  </a:lnTo>
                  <a:lnTo>
                    <a:pt x="110197" y="288290"/>
                  </a:lnTo>
                  <a:lnTo>
                    <a:pt x="126771" y="284886"/>
                  </a:lnTo>
                  <a:lnTo>
                    <a:pt x="133769" y="284937"/>
                  </a:lnTo>
                  <a:lnTo>
                    <a:pt x="139153" y="285534"/>
                  </a:lnTo>
                  <a:lnTo>
                    <a:pt x="140677" y="285915"/>
                  </a:lnTo>
                  <a:lnTo>
                    <a:pt x="146011" y="287274"/>
                  </a:lnTo>
                  <a:lnTo>
                    <a:pt x="162775" y="371856"/>
                  </a:lnTo>
                  <a:lnTo>
                    <a:pt x="162775" y="234911"/>
                  </a:lnTo>
                  <a:lnTo>
                    <a:pt x="152869" y="185928"/>
                  </a:lnTo>
                  <a:lnTo>
                    <a:pt x="126199" y="191262"/>
                  </a:lnTo>
                  <a:lnTo>
                    <a:pt x="140677" y="263652"/>
                  </a:lnTo>
                  <a:lnTo>
                    <a:pt x="132702" y="262356"/>
                  </a:lnTo>
                  <a:lnTo>
                    <a:pt x="126771" y="262026"/>
                  </a:lnTo>
                  <a:lnTo>
                    <a:pt x="123202" y="262039"/>
                  </a:lnTo>
                  <a:lnTo>
                    <a:pt x="117627" y="262356"/>
                  </a:lnTo>
                  <a:lnTo>
                    <a:pt x="75057" y="281546"/>
                  </a:lnTo>
                  <a:lnTo>
                    <a:pt x="57429" y="316420"/>
                  </a:lnTo>
                  <a:lnTo>
                    <a:pt x="56680" y="329984"/>
                  </a:lnTo>
                  <a:lnTo>
                    <a:pt x="58381" y="344424"/>
                  </a:lnTo>
                  <a:lnTo>
                    <a:pt x="62230" y="359295"/>
                  </a:lnTo>
                  <a:lnTo>
                    <a:pt x="68097" y="372046"/>
                  </a:lnTo>
                  <a:lnTo>
                    <a:pt x="75946" y="382778"/>
                  </a:lnTo>
                  <a:lnTo>
                    <a:pt x="84378" y="390372"/>
                  </a:lnTo>
                  <a:lnTo>
                    <a:pt x="85813" y="391668"/>
                  </a:lnTo>
                  <a:lnTo>
                    <a:pt x="97231" y="397802"/>
                  </a:lnTo>
                  <a:lnTo>
                    <a:pt x="109715" y="401383"/>
                  </a:lnTo>
                  <a:lnTo>
                    <a:pt x="123202" y="402374"/>
                  </a:lnTo>
                  <a:lnTo>
                    <a:pt x="137629" y="400812"/>
                  </a:lnTo>
                  <a:lnTo>
                    <a:pt x="162775" y="395706"/>
                  </a:lnTo>
                  <a:lnTo>
                    <a:pt x="194017" y="389382"/>
                  </a:lnTo>
                  <a:close/>
                </a:path>
                <a:path w="2100579" h="402589">
                  <a:moveTo>
                    <a:pt x="213067" y="0"/>
                  </a:moveTo>
                  <a:lnTo>
                    <a:pt x="98755" y="0"/>
                  </a:lnTo>
                  <a:lnTo>
                    <a:pt x="100291" y="2286"/>
                  </a:lnTo>
                  <a:lnTo>
                    <a:pt x="135699" y="24803"/>
                  </a:lnTo>
                  <a:lnTo>
                    <a:pt x="144678" y="26098"/>
                  </a:lnTo>
                  <a:lnTo>
                    <a:pt x="154508" y="25946"/>
                  </a:lnTo>
                  <a:lnTo>
                    <a:pt x="192493" y="15240"/>
                  </a:lnTo>
                  <a:lnTo>
                    <a:pt x="213067" y="0"/>
                  </a:lnTo>
                  <a:close/>
                </a:path>
                <a:path w="2100579" h="402589">
                  <a:moveTo>
                    <a:pt x="274027" y="762"/>
                  </a:moveTo>
                  <a:lnTo>
                    <a:pt x="273875" y="0"/>
                  </a:lnTo>
                  <a:lnTo>
                    <a:pt x="246151" y="0"/>
                  </a:lnTo>
                  <a:lnTo>
                    <a:pt x="247357" y="6096"/>
                  </a:lnTo>
                  <a:lnTo>
                    <a:pt x="274027" y="762"/>
                  </a:lnTo>
                  <a:close/>
                </a:path>
                <a:path w="2100579" h="402589">
                  <a:moveTo>
                    <a:pt x="332701" y="353568"/>
                  </a:moveTo>
                  <a:lnTo>
                    <a:pt x="329653" y="337566"/>
                  </a:lnTo>
                  <a:lnTo>
                    <a:pt x="323557" y="343662"/>
                  </a:lnTo>
                  <a:lnTo>
                    <a:pt x="318985" y="346710"/>
                  </a:lnTo>
                  <a:lnTo>
                    <a:pt x="312889" y="348234"/>
                  </a:lnTo>
                  <a:lnTo>
                    <a:pt x="310603" y="345948"/>
                  </a:lnTo>
                  <a:lnTo>
                    <a:pt x="309841" y="341376"/>
                  </a:lnTo>
                  <a:lnTo>
                    <a:pt x="294601" y="265938"/>
                  </a:lnTo>
                  <a:lnTo>
                    <a:pt x="293077" y="262128"/>
                  </a:lnTo>
                  <a:lnTo>
                    <a:pt x="291553" y="257556"/>
                  </a:lnTo>
                  <a:lnTo>
                    <a:pt x="289267" y="254508"/>
                  </a:lnTo>
                  <a:lnTo>
                    <a:pt x="283171" y="246888"/>
                  </a:lnTo>
                  <a:lnTo>
                    <a:pt x="283171" y="343662"/>
                  </a:lnTo>
                  <a:lnTo>
                    <a:pt x="278434" y="349364"/>
                  </a:lnTo>
                  <a:lnTo>
                    <a:pt x="273354" y="353847"/>
                  </a:lnTo>
                  <a:lnTo>
                    <a:pt x="267843" y="357047"/>
                  </a:lnTo>
                  <a:lnTo>
                    <a:pt x="261835" y="358902"/>
                  </a:lnTo>
                  <a:lnTo>
                    <a:pt x="255739" y="360426"/>
                  </a:lnTo>
                  <a:lnTo>
                    <a:pt x="251167" y="359664"/>
                  </a:lnTo>
                  <a:lnTo>
                    <a:pt x="246595" y="356616"/>
                  </a:lnTo>
                  <a:lnTo>
                    <a:pt x="242785" y="353568"/>
                  </a:lnTo>
                  <a:lnTo>
                    <a:pt x="239737" y="349758"/>
                  </a:lnTo>
                  <a:lnTo>
                    <a:pt x="238975" y="344424"/>
                  </a:lnTo>
                  <a:lnTo>
                    <a:pt x="237451" y="338328"/>
                  </a:lnTo>
                  <a:lnTo>
                    <a:pt x="238975" y="333756"/>
                  </a:lnTo>
                  <a:lnTo>
                    <a:pt x="242023" y="329184"/>
                  </a:lnTo>
                  <a:lnTo>
                    <a:pt x="244309" y="324612"/>
                  </a:lnTo>
                  <a:lnTo>
                    <a:pt x="250405" y="320040"/>
                  </a:lnTo>
                  <a:lnTo>
                    <a:pt x="258787" y="314706"/>
                  </a:lnTo>
                  <a:lnTo>
                    <a:pt x="272503" y="305562"/>
                  </a:lnTo>
                  <a:lnTo>
                    <a:pt x="274789" y="304038"/>
                  </a:lnTo>
                  <a:lnTo>
                    <a:pt x="283171" y="343662"/>
                  </a:lnTo>
                  <a:lnTo>
                    <a:pt x="283171" y="246888"/>
                  </a:lnTo>
                  <a:lnTo>
                    <a:pt x="279361" y="244602"/>
                  </a:lnTo>
                  <a:lnTo>
                    <a:pt x="276313" y="242316"/>
                  </a:lnTo>
                  <a:lnTo>
                    <a:pt x="268008" y="239026"/>
                  </a:lnTo>
                  <a:lnTo>
                    <a:pt x="259067" y="237172"/>
                  </a:lnTo>
                  <a:lnTo>
                    <a:pt x="249415" y="236740"/>
                  </a:lnTo>
                  <a:lnTo>
                    <a:pt x="238975" y="237744"/>
                  </a:lnTo>
                  <a:lnTo>
                    <a:pt x="225679" y="241922"/>
                  </a:lnTo>
                  <a:lnTo>
                    <a:pt x="214401" y="247738"/>
                  </a:lnTo>
                  <a:lnTo>
                    <a:pt x="205105" y="255422"/>
                  </a:lnTo>
                  <a:lnTo>
                    <a:pt x="197827" y="265176"/>
                  </a:lnTo>
                  <a:lnTo>
                    <a:pt x="203923" y="294132"/>
                  </a:lnTo>
                  <a:lnTo>
                    <a:pt x="212331" y="282295"/>
                  </a:lnTo>
                  <a:lnTo>
                    <a:pt x="221538" y="273177"/>
                  </a:lnTo>
                  <a:lnTo>
                    <a:pt x="231457" y="266903"/>
                  </a:lnTo>
                  <a:lnTo>
                    <a:pt x="242023" y="263652"/>
                  </a:lnTo>
                  <a:lnTo>
                    <a:pt x="252869" y="262763"/>
                  </a:lnTo>
                  <a:lnTo>
                    <a:pt x="261353" y="265747"/>
                  </a:lnTo>
                  <a:lnTo>
                    <a:pt x="267411" y="272427"/>
                  </a:lnTo>
                  <a:lnTo>
                    <a:pt x="270979" y="282702"/>
                  </a:lnTo>
                  <a:lnTo>
                    <a:pt x="272503" y="289560"/>
                  </a:lnTo>
                  <a:lnTo>
                    <a:pt x="240499" y="308610"/>
                  </a:lnTo>
                  <a:lnTo>
                    <a:pt x="233172" y="313321"/>
                  </a:lnTo>
                  <a:lnTo>
                    <a:pt x="212496" y="347395"/>
                  </a:lnTo>
                  <a:lnTo>
                    <a:pt x="213067" y="353568"/>
                  </a:lnTo>
                  <a:lnTo>
                    <a:pt x="237451" y="379793"/>
                  </a:lnTo>
                  <a:lnTo>
                    <a:pt x="238975" y="380238"/>
                  </a:lnTo>
                  <a:lnTo>
                    <a:pt x="244309" y="380695"/>
                  </a:lnTo>
                  <a:lnTo>
                    <a:pt x="246595" y="380720"/>
                  </a:lnTo>
                  <a:lnTo>
                    <a:pt x="252691" y="380238"/>
                  </a:lnTo>
                  <a:lnTo>
                    <a:pt x="286219" y="359664"/>
                  </a:lnTo>
                  <a:lnTo>
                    <a:pt x="289788" y="364947"/>
                  </a:lnTo>
                  <a:lnTo>
                    <a:pt x="294792" y="368236"/>
                  </a:lnTo>
                  <a:lnTo>
                    <a:pt x="301218" y="369519"/>
                  </a:lnTo>
                  <a:lnTo>
                    <a:pt x="309079" y="368808"/>
                  </a:lnTo>
                  <a:lnTo>
                    <a:pt x="312889" y="368046"/>
                  </a:lnTo>
                  <a:lnTo>
                    <a:pt x="316699" y="366522"/>
                  </a:lnTo>
                  <a:lnTo>
                    <a:pt x="319747" y="364236"/>
                  </a:lnTo>
                  <a:lnTo>
                    <a:pt x="322795" y="362712"/>
                  </a:lnTo>
                  <a:lnTo>
                    <a:pt x="327367" y="358902"/>
                  </a:lnTo>
                  <a:lnTo>
                    <a:pt x="332701" y="353568"/>
                  </a:lnTo>
                  <a:close/>
                </a:path>
                <a:path w="2100579" h="402589">
                  <a:moveTo>
                    <a:pt x="470623" y="334518"/>
                  </a:moveTo>
                  <a:lnTo>
                    <a:pt x="452170" y="245960"/>
                  </a:lnTo>
                  <a:lnTo>
                    <a:pt x="430237" y="211074"/>
                  </a:lnTo>
                  <a:lnTo>
                    <a:pt x="421855" y="208026"/>
                  </a:lnTo>
                  <a:lnTo>
                    <a:pt x="414235" y="204978"/>
                  </a:lnTo>
                  <a:lnTo>
                    <a:pt x="405853" y="204978"/>
                  </a:lnTo>
                  <a:lnTo>
                    <a:pt x="397471" y="206502"/>
                  </a:lnTo>
                  <a:lnTo>
                    <a:pt x="386613" y="209931"/>
                  </a:lnTo>
                  <a:lnTo>
                    <a:pt x="376897" y="215646"/>
                  </a:lnTo>
                  <a:lnTo>
                    <a:pt x="368325" y="223647"/>
                  </a:lnTo>
                  <a:lnTo>
                    <a:pt x="360895" y="233934"/>
                  </a:lnTo>
                  <a:lnTo>
                    <a:pt x="357847" y="217170"/>
                  </a:lnTo>
                  <a:lnTo>
                    <a:pt x="330415" y="222504"/>
                  </a:lnTo>
                  <a:lnTo>
                    <a:pt x="357085" y="356616"/>
                  </a:lnTo>
                  <a:lnTo>
                    <a:pt x="365467" y="354977"/>
                  </a:lnTo>
                  <a:lnTo>
                    <a:pt x="384517" y="351282"/>
                  </a:lnTo>
                  <a:lnTo>
                    <a:pt x="365467" y="255270"/>
                  </a:lnTo>
                  <a:lnTo>
                    <a:pt x="370611" y="245554"/>
                  </a:lnTo>
                  <a:lnTo>
                    <a:pt x="376986" y="238125"/>
                  </a:lnTo>
                  <a:lnTo>
                    <a:pt x="384644" y="232981"/>
                  </a:lnTo>
                  <a:lnTo>
                    <a:pt x="393661" y="230124"/>
                  </a:lnTo>
                  <a:lnTo>
                    <a:pt x="403567" y="228600"/>
                  </a:lnTo>
                  <a:lnTo>
                    <a:pt x="411187" y="230124"/>
                  </a:lnTo>
                  <a:lnTo>
                    <a:pt x="443953" y="339090"/>
                  </a:lnTo>
                  <a:lnTo>
                    <a:pt x="470623" y="334518"/>
                  </a:lnTo>
                  <a:close/>
                </a:path>
                <a:path w="2100579" h="402589">
                  <a:moveTo>
                    <a:pt x="517867" y="22860"/>
                  </a:moveTo>
                  <a:lnTo>
                    <a:pt x="513245" y="0"/>
                  </a:lnTo>
                  <a:lnTo>
                    <a:pt x="485470" y="0"/>
                  </a:lnTo>
                  <a:lnTo>
                    <a:pt x="491197" y="28194"/>
                  </a:lnTo>
                  <a:lnTo>
                    <a:pt x="517867" y="22860"/>
                  </a:lnTo>
                  <a:close/>
                </a:path>
                <a:path w="2100579" h="402589">
                  <a:moveTo>
                    <a:pt x="616165" y="304800"/>
                  </a:moveTo>
                  <a:lnTo>
                    <a:pt x="575017" y="101346"/>
                  </a:lnTo>
                  <a:lnTo>
                    <a:pt x="548347" y="106680"/>
                  </a:lnTo>
                  <a:lnTo>
                    <a:pt x="589495" y="310134"/>
                  </a:lnTo>
                  <a:lnTo>
                    <a:pt x="616165" y="304800"/>
                  </a:lnTo>
                  <a:close/>
                </a:path>
                <a:path w="2100579" h="402589">
                  <a:moveTo>
                    <a:pt x="757135" y="268986"/>
                  </a:moveTo>
                  <a:lnTo>
                    <a:pt x="754087" y="252222"/>
                  </a:lnTo>
                  <a:lnTo>
                    <a:pt x="747991" y="258318"/>
                  </a:lnTo>
                  <a:lnTo>
                    <a:pt x="743419" y="262128"/>
                  </a:lnTo>
                  <a:lnTo>
                    <a:pt x="740371" y="262890"/>
                  </a:lnTo>
                  <a:lnTo>
                    <a:pt x="737323" y="262890"/>
                  </a:lnTo>
                  <a:lnTo>
                    <a:pt x="735037" y="261366"/>
                  </a:lnTo>
                  <a:lnTo>
                    <a:pt x="734275" y="256794"/>
                  </a:lnTo>
                  <a:lnTo>
                    <a:pt x="720559" y="188214"/>
                  </a:lnTo>
                  <a:lnTo>
                    <a:pt x="718273" y="180594"/>
                  </a:lnTo>
                  <a:lnTo>
                    <a:pt x="717511" y="176784"/>
                  </a:lnTo>
                  <a:lnTo>
                    <a:pt x="715987" y="172974"/>
                  </a:lnTo>
                  <a:lnTo>
                    <a:pt x="713701" y="169164"/>
                  </a:lnTo>
                  <a:lnTo>
                    <a:pt x="710653" y="165354"/>
                  </a:lnTo>
                  <a:lnTo>
                    <a:pt x="707605" y="162915"/>
                  </a:lnTo>
                  <a:lnTo>
                    <a:pt x="707605" y="259080"/>
                  </a:lnTo>
                  <a:lnTo>
                    <a:pt x="702868" y="264668"/>
                  </a:lnTo>
                  <a:lnTo>
                    <a:pt x="697788" y="268986"/>
                  </a:lnTo>
                  <a:lnTo>
                    <a:pt x="692277" y="272148"/>
                  </a:lnTo>
                  <a:lnTo>
                    <a:pt x="686269" y="274320"/>
                  </a:lnTo>
                  <a:lnTo>
                    <a:pt x="680173" y="275082"/>
                  </a:lnTo>
                  <a:lnTo>
                    <a:pt x="675601" y="274320"/>
                  </a:lnTo>
                  <a:lnTo>
                    <a:pt x="671029" y="271272"/>
                  </a:lnTo>
                  <a:lnTo>
                    <a:pt x="667219" y="268986"/>
                  </a:lnTo>
                  <a:lnTo>
                    <a:pt x="664171" y="264414"/>
                  </a:lnTo>
                  <a:lnTo>
                    <a:pt x="663409" y="259080"/>
                  </a:lnTo>
                  <a:lnTo>
                    <a:pt x="661885" y="253746"/>
                  </a:lnTo>
                  <a:lnTo>
                    <a:pt x="696937" y="220865"/>
                  </a:lnTo>
                  <a:lnTo>
                    <a:pt x="699223" y="219456"/>
                  </a:lnTo>
                  <a:lnTo>
                    <a:pt x="707605" y="259080"/>
                  </a:lnTo>
                  <a:lnTo>
                    <a:pt x="707605" y="162915"/>
                  </a:lnTo>
                  <a:lnTo>
                    <a:pt x="706843" y="162306"/>
                  </a:lnTo>
                  <a:lnTo>
                    <a:pt x="703795" y="159258"/>
                  </a:lnTo>
                  <a:lnTo>
                    <a:pt x="700747" y="157734"/>
                  </a:lnTo>
                  <a:lnTo>
                    <a:pt x="692442" y="154012"/>
                  </a:lnTo>
                  <a:lnTo>
                    <a:pt x="683501" y="152019"/>
                  </a:lnTo>
                  <a:lnTo>
                    <a:pt x="673849" y="151726"/>
                  </a:lnTo>
                  <a:lnTo>
                    <a:pt x="663409" y="153162"/>
                  </a:lnTo>
                  <a:lnTo>
                    <a:pt x="650113" y="157010"/>
                  </a:lnTo>
                  <a:lnTo>
                    <a:pt x="638835" y="162877"/>
                  </a:lnTo>
                  <a:lnTo>
                    <a:pt x="629539" y="170726"/>
                  </a:lnTo>
                  <a:lnTo>
                    <a:pt x="622261" y="180594"/>
                  </a:lnTo>
                  <a:lnTo>
                    <a:pt x="628357" y="209550"/>
                  </a:lnTo>
                  <a:lnTo>
                    <a:pt x="636765" y="197370"/>
                  </a:lnTo>
                  <a:lnTo>
                    <a:pt x="645972" y="188214"/>
                  </a:lnTo>
                  <a:lnTo>
                    <a:pt x="655891" y="181902"/>
                  </a:lnTo>
                  <a:lnTo>
                    <a:pt x="666457" y="178308"/>
                  </a:lnTo>
                  <a:lnTo>
                    <a:pt x="677189" y="177749"/>
                  </a:lnTo>
                  <a:lnTo>
                    <a:pt x="685507" y="180784"/>
                  </a:lnTo>
                  <a:lnTo>
                    <a:pt x="691527" y="187515"/>
                  </a:lnTo>
                  <a:lnTo>
                    <a:pt x="695413" y="198120"/>
                  </a:lnTo>
                  <a:lnTo>
                    <a:pt x="696937" y="204978"/>
                  </a:lnTo>
                  <a:lnTo>
                    <a:pt x="664933" y="223266"/>
                  </a:lnTo>
                  <a:lnTo>
                    <a:pt x="657504" y="227990"/>
                  </a:lnTo>
                  <a:lnTo>
                    <a:pt x="636930" y="262699"/>
                  </a:lnTo>
                  <a:lnTo>
                    <a:pt x="637501" y="268986"/>
                  </a:lnTo>
                  <a:lnTo>
                    <a:pt x="661885" y="294449"/>
                  </a:lnTo>
                  <a:lnTo>
                    <a:pt x="663409" y="294894"/>
                  </a:lnTo>
                  <a:lnTo>
                    <a:pt x="668743" y="295351"/>
                  </a:lnTo>
                  <a:lnTo>
                    <a:pt x="671029" y="295376"/>
                  </a:lnTo>
                  <a:lnTo>
                    <a:pt x="677125" y="294894"/>
                  </a:lnTo>
                  <a:lnTo>
                    <a:pt x="686104" y="292315"/>
                  </a:lnTo>
                  <a:lnTo>
                    <a:pt x="694740" y="288036"/>
                  </a:lnTo>
                  <a:lnTo>
                    <a:pt x="702945" y="282028"/>
                  </a:lnTo>
                  <a:lnTo>
                    <a:pt x="707605" y="277368"/>
                  </a:lnTo>
                  <a:lnTo>
                    <a:pt x="710653" y="274320"/>
                  </a:lnTo>
                  <a:lnTo>
                    <a:pt x="714209" y="280035"/>
                  </a:lnTo>
                  <a:lnTo>
                    <a:pt x="719124" y="283552"/>
                  </a:lnTo>
                  <a:lnTo>
                    <a:pt x="725322" y="284924"/>
                  </a:lnTo>
                  <a:lnTo>
                    <a:pt x="732751" y="284226"/>
                  </a:lnTo>
                  <a:lnTo>
                    <a:pt x="737323" y="283464"/>
                  </a:lnTo>
                  <a:lnTo>
                    <a:pt x="741133" y="281940"/>
                  </a:lnTo>
                  <a:lnTo>
                    <a:pt x="747229" y="277368"/>
                  </a:lnTo>
                  <a:lnTo>
                    <a:pt x="751801" y="273558"/>
                  </a:lnTo>
                  <a:lnTo>
                    <a:pt x="757135" y="268986"/>
                  </a:lnTo>
                  <a:close/>
                </a:path>
                <a:path w="2100579" h="402589">
                  <a:moveTo>
                    <a:pt x="855433" y="117348"/>
                  </a:moveTo>
                  <a:lnTo>
                    <a:pt x="825715" y="123444"/>
                  </a:lnTo>
                  <a:lnTo>
                    <a:pt x="806665" y="205740"/>
                  </a:lnTo>
                  <a:lnTo>
                    <a:pt x="754849" y="137160"/>
                  </a:lnTo>
                  <a:lnTo>
                    <a:pt x="724369" y="143256"/>
                  </a:lnTo>
                  <a:lnTo>
                    <a:pt x="797521" y="238506"/>
                  </a:lnTo>
                  <a:lnTo>
                    <a:pt x="771613" y="345186"/>
                  </a:lnTo>
                  <a:lnTo>
                    <a:pt x="797521" y="339864"/>
                  </a:lnTo>
                  <a:lnTo>
                    <a:pt x="801331" y="339090"/>
                  </a:lnTo>
                  <a:lnTo>
                    <a:pt x="855433" y="117348"/>
                  </a:lnTo>
                  <a:close/>
                </a:path>
                <a:path w="2100579" h="402589">
                  <a:moveTo>
                    <a:pt x="1003261" y="219456"/>
                  </a:moveTo>
                  <a:lnTo>
                    <a:pt x="1000213" y="203454"/>
                  </a:lnTo>
                  <a:lnTo>
                    <a:pt x="994879" y="209550"/>
                  </a:lnTo>
                  <a:lnTo>
                    <a:pt x="990307" y="212598"/>
                  </a:lnTo>
                  <a:lnTo>
                    <a:pt x="986497" y="213360"/>
                  </a:lnTo>
                  <a:lnTo>
                    <a:pt x="983449" y="214122"/>
                  </a:lnTo>
                  <a:lnTo>
                    <a:pt x="981925" y="211836"/>
                  </a:lnTo>
                  <a:lnTo>
                    <a:pt x="980401" y="207264"/>
                  </a:lnTo>
                  <a:lnTo>
                    <a:pt x="965161" y="131064"/>
                  </a:lnTo>
                  <a:lnTo>
                    <a:pt x="962113" y="123444"/>
                  </a:lnTo>
                  <a:lnTo>
                    <a:pt x="959827" y="119634"/>
                  </a:lnTo>
                  <a:lnTo>
                    <a:pt x="956779" y="116586"/>
                  </a:lnTo>
                  <a:lnTo>
                    <a:pt x="953731" y="112776"/>
                  </a:lnTo>
                  <a:lnTo>
                    <a:pt x="953731" y="209550"/>
                  </a:lnTo>
                  <a:lnTo>
                    <a:pt x="949325" y="215252"/>
                  </a:lnTo>
                  <a:lnTo>
                    <a:pt x="944206" y="219735"/>
                  </a:lnTo>
                  <a:lnTo>
                    <a:pt x="938504" y="222935"/>
                  </a:lnTo>
                  <a:lnTo>
                    <a:pt x="932395" y="224790"/>
                  </a:lnTo>
                  <a:lnTo>
                    <a:pt x="927061" y="225552"/>
                  </a:lnTo>
                  <a:lnTo>
                    <a:pt x="921727" y="224790"/>
                  </a:lnTo>
                  <a:lnTo>
                    <a:pt x="908773" y="204216"/>
                  </a:lnTo>
                  <a:lnTo>
                    <a:pt x="909535" y="199644"/>
                  </a:lnTo>
                  <a:lnTo>
                    <a:pt x="943063" y="171856"/>
                  </a:lnTo>
                  <a:lnTo>
                    <a:pt x="953731" y="209550"/>
                  </a:lnTo>
                  <a:lnTo>
                    <a:pt x="953731" y="112776"/>
                  </a:lnTo>
                  <a:lnTo>
                    <a:pt x="950683" y="109728"/>
                  </a:lnTo>
                  <a:lnTo>
                    <a:pt x="946873" y="108204"/>
                  </a:lnTo>
                  <a:lnTo>
                    <a:pt x="938999" y="104482"/>
                  </a:lnTo>
                  <a:lnTo>
                    <a:pt x="930198" y="102489"/>
                  </a:lnTo>
                  <a:lnTo>
                    <a:pt x="920394" y="102196"/>
                  </a:lnTo>
                  <a:lnTo>
                    <a:pt x="909535" y="103632"/>
                  </a:lnTo>
                  <a:lnTo>
                    <a:pt x="896251" y="107480"/>
                  </a:lnTo>
                  <a:lnTo>
                    <a:pt x="885050" y="113347"/>
                  </a:lnTo>
                  <a:lnTo>
                    <a:pt x="875995" y="121196"/>
                  </a:lnTo>
                  <a:lnTo>
                    <a:pt x="869149" y="131064"/>
                  </a:lnTo>
                  <a:lnTo>
                    <a:pt x="875245" y="160020"/>
                  </a:lnTo>
                  <a:lnTo>
                    <a:pt x="883539" y="148170"/>
                  </a:lnTo>
                  <a:lnTo>
                    <a:pt x="892479" y="138963"/>
                  </a:lnTo>
                  <a:lnTo>
                    <a:pt x="902131" y="132473"/>
                  </a:lnTo>
                  <a:lnTo>
                    <a:pt x="912583" y="128778"/>
                  </a:lnTo>
                  <a:lnTo>
                    <a:pt x="923429" y="128333"/>
                  </a:lnTo>
                  <a:lnTo>
                    <a:pt x="931913" y="131533"/>
                  </a:lnTo>
                  <a:lnTo>
                    <a:pt x="937971" y="138303"/>
                  </a:lnTo>
                  <a:lnTo>
                    <a:pt x="941539" y="148590"/>
                  </a:lnTo>
                  <a:lnTo>
                    <a:pt x="943063" y="155448"/>
                  </a:lnTo>
                  <a:lnTo>
                    <a:pt x="911821" y="173736"/>
                  </a:lnTo>
                  <a:lnTo>
                    <a:pt x="904392" y="178562"/>
                  </a:lnTo>
                  <a:lnTo>
                    <a:pt x="883818" y="213169"/>
                  </a:lnTo>
                  <a:lnTo>
                    <a:pt x="884389" y="219456"/>
                  </a:lnTo>
                  <a:lnTo>
                    <a:pt x="908773" y="245529"/>
                  </a:lnTo>
                  <a:lnTo>
                    <a:pt x="910107" y="245935"/>
                  </a:lnTo>
                  <a:lnTo>
                    <a:pt x="949502" y="232816"/>
                  </a:lnTo>
                  <a:lnTo>
                    <a:pt x="956779" y="225552"/>
                  </a:lnTo>
                  <a:lnTo>
                    <a:pt x="960348" y="230835"/>
                  </a:lnTo>
                  <a:lnTo>
                    <a:pt x="965352" y="234124"/>
                  </a:lnTo>
                  <a:lnTo>
                    <a:pt x="971778" y="235407"/>
                  </a:lnTo>
                  <a:lnTo>
                    <a:pt x="979639" y="234696"/>
                  </a:lnTo>
                  <a:lnTo>
                    <a:pt x="983449" y="233934"/>
                  </a:lnTo>
                  <a:lnTo>
                    <a:pt x="987259" y="232410"/>
                  </a:lnTo>
                  <a:lnTo>
                    <a:pt x="991069" y="230124"/>
                  </a:lnTo>
                  <a:lnTo>
                    <a:pt x="994117" y="227838"/>
                  </a:lnTo>
                  <a:lnTo>
                    <a:pt x="998689" y="224790"/>
                  </a:lnTo>
                  <a:lnTo>
                    <a:pt x="1003261" y="219456"/>
                  </a:lnTo>
                  <a:close/>
                </a:path>
                <a:path w="2100579" h="402589">
                  <a:moveTo>
                    <a:pt x="1141183" y="199644"/>
                  </a:moveTo>
                  <a:lnTo>
                    <a:pt x="1125943" y="122682"/>
                  </a:lnTo>
                  <a:lnTo>
                    <a:pt x="1107655" y="81534"/>
                  </a:lnTo>
                  <a:lnTo>
                    <a:pt x="1077175" y="70104"/>
                  </a:lnTo>
                  <a:lnTo>
                    <a:pt x="1068793" y="71628"/>
                  </a:lnTo>
                  <a:lnTo>
                    <a:pt x="1057935" y="75171"/>
                  </a:lnTo>
                  <a:lnTo>
                    <a:pt x="1048219" y="81153"/>
                  </a:lnTo>
                  <a:lnTo>
                    <a:pt x="1039647" y="89408"/>
                  </a:lnTo>
                  <a:lnTo>
                    <a:pt x="1032217" y="99822"/>
                  </a:lnTo>
                  <a:lnTo>
                    <a:pt x="1028407" y="83058"/>
                  </a:lnTo>
                  <a:lnTo>
                    <a:pt x="1001737" y="88392"/>
                  </a:lnTo>
                  <a:lnTo>
                    <a:pt x="1028407" y="222504"/>
                  </a:lnTo>
                  <a:lnTo>
                    <a:pt x="1036027" y="221018"/>
                  </a:lnTo>
                  <a:lnTo>
                    <a:pt x="1055839" y="217170"/>
                  </a:lnTo>
                  <a:lnTo>
                    <a:pt x="1036027" y="121158"/>
                  </a:lnTo>
                  <a:lnTo>
                    <a:pt x="1041603" y="111442"/>
                  </a:lnTo>
                  <a:lnTo>
                    <a:pt x="1048118" y="104013"/>
                  </a:lnTo>
                  <a:lnTo>
                    <a:pt x="1055636" y="98869"/>
                  </a:lnTo>
                  <a:lnTo>
                    <a:pt x="1064221" y="96012"/>
                  </a:lnTo>
                  <a:lnTo>
                    <a:pt x="1074127" y="93726"/>
                  </a:lnTo>
                  <a:lnTo>
                    <a:pt x="1081747" y="95250"/>
                  </a:lnTo>
                  <a:lnTo>
                    <a:pt x="1114513" y="204978"/>
                  </a:lnTo>
                  <a:lnTo>
                    <a:pt x="1141183" y="199644"/>
                  </a:lnTo>
                  <a:close/>
                </a:path>
                <a:path w="2100579" h="402589">
                  <a:moveTo>
                    <a:pt x="1280629" y="163830"/>
                  </a:moveTo>
                  <a:lnTo>
                    <a:pt x="1277581" y="147828"/>
                  </a:lnTo>
                  <a:lnTo>
                    <a:pt x="1271485" y="153924"/>
                  </a:lnTo>
                  <a:lnTo>
                    <a:pt x="1266913" y="156972"/>
                  </a:lnTo>
                  <a:lnTo>
                    <a:pt x="1260817" y="158496"/>
                  </a:lnTo>
                  <a:lnTo>
                    <a:pt x="1258531" y="156210"/>
                  </a:lnTo>
                  <a:lnTo>
                    <a:pt x="1257769" y="151638"/>
                  </a:lnTo>
                  <a:lnTo>
                    <a:pt x="1246339" y="94488"/>
                  </a:lnTo>
                  <a:lnTo>
                    <a:pt x="1244053" y="83820"/>
                  </a:lnTo>
                  <a:lnTo>
                    <a:pt x="1242529" y="76200"/>
                  </a:lnTo>
                  <a:lnTo>
                    <a:pt x="1241005" y="71628"/>
                  </a:lnTo>
                  <a:lnTo>
                    <a:pt x="1239481" y="67818"/>
                  </a:lnTo>
                  <a:lnTo>
                    <a:pt x="1237195" y="64008"/>
                  </a:lnTo>
                  <a:lnTo>
                    <a:pt x="1234147" y="60960"/>
                  </a:lnTo>
                  <a:lnTo>
                    <a:pt x="1231099" y="57150"/>
                  </a:lnTo>
                  <a:lnTo>
                    <a:pt x="1231099" y="153924"/>
                  </a:lnTo>
                  <a:lnTo>
                    <a:pt x="1226693" y="159626"/>
                  </a:lnTo>
                  <a:lnTo>
                    <a:pt x="1221574" y="164109"/>
                  </a:lnTo>
                  <a:lnTo>
                    <a:pt x="1215872" y="167309"/>
                  </a:lnTo>
                  <a:lnTo>
                    <a:pt x="1209763" y="169164"/>
                  </a:lnTo>
                  <a:lnTo>
                    <a:pt x="1204429" y="170688"/>
                  </a:lnTo>
                  <a:lnTo>
                    <a:pt x="1199095" y="169164"/>
                  </a:lnTo>
                  <a:lnTo>
                    <a:pt x="1195285" y="166878"/>
                  </a:lnTo>
                  <a:lnTo>
                    <a:pt x="1190713" y="163830"/>
                  </a:lnTo>
                  <a:lnTo>
                    <a:pt x="1187665" y="160020"/>
                  </a:lnTo>
                  <a:lnTo>
                    <a:pt x="1186903" y="153924"/>
                  </a:lnTo>
                  <a:lnTo>
                    <a:pt x="1186141" y="148590"/>
                  </a:lnTo>
                  <a:lnTo>
                    <a:pt x="1220431" y="116230"/>
                  </a:lnTo>
                  <a:lnTo>
                    <a:pt x="1223479" y="114300"/>
                  </a:lnTo>
                  <a:lnTo>
                    <a:pt x="1231099" y="153924"/>
                  </a:lnTo>
                  <a:lnTo>
                    <a:pt x="1231099" y="57150"/>
                  </a:lnTo>
                  <a:lnTo>
                    <a:pt x="1197444" y="46888"/>
                  </a:lnTo>
                  <a:lnTo>
                    <a:pt x="1186903" y="48006"/>
                  </a:lnTo>
                  <a:lnTo>
                    <a:pt x="1173619" y="51854"/>
                  </a:lnTo>
                  <a:lnTo>
                    <a:pt x="1162418" y="57721"/>
                  </a:lnTo>
                  <a:lnTo>
                    <a:pt x="1153363" y="65570"/>
                  </a:lnTo>
                  <a:lnTo>
                    <a:pt x="1146517" y="75438"/>
                  </a:lnTo>
                  <a:lnTo>
                    <a:pt x="1151851" y="104394"/>
                  </a:lnTo>
                  <a:lnTo>
                    <a:pt x="1160259" y="92544"/>
                  </a:lnTo>
                  <a:lnTo>
                    <a:pt x="1169466" y="83337"/>
                  </a:lnTo>
                  <a:lnTo>
                    <a:pt x="1179385" y="76847"/>
                  </a:lnTo>
                  <a:lnTo>
                    <a:pt x="1189951" y="73152"/>
                  </a:lnTo>
                  <a:lnTo>
                    <a:pt x="1200797" y="72707"/>
                  </a:lnTo>
                  <a:lnTo>
                    <a:pt x="1209281" y="75907"/>
                  </a:lnTo>
                  <a:lnTo>
                    <a:pt x="1215339" y="82677"/>
                  </a:lnTo>
                  <a:lnTo>
                    <a:pt x="1218907" y="92964"/>
                  </a:lnTo>
                  <a:lnTo>
                    <a:pt x="1220431" y="99822"/>
                  </a:lnTo>
                  <a:lnTo>
                    <a:pt x="1188427" y="118872"/>
                  </a:lnTo>
                  <a:lnTo>
                    <a:pt x="1181430" y="123583"/>
                  </a:lnTo>
                  <a:lnTo>
                    <a:pt x="1160754" y="157543"/>
                  </a:lnTo>
                  <a:lnTo>
                    <a:pt x="1163281" y="173736"/>
                  </a:lnTo>
                  <a:lnTo>
                    <a:pt x="1167853" y="180594"/>
                  </a:lnTo>
                  <a:lnTo>
                    <a:pt x="1175473" y="185166"/>
                  </a:lnTo>
                  <a:lnTo>
                    <a:pt x="1181328" y="188442"/>
                  </a:lnTo>
                  <a:lnTo>
                    <a:pt x="1186141" y="189903"/>
                  </a:lnTo>
                  <a:lnTo>
                    <a:pt x="1187475" y="190309"/>
                  </a:lnTo>
                  <a:lnTo>
                    <a:pt x="1226540" y="177190"/>
                  </a:lnTo>
                  <a:lnTo>
                    <a:pt x="1231099" y="172834"/>
                  </a:lnTo>
                  <a:lnTo>
                    <a:pt x="1234147" y="169926"/>
                  </a:lnTo>
                  <a:lnTo>
                    <a:pt x="1237716" y="175209"/>
                  </a:lnTo>
                  <a:lnTo>
                    <a:pt x="1242720" y="178498"/>
                  </a:lnTo>
                  <a:lnTo>
                    <a:pt x="1249146" y="179781"/>
                  </a:lnTo>
                  <a:lnTo>
                    <a:pt x="1257007" y="179070"/>
                  </a:lnTo>
                  <a:lnTo>
                    <a:pt x="1260817" y="178308"/>
                  </a:lnTo>
                  <a:lnTo>
                    <a:pt x="1264627" y="176784"/>
                  </a:lnTo>
                  <a:lnTo>
                    <a:pt x="1267675" y="174498"/>
                  </a:lnTo>
                  <a:lnTo>
                    <a:pt x="1271485" y="172212"/>
                  </a:lnTo>
                  <a:lnTo>
                    <a:pt x="1275295" y="169164"/>
                  </a:lnTo>
                  <a:lnTo>
                    <a:pt x="1280629" y="163830"/>
                  </a:lnTo>
                  <a:close/>
                </a:path>
                <a:path w="2100579" h="402589">
                  <a:moveTo>
                    <a:pt x="1418551" y="144018"/>
                  </a:moveTo>
                  <a:lnTo>
                    <a:pt x="1403311" y="67818"/>
                  </a:lnTo>
                  <a:lnTo>
                    <a:pt x="1385023" y="25908"/>
                  </a:lnTo>
                  <a:lnTo>
                    <a:pt x="1351495" y="15633"/>
                  </a:lnTo>
                  <a:lnTo>
                    <a:pt x="1345399" y="16764"/>
                  </a:lnTo>
                  <a:lnTo>
                    <a:pt x="1334960" y="20193"/>
                  </a:lnTo>
                  <a:lnTo>
                    <a:pt x="1325397" y="25908"/>
                  </a:lnTo>
                  <a:lnTo>
                    <a:pt x="1316672" y="33909"/>
                  </a:lnTo>
                  <a:lnTo>
                    <a:pt x="1308823" y="44196"/>
                  </a:lnTo>
                  <a:lnTo>
                    <a:pt x="1305775" y="27432"/>
                  </a:lnTo>
                  <a:lnTo>
                    <a:pt x="1278343" y="32766"/>
                  </a:lnTo>
                  <a:lnTo>
                    <a:pt x="1305775" y="166878"/>
                  </a:lnTo>
                  <a:lnTo>
                    <a:pt x="1313395" y="165354"/>
                  </a:lnTo>
                  <a:lnTo>
                    <a:pt x="1332445" y="161544"/>
                  </a:lnTo>
                  <a:lnTo>
                    <a:pt x="1313395" y="65532"/>
                  </a:lnTo>
                  <a:lnTo>
                    <a:pt x="1318653" y="55816"/>
                  </a:lnTo>
                  <a:lnTo>
                    <a:pt x="1325206" y="48387"/>
                  </a:lnTo>
                  <a:lnTo>
                    <a:pt x="1332890" y="43243"/>
                  </a:lnTo>
                  <a:lnTo>
                    <a:pt x="1341589" y="40386"/>
                  </a:lnTo>
                  <a:lnTo>
                    <a:pt x="1351495" y="38100"/>
                  </a:lnTo>
                  <a:lnTo>
                    <a:pt x="1359115" y="39624"/>
                  </a:lnTo>
                  <a:lnTo>
                    <a:pt x="1391881" y="149352"/>
                  </a:lnTo>
                  <a:lnTo>
                    <a:pt x="1418551" y="144018"/>
                  </a:lnTo>
                  <a:close/>
                </a:path>
                <a:path w="2100579" h="402589">
                  <a:moveTo>
                    <a:pt x="1564093" y="115062"/>
                  </a:moveTo>
                  <a:lnTo>
                    <a:pt x="1541246" y="0"/>
                  </a:lnTo>
                  <a:lnTo>
                    <a:pt x="1513611" y="0"/>
                  </a:lnTo>
                  <a:lnTo>
                    <a:pt x="1537423" y="120396"/>
                  </a:lnTo>
                  <a:lnTo>
                    <a:pt x="1564093" y="115062"/>
                  </a:lnTo>
                  <a:close/>
                </a:path>
                <a:path w="2100579" h="402589">
                  <a:moveTo>
                    <a:pt x="1668487" y="94488"/>
                  </a:moveTo>
                  <a:lnTo>
                    <a:pt x="1585429" y="39624"/>
                  </a:lnTo>
                  <a:lnTo>
                    <a:pt x="1608175" y="0"/>
                  </a:lnTo>
                  <a:lnTo>
                    <a:pt x="1579689" y="0"/>
                  </a:lnTo>
                  <a:lnTo>
                    <a:pt x="1551901" y="46482"/>
                  </a:lnTo>
                  <a:lnTo>
                    <a:pt x="1585429" y="69253"/>
                  </a:lnTo>
                  <a:lnTo>
                    <a:pt x="1632673" y="101346"/>
                  </a:lnTo>
                  <a:lnTo>
                    <a:pt x="1668487" y="94488"/>
                  </a:lnTo>
                  <a:close/>
                </a:path>
                <a:path w="2100579" h="402589">
                  <a:moveTo>
                    <a:pt x="1782025" y="57912"/>
                  </a:moveTo>
                  <a:lnTo>
                    <a:pt x="1776691" y="32004"/>
                  </a:lnTo>
                  <a:lnTo>
                    <a:pt x="1766544" y="41300"/>
                  </a:lnTo>
                  <a:lnTo>
                    <a:pt x="1755546" y="48666"/>
                  </a:lnTo>
                  <a:lnTo>
                    <a:pt x="1743684" y="54178"/>
                  </a:lnTo>
                  <a:lnTo>
                    <a:pt x="1730971" y="57912"/>
                  </a:lnTo>
                  <a:lnTo>
                    <a:pt x="1721993" y="58889"/>
                  </a:lnTo>
                  <a:lnTo>
                    <a:pt x="1713445" y="58381"/>
                  </a:lnTo>
                  <a:lnTo>
                    <a:pt x="1682127" y="33388"/>
                  </a:lnTo>
                  <a:lnTo>
                    <a:pt x="1679155" y="24384"/>
                  </a:lnTo>
                  <a:lnTo>
                    <a:pt x="1773643" y="6096"/>
                  </a:lnTo>
                  <a:lnTo>
                    <a:pt x="1772881" y="2286"/>
                  </a:lnTo>
                  <a:lnTo>
                    <a:pt x="1772272" y="0"/>
                  </a:lnTo>
                  <a:lnTo>
                    <a:pt x="1720253" y="0"/>
                  </a:lnTo>
                  <a:lnTo>
                    <a:pt x="1676869" y="8382"/>
                  </a:lnTo>
                  <a:lnTo>
                    <a:pt x="1676869" y="673"/>
                  </a:lnTo>
                  <a:lnTo>
                    <a:pt x="1676971" y="0"/>
                  </a:lnTo>
                  <a:lnTo>
                    <a:pt x="1650593" y="0"/>
                  </a:lnTo>
                  <a:lnTo>
                    <a:pt x="1650009" y="12115"/>
                  </a:lnTo>
                  <a:lnTo>
                    <a:pt x="1651723" y="26670"/>
                  </a:lnTo>
                  <a:lnTo>
                    <a:pt x="1673606" y="67703"/>
                  </a:lnTo>
                  <a:lnTo>
                    <a:pt x="1676869" y="70561"/>
                  </a:lnTo>
                  <a:lnTo>
                    <a:pt x="1679155" y="72567"/>
                  </a:lnTo>
                  <a:lnTo>
                    <a:pt x="1711731" y="85534"/>
                  </a:lnTo>
                  <a:lnTo>
                    <a:pt x="1720253" y="85407"/>
                  </a:lnTo>
                  <a:lnTo>
                    <a:pt x="1759927" y="74676"/>
                  </a:lnTo>
                  <a:lnTo>
                    <a:pt x="1776425" y="62877"/>
                  </a:lnTo>
                  <a:lnTo>
                    <a:pt x="1782025" y="57912"/>
                  </a:lnTo>
                  <a:close/>
                </a:path>
                <a:path w="2100579" h="402589">
                  <a:moveTo>
                    <a:pt x="1893684" y="20472"/>
                  </a:moveTo>
                  <a:lnTo>
                    <a:pt x="1893277" y="12192"/>
                  </a:lnTo>
                  <a:lnTo>
                    <a:pt x="1888858" y="1460"/>
                  </a:lnTo>
                  <a:lnTo>
                    <a:pt x="1887499" y="0"/>
                  </a:lnTo>
                  <a:lnTo>
                    <a:pt x="1834108" y="0"/>
                  </a:lnTo>
                  <a:lnTo>
                    <a:pt x="1840699" y="2286"/>
                  </a:lnTo>
                  <a:lnTo>
                    <a:pt x="1849843" y="5334"/>
                  </a:lnTo>
                  <a:lnTo>
                    <a:pt x="1856701" y="8382"/>
                  </a:lnTo>
                  <a:lnTo>
                    <a:pt x="1859749" y="9906"/>
                  </a:lnTo>
                  <a:lnTo>
                    <a:pt x="1862797" y="12192"/>
                  </a:lnTo>
                  <a:lnTo>
                    <a:pt x="1864321" y="15240"/>
                  </a:lnTo>
                  <a:lnTo>
                    <a:pt x="1865845" y="22860"/>
                  </a:lnTo>
                  <a:lnTo>
                    <a:pt x="1864321" y="26670"/>
                  </a:lnTo>
                  <a:lnTo>
                    <a:pt x="1857463" y="33528"/>
                  </a:lnTo>
                  <a:lnTo>
                    <a:pt x="1853653" y="35814"/>
                  </a:lnTo>
                  <a:lnTo>
                    <a:pt x="1847557" y="36576"/>
                  </a:lnTo>
                  <a:lnTo>
                    <a:pt x="1842223" y="38100"/>
                  </a:lnTo>
                  <a:lnTo>
                    <a:pt x="1801075" y="28194"/>
                  </a:lnTo>
                  <a:lnTo>
                    <a:pt x="1807171" y="56388"/>
                  </a:lnTo>
                  <a:lnTo>
                    <a:pt x="1814741" y="58381"/>
                  </a:lnTo>
                  <a:lnTo>
                    <a:pt x="1821459" y="59817"/>
                  </a:lnTo>
                  <a:lnTo>
                    <a:pt x="1827314" y="60667"/>
                  </a:lnTo>
                  <a:lnTo>
                    <a:pt x="1832317" y="60960"/>
                  </a:lnTo>
                  <a:lnTo>
                    <a:pt x="1839175" y="61722"/>
                  </a:lnTo>
                  <a:lnTo>
                    <a:pt x="1879485" y="48069"/>
                  </a:lnTo>
                  <a:lnTo>
                    <a:pt x="1892604" y="28194"/>
                  </a:lnTo>
                  <a:lnTo>
                    <a:pt x="1893684" y="20472"/>
                  </a:lnTo>
                  <a:close/>
                </a:path>
                <a:path w="2100579" h="402589">
                  <a:moveTo>
                    <a:pt x="2040343" y="6096"/>
                  </a:moveTo>
                  <a:lnTo>
                    <a:pt x="2039086" y="0"/>
                  </a:lnTo>
                  <a:lnTo>
                    <a:pt x="2008263" y="0"/>
                  </a:lnTo>
                  <a:lnTo>
                    <a:pt x="2002637" y="2679"/>
                  </a:lnTo>
                  <a:lnTo>
                    <a:pt x="1990051" y="6096"/>
                  </a:lnTo>
                  <a:lnTo>
                    <a:pt x="1980730" y="7073"/>
                  </a:lnTo>
                  <a:lnTo>
                    <a:pt x="1972144" y="6565"/>
                  </a:lnTo>
                  <a:lnTo>
                    <a:pt x="1964118" y="4483"/>
                  </a:lnTo>
                  <a:lnTo>
                    <a:pt x="1956523" y="762"/>
                  </a:lnTo>
                  <a:lnTo>
                    <a:pt x="1955584" y="0"/>
                  </a:lnTo>
                  <a:lnTo>
                    <a:pt x="1919770" y="0"/>
                  </a:lnTo>
                  <a:lnTo>
                    <a:pt x="1952713" y="29718"/>
                  </a:lnTo>
                  <a:lnTo>
                    <a:pt x="1970049" y="33718"/>
                  </a:lnTo>
                  <a:lnTo>
                    <a:pt x="1979930" y="33566"/>
                  </a:lnTo>
                  <a:lnTo>
                    <a:pt x="2018245" y="22860"/>
                  </a:lnTo>
                  <a:lnTo>
                    <a:pt x="2034743" y="11061"/>
                  </a:lnTo>
                  <a:lnTo>
                    <a:pt x="2040343" y="6096"/>
                  </a:lnTo>
                  <a:close/>
                </a:path>
                <a:path w="2100579" h="402589">
                  <a:moveTo>
                    <a:pt x="2100541" y="7620"/>
                  </a:moveTo>
                  <a:lnTo>
                    <a:pt x="2098967" y="0"/>
                  </a:lnTo>
                  <a:lnTo>
                    <a:pt x="2071243" y="0"/>
                  </a:lnTo>
                  <a:lnTo>
                    <a:pt x="2073871" y="12954"/>
                  </a:lnTo>
                  <a:lnTo>
                    <a:pt x="2100541" y="76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5" name="object 22">
              <a:extLst>
                <a:ext uri="{FF2B5EF4-FFF2-40B4-BE49-F238E27FC236}">
                  <a16:creationId xmlns:a16="http://schemas.microsoft.com/office/drawing/2014/main" id="{189AC31D-3EA9-452B-BD0B-59623018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922" y="4616195"/>
              <a:ext cx="24765" cy="876300"/>
            </a:xfrm>
            <a:custGeom>
              <a:avLst/>
              <a:gdLst>
                <a:gd name="T0" fmla="*/ 0 w 24765"/>
                <a:gd name="T1" fmla="*/ 0 h 876300"/>
                <a:gd name="T2" fmla="*/ 0 w 24765"/>
                <a:gd name="T3" fmla="*/ 876300 h 876300"/>
                <a:gd name="T4" fmla="*/ 24384 w 24765"/>
                <a:gd name="T5" fmla="*/ 876300 h 876300"/>
                <a:gd name="T6" fmla="*/ 24384 w 24765"/>
                <a:gd name="T7" fmla="*/ 0 h 876300"/>
                <a:gd name="T8" fmla="*/ 0 w 24765"/>
                <a:gd name="T9" fmla="*/ 0 h 876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765" h="876300">
                  <a:moveTo>
                    <a:pt x="0" y="0"/>
                  </a:moveTo>
                  <a:lnTo>
                    <a:pt x="0" y="876300"/>
                  </a:lnTo>
                  <a:lnTo>
                    <a:pt x="24384" y="876300"/>
                  </a:lnTo>
                  <a:lnTo>
                    <a:pt x="24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6" name="object 23">
              <a:extLst>
                <a:ext uri="{FF2B5EF4-FFF2-40B4-BE49-F238E27FC236}">
                  <a16:creationId xmlns:a16="http://schemas.microsoft.com/office/drawing/2014/main" id="{D0F6BF46-B971-4A64-A80A-CD3737852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17" y="4687836"/>
              <a:ext cx="821055" cy="805180"/>
            </a:xfrm>
            <a:custGeom>
              <a:avLst/>
              <a:gdLst>
                <a:gd name="T0" fmla="*/ 820684 w 821054"/>
                <a:gd name="T1" fmla="*/ 250698 h 805179"/>
                <a:gd name="T2" fmla="*/ 605800 w 821054"/>
                <a:gd name="T3" fmla="*/ 250698 h 805179"/>
                <a:gd name="T4" fmla="*/ 605800 w 821054"/>
                <a:gd name="T5" fmla="*/ 0 h 805179"/>
                <a:gd name="T6" fmla="*/ 215646 w 821054"/>
                <a:gd name="T7" fmla="*/ 0 h 805179"/>
                <a:gd name="T8" fmla="*/ 215646 w 821054"/>
                <a:gd name="T9" fmla="*/ 250698 h 805179"/>
                <a:gd name="T10" fmla="*/ 0 w 821054"/>
                <a:gd name="T11" fmla="*/ 250698 h 805179"/>
                <a:gd name="T12" fmla="*/ 0 w 821054"/>
                <a:gd name="T13" fmla="*/ 648472 h 805179"/>
                <a:gd name="T14" fmla="*/ 215646 w 821054"/>
                <a:gd name="T15" fmla="*/ 648472 h 805179"/>
                <a:gd name="T16" fmla="*/ 215646 w 821054"/>
                <a:gd name="T17" fmla="*/ 804682 h 805179"/>
                <a:gd name="T18" fmla="*/ 605800 w 821054"/>
                <a:gd name="T19" fmla="*/ 804682 h 805179"/>
                <a:gd name="T20" fmla="*/ 605800 w 821054"/>
                <a:gd name="T21" fmla="*/ 648472 h 805179"/>
                <a:gd name="T22" fmla="*/ 820684 w 821054"/>
                <a:gd name="T23" fmla="*/ 648472 h 805179"/>
                <a:gd name="T24" fmla="*/ 820684 w 821054"/>
                <a:gd name="T25" fmla="*/ 250698 h 8051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1054" h="805179">
                  <a:moveTo>
                    <a:pt x="820674" y="250698"/>
                  </a:moveTo>
                  <a:lnTo>
                    <a:pt x="605790" y="250698"/>
                  </a:lnTo>
                  <a:lnTo>
                    <a:pt x="605790" y="0"/>
                  </a:lnTo>
                  <a:lnTo>
                    <a:pt x="215646" y="0"/>
                  </a:lnTo>
                  <a:lnTo>
                    <a:pt x="215646" y="250698"/>
                  </a:lnTo>
                  <a:lnTo>
                    <a:pt x="0" y="250698"/>
                  </a:lnTo>
                  <a:lnTo>
                    <a:pt x="0" y="648462"/>
                  </a:lnTo>
                  <a:lnTo>
                    <a:pt x="215646" y="648462"/>
                  </a:lnTo>
                  <a:lnTo>
                    <a:pt x="215646" y="804672"/>
                  </a:lnTo>
                  <a:lnTo>
                    <a:pt x="605790" y="804672"/>
                  </a:lnTo>
                  <a:lnTo>
                    <a:pt x="605790" y="648462"/>
                  </a:lnTo>
                  <a:lnTo>
                    <a:pt x="820674" y="648462"/>
                  </a:lnTo>
                  <a:lnTo>
                    <a:pt x="820674" y="250698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7" name="object 24">
              <a:extLst>
                <a:ext uri="{FF2B5EF4-FFF2-40B4-BE49-F238E27FC236}">
                  <a16:creationId xmlns:a16="http://schemas.microsoft.com/office/drawing/2014/main" id="{EE1D03FD-4455-41B4-85D0-36A9479D1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607" y="4725936"/>
              <a:ext cx="845185" cy="669290"/>
            </a:xfrm>
            <a:custGeom>
              <a:avLst/>
              <a:gdLst>
                <a:gd name="T0" fmla="*/ 845068 w 845184"/>
                <a:gd name="T1" fmla="*/ 262128 h 669289"/>
                <a:gd name="T2" fmla="*/ 840496 w 845184"/>
                <a:gd name="T3" fmla="*/ 256032 h 669289"/>
                <a:gd name="T4" fmla="*/ 832126 w 845184"/>
                <a:gd name="T5" fmla="*/ 252234 h 669289"/>
                <a:gd name="T6" fmla="*/ 629422 w 845184"/>
                <a:gd name="T7" fmla="*/ 252222 h 669289"/>
                <a:gd name="T8" fmla="*/ 629422 w 845184"/>
                <a:gd name="T9" fmla="*/ 11430 h 669289"/>
                <a:gd name="T10" fmla="*/ 624850 w 845184"/>
                <a:gd name="T11" fmla="*/ 5334 h 669289"/>
                <a:gd name="T12" fmla="*/ 617242 w 845184"/>
                <a:gd name="T13" fmla="*/ 12 h 669289"/>
                <a:gd name="T14" fmla="*/ 227088 w 845184"/>
                <a:gd name="T15" fmla="*/ 0 h 669289"/>
                <a:gd name="T16" fmla="*/ 220230 w 845184"/>
                <a:gd name="T17" fmla="*/ 5334 h 669289"/>
                <a:gd name="T18" fmla="*/ 215658 w 845184"/>
                <a:gd name="T19" fmla="*/ 11430 h 669289"/>
                <a:gd name="T20" fmla="*/ 215646 w 845184"/>
                <a:gd name="T21" fmla="*/ 252222 h 669289"/>
                <a:gd name="T22" fmla="*/ 11430 w 845184"/>
                <a:gd name="T23" fmla="*/ 252222 h 669289"/>
                <a:gd name="T24" fmla="*/ 4572 w 845184"/>
                <a:gd name="T25" fmla="*/ 256032 h 669289"/>
                <a:gd name="T26" fmla="*/ 0 w 845184"/>
                <a:gd name="T27" fmla="*/ 262128 h 669289"/>
                <a:gd name="T28" fmla="*/ 0 w 845184"/>
                <a:gd name="T29" fmla="*/ 662988 h 669289"/>
                <a:gd name="T30" fmla="*/ 8890 w 845184"/>
                <a:gd name="T31" fmla="*/ 662988 h 669289"/>
                <a:gd name="T32" fmla="*/ 8890 w 845184"/>
                <a:gd name="T33" fmla="*/ 667090 h 669289"/>
                <a:gd name="T34" fmla="*/ 11430 w 845184"/>
                <a:gd name="T35" fmla="*/ 667090 h 669289"/>
                <a:gd name="T36" fmla="*/ 11430 w 845184"/>
                <a:gd name="T37" fmla="*/ 653310 h 669289"/>
                <a:gd name="T38" fmla="*/ 24130 w 845184"/>
                <a:gd name="T39" fmla="*/ 653310 h 669289"/>
                <a:gd name="T40" fmla="*/ 24130 w 845184"/>
                <a:gd name="T41" fmla="*/ 272034 h 669289"/>
                <a:gd name="T42" fmla="*/ 24384 w 845184"/>
                <a:gd name="T43" fmla="*/ 272034 h 669289"/>
                <a:gd name="T44" fmla="*/ 227076 w 845184"/>
                <a:gd name="T45" fmla="*/ 272034 h 669289"/>
                <a:gd name="T46" fmla="*/ 227076 w 845184"/>
                <a:gd name="T47" fmla="*/ 270510 h 669289"/>
                <a:gd name="T48" fmla="*/ 227076 w 845184"/>
                <a:gd name="T49" fmla="*/ 269875 h 669289"/>
                <a:gd name="T50" fmla="*/ 230886 w 845184"/>
                <a:gd name="T51" fmla="*/ 269875 h 669289"/>
                <a:gd name="T52" fmla="*/ 230886 w 845184"/>
                <a:gd name="T53" fmla="*/ 269328 h 669289"/>
                <a:gd name="T54" fmla="*/ 240017 w 845184"/>
                <a:gd name="T55" fmla="*/ 269328 h 669289"/>
                <a:gd name="T56" fmla="*/ 240017 w 845184"/>
                <a:gd name="T57" fmla="*/ 21336 h 669289"/>
                <a:gd name="T58" fmla="*/ 605038 w 845184"/>
                <a:gd name="T59" fmla="*/ 21336 h 669289"/>
                <a:gd name="T60" fmla="*/ 605038 w 845184"/>
                <a:gd name="T61" fmla="*/ 262128 h 669289"/>
                <a:gd name="T62" fmla="*/ 609622 w 845184"/>
                <a:gd name="T63" fmla="*/ 268224 h 669289"/>
                <a:gd name="T64" fmla="*/ 617242 w 845184"/>
                <a:gd name="T65" fmla="*/ 272034 h 669289"/>
                <a:gd name="T66" fmla="*/ 629434 w 845184"/>
                <a:gd name="T67" fmla="*/ 272034 h 669289"/>
                <a:gd name="T68" fmla="*/ 820684 w 845184"/>
                <a:gd name="T69" fmla="*/ 272034 h 669289"/>
                <a:gd name="T70" fmla="*/ 820684 w 845184"/>
                <a:gd name="T71" fmla="*/ 647710 h 669289"/>
                <a:gd name="T72" fmla="*/ 617242 w 845184"/>
                <a:gd name="T73" fmla="*/ 647710 h 669289"/>
                <a:gd name="T74" fmla="*/ 617242 w 845184"/>
                <a:gd name="T75" fmla="*/ 669046 h 669289"/>
                <a:gd name="T76" fmla="*/ 820696 w 845184"/>
                <a:gd name="T77" fmla="*/ 669046 h 669289"/>
                <a:gd name="T78" fmla="*/ 832126 w 845184"/>
                <a:gd name="T79" fmla="*/ 669046 h 669289"/>
                <a:gd name="T80" fmla="*/ 840508 w 845184"/>
                <a:gd name="T81" fmla="*/ 665236 h 669289"/>
                <a:gd name="T82" fmla="*/ 841867 w 845184"/>
                <a:gd name="T83" fmla="*/ 661591 h 669289"/>
                <a:gd name="T84" fmla="*/ 842794 w 845184"/>
                <a:gd name="T85" fmla="*/ 659140 h 669289"/>
                <a:gd name="T86" fmla="*/ 845068 w 845184"/>
                <a:gd name="T87" fmla="*/ 659140 h 669289"/>
                <a:gd name="T88" fmla="*/ 845068 w 845184"/>
                <a:gd name="T89" fmla="*/ 262128 h 6692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5184" h="669289">
                  <a:moveTo>
                    <a:pt x="845058" y="262128"/>
                  </a:moveTo>
                  <a:lnTo>
                    <a:pt x="840486" y="256032"/>
                  </a:lnTo>
                  <a:lnTo>
                    <a:pt x="832116" y="252234"/>
                  </a:lnTo>
                  <a:lnTo>
                    <a:pt x="629412" y="252222"/>
                  </a:lnTo>
                  <a:lnTo>
                    <a:pt x="629412" y="11430"/>
                  </a:lnTo>
                  <a:lnTo>
                    <a:pt x="624840" y="5334"/>
                  </a:lnTo>
                  <a:lnTo>
                    <a:pt x="617232" y="12"/>
                  </a:lnTo>
                  <a:lnTo>
                    <a:pt x="227088" y="0"/>
                  </a:lnTo>
                  <a:lnTo>
                    <a:pt x="220230" y="5334"/>
                  </a:lnTo>
                  <a:lnTo>
                    <a:pt x="215658" y="11430"/>
                  </a:lnTo>
                  <a:lnTo>
                    <a:pt x="215646" y="252222"/>
                  </a:lnTo>
                  <a:lnTo>
                    <a:pt x="11430" y="252222"/>
                  </a:lnTo>
                  <a:lnTo>
                    <a:pt x="4572" y="256032"/>
                  </a:lnTo>
                  <a:lnTo>
                    <a:pt x="0" y="262128"/>
                  </a:lnTo>
                  <a:lnTo>
                    <a:pt x="0" y="662978"/>
                  </a:lnTo>
                  <a:lnTo>
                    <a:pt x="8890" y="662978"/>
                  </a:lnTo>
                  <a:lnTo>
                    <a:pt x="8890" y="667080"/>
                  </a:lnTo>
                  <a:lnTo>
                    <a:pt x="11430" y="667080"/>
                  </a:lnTo>
                  <a:lnTo>
                    <a:pt x="11430" y="653300"/>
                  </a:lnTo>
                  <a:lnTo>
                    <a:pt x="24130" y="653300"/>
                  </a:lnTo>
                  <a:lnTo>
                    <a:pt x="24130" y="272034"/>
                  </a:lnTo>
                  <a:lnTo>
                    <a:pt x="24384" y="272034"/>
                  </a:lnTo>
                  <a:lnTo>
                    <a:pt x="227076" y="272034"/>
                  </a:lnTo>
                  <a:lnTo>
                    <a:pt x="227076" y="270510"/>
                  </a:lnTo>
                  <a:lnTo>
                    <a:pt x="227076" y="269875"/>
                  </a:lnTo>
                  <a:lnTo>
                    <a:pt x="230886" y="269875"/>
                  </a:lnTo>
                  <a:lnTo>
                    <a:pt x="230886" y="269328"/>
                  </a:lnTo>
                  <a:lnTo>
                    <a:pt x="240017" y="269328"/>
                  </a:lnTo>
                  <a:lnTo>
                    <a:pt x="240017" y="21336"/>
                  </a:lnTo>
                  <a:lnTo>
                    <a:pt x="605028" y="21336"/>
                  </a:lnTo>
                  <a:lnTo>
                    <a:pt x="605028" y="262128"/>
                  </a:lnTo>
                  <a:lnTo>
                    <a:pt x="609612" y="268224"/>
                  </a:lnTo>
                  <a:lnTo>
                    <a:pt x="617232" y="272034"/>
                  </a:lnTo>
                  <a:lnTo>
                    <a:pt x="629424" y="272034"/>
                  </a:lnTo>
                  <a:lnTo>
                    <a:pt x="820674" y="272034"/>
                  </a:lnTo>
                  <a:lnTo>
                    <a:pt x="820674" y="647700"/>
                  </a:lnTo>
                  <a:lnTo>
                    <a:pt x="617232" y="647700"/>
                  </a:lnTo>
                  <a:lnTo>
                    <a:pt x="617232" y="669036"/>
                  </a:lnTo>
                  <a:lnTo>
                    <a:pt x="820686" y="669036"/>
                  </a:lnTo>
                  <a:lnTo>
                    <a:pt x="832116" y="669036"/>
                  </a:lnTo>
                  <a:lnTo>
                    <a:pt x="840498" y="665226"/>
                  </a:lnTo>
                  <a:lnTo>
                    <a:pt x="841857" y="661581"/>
                  </a:lnTo>
                  <a:lnTo>
                    <a:pt x="842784" y="659130"/>
                  </a:lnTo>
                  <a:lnTo>
                    <a:pt x="845058" y="659130"/>
                  </a:lnTo>
                  <a:lnTo>
                    <a:pt x="845058" y="262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78" name="object 25">
              <a:extLst>
                <a:ext uri="{FF2B5EF4-FFF2-40B4-BE49-F238E27FC236}">
                  <a16:creationId xmlns:a16="http://schemas.microsoft.com/office/drawing/2014/main" id="{24E2A288-771D-429B-943D-BDA21672C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606" y="5373624"/>
              <a:ext cx="240029" cy="118872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79" name="object 26">
              <a:extLst>
                <a:ext uri="{FF2B5EF4-FFF2-40B4-BE49-F238E27FC236}">
                  <a16:creationId xmlns:a16="http://schemas.microsoft.com/office/drawing/2014/main" id="{598DAA94-7FA3-43ED-A168-6D8DA84C7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127" y="5373636"/>
              <a:ext cx="25400" cy="119380"/>
            </a:xfrm>
            <a:custGeom>
              <a:avLst/>
              <a:gdLst>
                <a:gd name="T0" fmla="*/ 25400 w 25400"/>
                <a:gd name="T1" fmla="*/ 8382 h 119379"/>
                <a:gd name="T2" fmla="*/ 22860 w 25400"/>
                <a:gd name="T3" fmla="*/ 8382 h 119379"/>
                <a:gd name="T4" fmla="*/ 22860 w 25400"/>
                <a:gd name="T5" fmla="*/ 13081 h 119379"/>
                <a:gd name="T6" fmla="*/ 20320 w 25400"/>
                <a:gd name="T7" fmla="*/ 15151 h 119379"/>
                <a:gd name="T8" fmla="*/ 20320 w 25400"/>
                <a:gd name="T9" fmla="*/ 13081 h 119379"/>
                <a:gd name="T10" fmla="*/ 22860 w 25400"/>
                <a:gd name="T11" fmla="*/ 13081 h 119379"/>
                <a:gd name="T12" fmla="*/ 22860 w 25400"/>
                <a:gd name="T13" fmla="*/ 8382 h 119379"/>
                <a:gd name="T14" fmla="*/ 20320 w 25400"/>
                <a:gd name="T15" fmla="*/ 8382 h 119379"/>
                <a:gd name="T16" fmla="*/ 20320 w 25400"/>
                <a:gd name="T17" fmla="*/ 2286 h 119379"/>
                <a:gd name="T18" fmla="*/ 16510 w 25400"/>
                <a:gd name="T19" fmla="*/ 2286 h 119379"/>
                <a:gd name="T20" fmla="*/ 16510 w 25400"/>
                <a:gd name="T21" fmla="*/ 18237 h 119379"/>
                <a:gd name="T22" fmla="*/ 12700 w 25400"/>
                <a:gd name="T23" fmla="*/ 21336 h 119379"/>
                <a:gd name="T24" fmla="*/ 12700 w 25400"/>
                <a:gd name="T25" fmla="*/ 18237 h 119379"/>
                <a:gd name="T26" fmla="*/ 16510 w 25400"/>
                <a:gd name="T27" fmla="*/ 18237 h 119379"/>
                <a:gd name="T28" fmla="*/ 16510 w 25400"/>
                <a:gd name="T29" fmla="*/ 2286 h 119379"/>
                <a:gd name="T30" fmla="*/ 12700 w 25400"/>
                <a:gd name="T31" fmla="*/ 2286 h 119379"/>
                <a:gd name="T32" fmla="*/ 12700 w 25400"/>
                <a:gd name="T33" fmla="*/ 5943 h 119379"/>
                <a:gd name="T34" fmla="*/ 6350 w 25400"/>
                <a:gd name="T35" fmla="*/ 5943 h 119379"/>
                <a:gd name="T36" fmla="*/ 12700 w 25400"/>
                <a:gd name="T37" fmla="*/ 0 h 119379"/>
                <a:gd name="T38" fmla="*/ 5080 w 25400"/>
                <a:gd name="T39" fmla="*/ 4572 h 119379"/>
                <a:gd name="T40" fmla="*/ 4165 w 25400"/>
                <a:gd name="T41" fmla="*/ 5943 h 119379"/>
                <a:gd name="T42" fmla="*/ 0 w 25400"/>
                <a:gd name="T43" fmla="*/ 5943 h 119379"/>
                <a:gd name="T44" fmla="*/ 0 w 25400"/>
                <a:gd name="T45" fmla="*/ 118882 h 119379"/>
                <a:gd name="T46" fmla="*/ 12700 w 25400"/>
                <a:gd name="T47" fmla="*/ 118882 h 119379"/>
                <a:gd name="T48" fmla="*/ 24892 w 25400"/>
                <a:gd name="T49" fmla="*/ 118882 h 119379"/>
                <a:gd name="T50" fmla="*/ 24892 w 25400"/>
                <a:gd name="T51" fmla="*/ 13081 h 119379"/>
                <a:gd name="T52" fmla="*/ 25400 w 25400"/>
                <a:gd name="T53" fmla="*/ 13081 h 119379"/>
                <a:gd name="T54" fmla="*/ 25400 w 25400"/>
                <a:gd name="T55" fmla="*/ 8382 h 11937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5400" h="119379">
                  <a:moveTo>
                    <a:pt x="25400" y="8382"/>
                  </a:moveTo>
                  <a:lnTo>
                    <a:pt x="22860" y="8382"/>
                  </a:lnTo>
                  <a:lnTo>
                    <a:pt x="22860" y="13081"/>
                  </a:lnTo>
                  <a:lnTo>
                    <a:pt x="20320" y="15151"/>
                  </a:lnTo>
                  <a:lnTo>
                    <a:pt x="20320" y="13081"/>
                  </a:lnTo>
                  <a:lnTo>
                    <a:pt x="22860" y="13081"/>
                  </a:lnTo>
                  <a:lnTo>
                    <a:pt x="22860" y="8382"/>
                  </a:lnTo>
                  <a:lnTo>
                    <a:pt x="20320" y="8382"/>
                  </a:lnTo>
                  <a:lnTo>
                    <a:pt x="20320" y="2286"/>
                  </a:lnTo>
                  <a:lnTo>
                    <a:pt x="16510" y="2286"/>
                  </a:lnTo>
                  <a:lnTo>
                    <a:pt x="16510" y="18237"/>
                  </a:lnTo>
                  <a:lnTo>
                    <a:pt x="12700" y="21336"/>
                  </a:lnTo>
                  <a:lnTo>
                    <a:pt x="12700" y="18237"/>
                  </a:lnTo>
                  <a:lnTo>
                    <a:pt x="16510" y="18237"/>
                  </a:lnTo>
                  <a:lnTo>
                    <a:pt x="16510" y="2286"/>
                  </a:lnTo>
                  <a:lnTo>
                    <a:pt x="12700" y="2286"/>
                  </a:lnTo>
                  <a:lnTo>
                    <a:pt x="12700" y="5943"/>
                  </a:lnTo>
                  <a:lnTo>
                    <a:pt x="6350" y="5943"/>
                  </a:lnTo>
                  <a:lnTo>
                    <a:pt x="12700" y="0"/>
                  </a:lnTo>
                  <a:lnTo>
                    <a:pt x="5080" y="4572"/>
                  </a:lnTo>
                  <a:lnTo>
                    <a:pt x="4165" y="5943"/>
                  </a:lnTo>
                  <a:lnTo>
                    <a:pt x="0" y="5943"/>
                  </a:lnTo>
                  <a:lnTo>
                    <a:pt x="0" y="118872"/>
                  </a:lnTo>
                  <a:lnTo>
                    <a:pt x="12700" y="118872"/>
                  </a:lnTo>
                  <a:lnTo>
                    <a:pt x="24892" y="118872"/>
                  </a:lnTo>
                  <a:lnTo>
                    <a:pt x="24892" y="13081"/>
                  </a:lnTo>
                  <a:lnTo>
                    <a:pt x="25400" y="13081"/>
                  </a:lnTo>
                  <a:lnTo>
                    <a:pt x="25400" y="83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0" name="object 27">
              <a:extLst>
                <a:ext uri="{FF2B5EF4-FFF2-40B4-BE49-F238E27FC236}">
                  <a16:creationId xmlns:a16="http://schemas.microsoft.com/office/drawing/2014/main" id="{90D62301-125A-4F86-AE96-A3532F2F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967" y="5238368"/>
              <a:ext cx="500380" cy="254635"/>
            </a:xfrm>
            <a:custGeom>
              <a:avLst/>
              <a:gdLst>
                <a:gd name="T0" fmla="*/ 500022 w 500379"/>
                <a:gd name="T1" fmla="*/ 180212 h 254635"/>
                <a:gd name="T2" fmla="*/ 487068 w 500379"/>
                <a:gd name="T3" fmla="*/ 107822 h 254635"/>
                <a:gd name="T4" fmla="*/ 448968 w 500379"/>
                <a:gd name="T5" fmla="*/ 54482 h 254635"/>
                <a:gd name="T6" fmla="*/ 374292 w 500379"/>
                <a:gd name="T7" fmla="*/ 17906 h 254635"/>
                <a:gd name="T8" fmla="*/ 332382 w 500379"/>
                <a:gd name="T9" fmla="*/ 4190 h 254635"/>
                <a:gd name="T10" fmla="*/ 287577 w 500379"/>
                <a:gd name="T11" fmla="*/ 0 h 254635"/>
                <a:gd name="T12" fmla="*/ 252953 w 500379"/>
                <a:gd name="T13" fmla="*/ 1314 h 254635"/>
                <a:gd name="T14" fmla="*/ 182258 w 500379"/>
                <a:gd name="T15" fmla="*/ 35432 h 254635"/>
                <a:gd name="T16" fmla="*/ 134252 w 500379"/>
                <a:gd name="T17" fmla="*/ 88010 h 254635"/>
                <a:gd name="T18" fmla="*/ 87770 w 500379"/>
                <a:gd name="T19" fmla="*/ 146684 h 254635"/>
                <a:gd name="T20" fmla="*/ 0 w 500379"/>
                <a:gd name="T21" fmla="*/ 254127 h 254635"/>
                <a:gd name="T22" fmla="*/ 482495 w 500379"/>
                <a:gd name="T23" fmla="*/ 254127 h 254635"/>
                <a:gd name="T24" fmla="*/ 493926 w 500379"/>
                <a:gd name="T25" fmla="*/ 223646 h 254635"/>
                <a:gd name="T26" fmla="*/ 500022 w 500379"/>
                <a:gd name="T27" fmla="*/ 180212 h 2546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0379" h="254635">
                  <a:moveTo>
                    <a:pt x="500012" y="180212"/>
                  </a:moveTo>
                  <a:lnTo>
                    <a:pt x="487058" y="107822"/>
                  </a:lnTo>
                  <a:lnTo>
                    <a:pt x="448958" y="54482"/>
                  </a:lnTo>
                  <a:lnTo>
                    <a:pt x="374282" y="17906"/>
                  </a:lnTo>
                  <a:lnTo>
                    <a:pt x="332372" y="4190"/>
                  </a:lnTo>
                  <a:lnTo>
                    <a:pt x="287567" y="0"/>
                  </a:lnTo>
                  <a:lnTo>
                    <a:pt x="252943" y="1314"/>
                  </a:lnTo>
                  <a:lnTo>
                    <a:pt x="182258" y="35432"/>
                  </a:lnTo>
                  <a:lnTo>
                    <a:pt x="134252" y="88010"/>
                  </a:lnTo>
                  <a:lnTo>
                    <a:pt x="87770" y="146684"/>
                  </a:lnTo>
                  <a:lnTo>
                    <a:pt x="0" y="254127"/>
                  </a:lnTo>
                  <a:lnTo>
                    <a:pt x="482485" y="254127"/>
                  </a:lnTo>
                  <a:lnTo>
                    <a:pt x="493916" y="223646"/>
                  </a:lnTo>
                  <a:lnTo>
                    <a:pt x="500012" y="180212"/>
                  </a:lnTo>
                  <a:close/>
                </a:path>
              </a:pathLst>
            </a:custGeom>
            <a:solidFill>
              <a:srgbClr val="B2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1" name="object 28">
              <a:extLst>
                <a:ext uri="{FF2B5EF4-FFF2-40B4-BE49-F238E27FC236}">
                  <a16:creationId xmlns:a16="http://schemas.microsoft.com/office/drawing/2014/main" id="{A47F6887-9AE5-47F3-9D67-E5FE1717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4637" y="5285993"/>
              <a:ext cx="184694" cy="206501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82" name="object 29">
              <a:extLst>
                <a:ext uri="{FF2B5EF4-FFF2-40B4-BE49-F238E27FC236}">
                  <a16:creationId xmlns:a16="http://schemas.microsoft.com/office/drawing/2014/main" id="{8E2DFDC2-B72E-44F6-87FF-4FFE1C6AC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554" y="5229382"/>
              <a:ext cx="271780" cy="69850"/>
            </a:xfrm>
            <a:custGeom>
              <a:avLst/>
              <a:gdLst>
                <a:gd name="T0" fmla="*/ 271282 w 271779"/>
                <a:gd name="T1" fmla="*/ 36799 h 69850"/>
                <a:gd name="T2" fmla="*/ 220990 w 271779"/>
                <a:gd name="T3" fmla="*/ 18511 h 69850"/>
                <a:gd name="T4" fmla="*/ 167810 w 271779"/>
                <a:gd name="T5" fmla="*/ 3836 h 69850"/>
                <a:gd name="T6" fmla="*/ 117019 w 271779"/>
                <a:gd name="T7" fmla="*/ 0 h 69850"/>
                <a:gd name="T8" fmla="*/ 67926 w 271779"/>
                <a:gd name="T9" fmla="*/ 9991 h 69850"/>
                <a:gd name="T10" fmla="*/ 19812 w 271779"/>
                <a:gd name="T11" fmla="*/ 36799 h 69850"/>
                <a:gd name="T12" fmla="*/ 0 w 271779"/>
                <a:gd name="T13" fmla="*/ 56611 h 69850"/>
                <a:gd name="T14" fmla="*/ 14478 w 271779"/>
                <a:gd name="T15" fmla="*/ 69565 h 69850"/>
                <a:gd name="T16" fmla="*/ 33528 w 271779"/>
                <a:gd name="T17" fmla="*/ 50515 h 69850"/>
                <a:gd name="T18" fmla="*/ 76538 w 271779"/>
                <a:gd name="T19" fmla="*/ 25965 h 69850"/>
                <a:gd name="T20" fmla="*/ 121072 w 271779"/>
                <a:gd name="T21" fmla="*/ 17287 h 69850"/>
                <a:gd name="T22" fmla="*/ 167183 w 271779"/>
                <a:gd name="T23" fmla="*/ 21413 h 69850"/>
                <a:gd name="T24" fmla="*/ 214894 w 271779"/>
                <a:gd name="T25" fmla="*/ 35275 h 69850"/>
                <a:gd name="T26" fmla="*/ 261376 w 271779"/>
                <a:gd name="T27" fmla="*/ 54325 h 69850"/>
                <a:gd name="T28" fmla="*/ 271282 w 271779"/>
                <a:gd name="T29" fmla="*/ 36799 h 698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1779" h="69850">
                  <a:moveTo>
                    <a:pt x="271272" y="36799"/>
                  </a:moveTo>
                  <a:lnTo>
                    <a:pt x="220980" y="18511"/>
                  </a:lnTo>
                  <a:lnTo>
                    <a:pt x="167800" y="3836"/>
                  </a:lnTo>
                  <a:lnTo>
                    <a:pt x="117019" y="0"/>
                  </a:lnTo>
                  <a:lnTo>
                    <a:pt x="67926" y="9991"/>
                  </a:lnTo>
                  <a:lnTo>
                    <a:pt x="19812" y="36799"/>
                  </a:lnTo>
                  <a:lnTo>
                    <a:pt x="0" y="56611"/>
                  </a:lnTo>
                  <a:lnTo>
                    <a:pt x="14478" y="69565"/>
                  </a:lnTo>
                  <a:lnTo>
                    <a:pt x="33528" y="50515"/>
                  </a:lnTo>
                  <a:lnTo>
                    <a:pt x="76538" y="25965"/>
                  </a:lnTo>
                  <a:lnTo>
                    <a:pt x="121072" y="17287"/>
                  </a:lnTo>
                  <a:lnTo>
                    <a:pt x="167173" y="21413"/>
                  </a:lnTo>
                  <a:lnTo>
                    <a:pt x="214884" y="35275"/>
                  </a:lnTo>
                  <a:lnTo>
                    <a:pt x="261366" y="54325"/>
                  </a:lnTo>
                  <a:lnTo>
                    <a:pt x="271272" y="36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3" name="object 30">
              <a:extLst>
                <a:ext uri="{FF2B5EF4-FFF2-40B4-BE49-F238E27FC236}">
                  <a16:creationId xmlns:a16="http://schemas.microsoft.com/office/drawing/2014/main" id="{CA4BD326-B7DD-4840-9A59-A7E50703E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3933" y="5266181"/>
              <a:ext cx="94487" cy="226313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84" name="object 31">
              <a:extLst>
                <a:ext uri="{FF2B5EF4-FFF2-40B4-BE49-F238E27FC236}">
                  <a16:creationId xmlns:a16="http://schemas.microsoft.com/office/drawing/2014/main" id="{958268F7-B8F6-42F5-8E61-9AC0655C1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995" y="5238750"/>
              <a:ext cx="415290" cy="254000"/>
            </a:xfrm>
            <a:custGeom>
              <a:avLst/>
              <a:gdLst>
                <a:gd name="T0" fmla="*/ 414817 w 415290"/>
                <a:gd name="T1" fmla="*/ 253746 h 254000"/>
                <a:gd name="T2" fmla="*/ 414817 w 415290"/>
                <a:gd name="T3" fmla="*/ 214883 h 254000"/>
                <a:gd name="T4" fmla="*/ 395767 w 415290"/>
                <a:gd name="T5" fmla="*/ 214883 h 254000"/>
                <a:gd name="T6" fmla="*/ 364700 w 415290"/>
                <a:gd name="T7" fmla="*/ 215849 h 254000"/>
                <a:gd name="T8" fmla="*/ 300681 w 415290"/>
                <a:gd name="T9" fmla="*/ 220022 h 254000"/>
                <a:gd name="T10" fmla="*/ 270037 w 415290"/>
                <a:gd name="T11" fmla="*/ 220979 h 254000"/>
                <a:gd name="T12" fmla="*/ 245653 w 415290"/>
                <a:gd name="T13" fmla="*/ 220979 h 254000"/>
                <a:gd name="T14" fmla="*/ 250987 w 415290"/>
                <a:gd name="T15" fmla="*/ 212597 h 254000"/>
                <a:gd name="T16" fmla="*/ 262417 w 415290"/>
                <a:gd name="T17" fmla="*/ 191261 h 254000"/>
                <a:gd name="T18" fmla="*/ 282229 w 415290"/>
                <a:gd name="T19" fmla="*/ 163829 h 254000"/>
                <a:gd name="T20" fmla="*/ 308899 w 415290"/>
                <a:gd name="T21" fmla="*/ 137159 h 254000"/>
                <a:gd name="T22" fmla="*/ 335569 w 415290"/>
                <a:gd name="T23" fmla="*/ 107441 h 254000"/>
                <a:gd name="T24" fmla="*/ 353095 w 415290"/>
                <a:gd name="T25" fmla="*/ 72389 h 254000"/>
                <a:gd name="T26" fmla="*/ 355381 w 415290"/>
                <a:gd name="T27" fmla="*/ 38861 h 254000"/>
                <a:gd name="T28" fmla="*/ 337855 w 415290"/>
                <a:gd name="T29" fmla="*/ 17525 h 254000"/>
                <a:gd name="T30" fmla="*/ 318043 w 415290"/>
                <a:gd name="T31" fmla="*/ 3809 h 254000"/>
                <a:gd name="T32" fmla="*/ 295945 w 415290"/>
                <a:gd name="T33" fmla="*/ 0 h 254000"/>
                <a:gd name="T34" fmla="*/ 267134 w 415290"/>
                <a:gd name="T35" fmla="*/ 181 h 254000"/>
                <a:gd name="T36" fmla="*/ 222673 w 415290"/>
                <a:gd name="T37" fmla="*/ 11846 h 254000"/>
                <a:gd name="T38" fmla="*/ 187741 w 415290"/>
                <a:gd name="T39" fmla="*/ 30479 h 254000"/>
                <a:gd name="T40" fmla="*/ 178597 w 415290"/>
                <a:gd name="T41" fmla="*/ 41147 h 254000"/>
                <a:gd name="T42" fmla="*/ 148730 w 415290"/>
                <a:gd name="T43" fmla="*/ 72365 h 254000"/>
                <a:gd name="T44" fmla="*/ 91884 w 415290"/>
                <a:gd name="T45" fmla="*/ 138801 h 254000"/>
                <a:gd name="T46" fmla="*/ 37627 w 415290"/>
                <a:gd name="T47" fmla="*/ 195071 h 254000"/>
                <a:gd name="T48" fmla="*/ 15529 w 415290"/>
                <a:gd name="T49" fmla="*/ 214883 h 254000"/>
                <a:gd name="T50" fmla="*/ 4099 w 415290"/>
                <a:gd name="T51" fmla="*/ 233933 h 254000"/>
                <a:gd name="T52" fmla="*/ 0 w 415290"/>
                <a:gd name="T53" fmla="*/ 253746 h 254000"/>
                <a:gd name="T54" fmla="*/ 414817 w 415290"/>
                <a:gd name="T55" fmla="*/ 253746 h 2540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15290" h="254000">
                  <a:moveTo>
                    <a:pt x="414817" y="253746"/>
                  </a:moveTo>
                  <a:lnTo>
                    <a:pt x="414817" y="214883"/>
                  </a:lnTo>
                  <a:lnTo>
                    <a:pt x="395767" y="214883"/>
                  </a:lnTo>
                  <a:lnTo>
                    <a:pt x="364700" y="215849"/>
                  </a:lnTo>
                  <a:lnTo>
                    <a:pt x="300681" y="220022"/>
                  </a:lnTo>
                  <a:lnTo>
                    <a:pt x="270037" y="220979"/>
                  </a:lnTo>
                  <a:lnTo>
                    <a:pt x="245653" y="220979"/>
                  </a:lnTo>
                  <a:lnTo>
                    <a:pt x="250987" y="212597"/>
                  </a:lnTo>
                  <a:lnTo>
                    <a:pt x="262417" y="191261"/>
                  </a:lnTo>
                  <a:lnTo>
                    <a:pt x="282229" y="163829"/>
                  </a:lnTo>
                  <a:lnTo>
                    <a:pt x="308899" y="137159"/>
                  </a:lnTo>
                  <a:lnTo>
                    <a:pt x="335569" y="107441"/>
                  </a:lnTo>
                  <a:lnTo>
                    <a:pt x="353095" y="72389"/>
                  </a:lnTo>
                  <a:lnTo>
                    <a:pt x="355381" y="38861"/>
                  </a:lnTo>
                  <a:lnTo>
                    <a:pt x="337855" y="17525"/>
                  </a:lnTo>
                  <a:lnTo>
                    <a:pt x="318043" y="3809"/>
                  </a:lnTo>
                  <a:lnTo>
                    <a:pt x="295945" y="0"/>
                  </a:lnTo>
                  <a:lnTo>
                    <a:pt x="267134" y="181"/>
                  </a:lnTo>
                  <a:lnTo>
                    <a:pt x="222673" y="11846"/>
                  </a:lnTo>
                  <a:lnTo>
                    <a:pt x="187741" y="30479"/>
                  </a:lnTo>
                  <a:lnTo>
                    <a:pt x="178597" y="41147"/>
                  </a:lnTo>
                  <a:lnTo>
                    <a:pt x="148730" y="72365"/>
                  </a:lnTo>
                  <a:lnTo>
                    <a:pt x="91884" y="138801"/>
                  </a:lnTo>
                  <a:lnTo>
                    <a:pt x="37627" y="195071"/>
                  </a:lnTo>
                  <a:lnTo>
                    <a:pt x="15529" y="214883"/>
                  </a:lnTo>
                  <a:lnTo>
                    <a:pt x="4099" y="233933"/>
                  </a:lnTo>
                  <a:lnTo>
                    <a:pt x="0" y="253746"/>
                  </a:lnTo>
                  <a:lnTo>
                    <a:pt x="414817" y="253746"/>
                  </a:lnTo>
                  <a:close/>
                </a:path>
              </a:pathLst>
            </a:custGeom>
            <a:solidFill>
              <a:srgbClr val="B2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5" name="object 32">
              <a:extLst>
                <a:ext uri="{FF2B5EF4-FFF2-40B4-BE49-F238E27FC236}">
                  <a16:creationId xmlns:a16="http://schemas.microsoft.com/office/drawing/2014/main" id="{4B04B4A1-C216-4937-8DAC-6C1F5E8E6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245" y="5229081"/>
              <a:ext cx="440521" cy="263414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86" name="object 33">
              <a:extLst>
                <a:ext uri="{FF2B5EF4-FFF2-40B4-BE49-F238E27FC236}">
                  <a16:creationId xmlns:a16="http://schemas.microsoft.com/office/drawing/2014/main" id="{075F4A8F-898A-4F46-91E2-43801BF2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449" y="4955851"/>
              <a:ext cx="349250" cy="360680"/>
            </a:xfrm>
            <a:custGeom>
              <a:avLst/>
              <a:gdLst>
                <a:gd name="T0" fmla="*/ 348832 w 349250"/>
                <a:gd name="T1" fmla="*/ 122533 h 360679"/>
                <a:gd name="T2" fmla="*/ 323046 w 349250"/>
                <a:gd name="T3" fmla="*/ 55780 h 360679"/>
                <a:gd name="T4" fmla="*/ 265218 w 349250"/>
                <a:gd name="T5" fmla="*/ 13135 h 360679"/>
                <a:gd name="T6" fmla="*/ 192259 w 349250"/>
                <a:gd name="T7" fmla="*/ 0 h 360679"/>
                <a:gd name="T8" fmla="*/ 155389 w 349250"/>
                <a:gd name="T9" fmla="*/ 6185 h 360679"/>
                <a:gd name="T10" fmla="*/ 91440 w 349250"/>
                <a:gd name="T11" fmla="*/ 47439 h 360679"/>
                <a:gd name="T12" fmla="*/ 13716 w 349250"/>
                <a:gd name="T13" fmla="*/ 173169 h 360679"/>
                <a:gd name="T14" fmla="*/ 0 w 349250"/>
                <a:gd name="T15" fmla="*/ 223471 h 360679"/>
                <a:gd name="T16" fmla="*/ 0 w 349250"/>
                <a:gd name="T17" fmla="*/ 247093 h 360679"/>
                <a:gd name="T18" fmla="*/ 25627 w 349250"/>
                <a:gd name="T19" fmla="*/ 305839 h 360679"/>
                <a:gd name="T20" fmla="*/ 77724 w 349250"/>
                <a:gd name="T21" fmla="*/ 345391 h 360679"/>
                <a:gd name="T22" fmla="*/ 132588 w 349250"/>
                <a:gd name="T23" fmla="*/ 360631 h 360679"/>
                <a:gd name="T24" fmla="*/ 166176 w 349250"/>
                <a:gd name="T25" fmla="*/ 359543 h 360679"/>
                <a:gd name="T26" fmla="*/ 230309 w 349250"/>
                <a:gd name="T27" fmla="*/ 335450 h 360679"/>
                <a:gd name="T28" fmla="*/ 273558 w 349250"/>
                <a:gd name="T29" fmla="*/ 292051 h 360679"/>
                <a:gd name="T30" fmla="*/ 333756 w 349250"/>
                <a:gd name="T31" fmla="*/ 186895 h 360679"/>
                <a:gd name="T32" fmla="*/ 348832 w 349250"/>
                <a:gd name="T33" fmla="*/ 122533 h 3606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9250" h="360679">
                  <a:moveTo>
                    <a:pt x="348832" y="122533"/>
                  </a:moveTo>
                  <a:lnTo>
                    <a:pt x="323046" y="55780"/>
                  </a:lnTo>
                  <a:lnTo>
                    <a:pt x="265218" y="13135"/>
                  </a:lnTo>
                  <a:lnTo>
                    <a:pt x="192259" y="0"/>
                  </a:lnTo>
                  <a:lnTo>
                    <a:pt x="155389" y="6185"/>
                  </a:lnTo>
                  <a:lnTo>
                    <a:pt x="91440" y="47439"/>
                  </a:lnTo>
                  <a:lnTo>
                    <a:pt x="13716" y="173169"/>
                  </a:lnTo>
                  <a:lnTo>
                    <a:pt x="0" y="223461"/>
                  </a:lnTo>
                  <a:lnTo>
                    <a:pt x="0" y="247083"/>
                  </a:lnTo>
                  <a:lnTo>
                    <a:pt x="25627" y="305829"/>
                  </a:lnTo>
                  <a:lnTo>
                    <a:pt x="77724" y="345381"/>
                  </a:lnTo>
                  <a:lnTo>
                    <a:pt x="132588" y="360621"/>
                  </a:lnTo>
                  <a:lnTo>
                    <a:pt x="166176" y="359533"/>
                  </a:lnTo>
                  <a:lnTo>
                    <a:pt x="230309" y="335440"/>
                  </a:lnTo>
                  <a:lnTo>
                    <a:pt x="273558" y="292041"/>
                  </a:lnTo>
                  <a:lnTo>
                    <a:pt x="333756" y="186885"/>
                  </a:lnTo>
                  <a:lnTo>
                    <a:pt x="348832" y="122533"/>
                  </a:lnTo>
                  <a:close/>
                </a:path>
              </a:pathLst>
            </a:custGeom>
            <a:solidFill>
              <a:srgbClr val="3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7" name="object 34">
              <a:extLst>
                <a:ext uri="{FF2B5EF4-FFF2-40B4-BE49-F238E27FC236}">
                  <a16:creationId xmlns:a16="http://schemas.microsoft.com/office/drawing/2014/main" id="{A06F832A-40FB-4E11-8C94-31FD2EE56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0274" y="4946499"/>
              <a:ext cx="369315" cy="378734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88" name="object 35">
              <a:extLst>
                <a:ext uri="{FF2B5EF4-FFF2-40B4-BE49-F238E27FC236}">
                  <a16:creationId xmlns:a16="http://schemas.microsoft.com/office/drawing/2014/main" id="{6944CF90-4DF8-416B-974B-78C34983A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1813" y="5453633"/>
              <a:ext cx="149225" cy="39370"/>
            </a:xfrm>
            <a:custGeom>
              <a:avLst/>
              <a:gdLst>
                <a:gd name="T0" fmla="*/ 148742 w 149225"/>
                <a:gd name="T1" fmla="*/ 38862 h 39370"/>
                <a:gd name="T2" fmla="*/ 99822 w 149225"/>
                <a:gd name="T3" fmla="*/ 12191 h 39370"/>
                <a:gd name="T4" fmla="*/ 48768 w 149225"/>
                <a:gd name="T5" fmla="*/ 2285 h 39370"/>
                <a:gd name="T6" fmla="*/ 22098 w 149225"/>
                <a:gd name="T7" fmla="*/ 0 h 39370"/>
                <a:gd name="T8" fmla="*/ 0 w 149225"/>
                <a:gd name="T9" fmla="*/ 0 h 39370"/>
                <a:gd name="T10" fmla="*/ 0 w 149225"/>
                <a:gd name="T11" fmla="*/ 38862 h 39370"/>
                <a:gd name="T12" fmla="*/ 148742 w 149225"/>
                <a:gd name="T13" fmla="*/ 38862 h 393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225" h="39370">
                  <a:moveTo>
                    <a:pt x="148742" y="38862"/>
                  </a:moveTo>
                  <a:lnTo>
                    <a:pt x="99822" y="12191"/>
                  </a:lnTo>
                  <a:lnTo>
                    <a:pt x="48768" y="2285"/>
                  </a:lnTo>
                  <a:lnTo>
                    <a:pt x="22098" y="0"/>
                  </a:lnTo>
                  <a:lnTo>
                    <a:pt x="0" y="0"/>
                  </a:lnTo>
                  <a:lnTo>
                    <a:pt x="0" y="38862"/>
                  </a:lnTo>
                  <a:lnTo>
                    <a:pt x="148742" y="38862"/>
                  </a:lnTo>
                  <a:close/>
                </a:path>
              </a:pathLst>
            </a:custGeom>
            <a:solidFill>
              <a:srgbClr val="3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9" name="object 36">
              <a:extLst>
                <a:ext uri="{FF2B5EF4-FFF2-40B4-BE49-F238E27FC236}">
                  <a16:creationId xmlns:a16="http://schemas.microsoft.com/office/drawing/2014/main" id="{0D02A2C2-1DBD-4ABD-9351-BAEBE5C43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383" y="5442216"/>
              <a:ext cx="173355" cy="50800"/>
            </a:xfrm>
            <a:custGeom>
              <a:avLst/>
              <a:gdLst>
                <a:gd name="T0" fmla="*/ 173326 w 173354"/>
                <a:gd name="T1" fmla="*/ 50292 h 50800"/>
                <a:gd name="T2" fmla="*/ 161554 w 173354"/>
                <a:gd name="T3" fmla="*/ 37338 h 50800"/>
                <a:gd name="T4" fmla="*/ 133233 w 173354"/>
                <a:gd name="T5" fmla="*/ 20904 h 50800"/>
                <a:gd name="T6" fmla="*/ 100111 w 173354"/>
                <a:gd name="T7" fmla="*/ 11684 h 50800"/>
                <a:gd name="T8" fmla="*/ 65709 w 173354"/>
                <a:gd name="T9" fmla="*/ 5943 h 50800"/>
                <a:gd name="T10" fmla="*/ 33528 w 173354"/>
                <a:gd name="T11" fmla="*/ 0 h 50800"/>
                <a:gd name="T12" fmla="*/ 11430 w 173354"/>
                <a:gd name="T13" fmla="*/ 0 h 50800"/>
                <a:gd name="T14" fmla="*/ 4572 w 173354"/>
                <a:gd name="T15" fmla="*/ 5334 h 50800"/>
                <a:gd name="T16" fmla="*/ 0 w 173354"/>
                <a:gd name="T17" fmla="*/ 11430 h 50800"/>
                <a:gd name="T18" fmla="*/ 0 w 173354"/>
                <a:gd name="T19" fmla="*/ 50292 h 50800"/>
                <a:gd name="T20" fmla="*/ 11430 w 173354"/>
                <a:gd name="T21" fmla="*/ 50292 h 50800"/>
                <a:gd name="T22" fmla="*/ 24384 w 173354"/>
                <a:gd name="T23" fmla="*/ 50292 h 50800"/>
                <a:gd name="T24" fmla="*/ 24384 w 173354"/>
                <a:gd name="T25" fmla="*/ 21336 h 50800"/>
                <a:gd name="T26" fmla="*/ 60198 w 173354"/>
                <a:gd name="T27" fmla="*/ 21336 h 50800"/>
                <a:gd name="T28" fmla="*/ 84582 w 173354"/>
                <a:gd name="T29" fmla="*/ 25908 h 50800"/>
                <a:gd name="T30" fmla="*/ 108976 w 173354"/>
                <a:gd name="T31" fmla="*/ 32766 h 50800"/>
                <a:gd name="T32" fmla="*/ 131074 w 173354"/>
                <a:gd name="T33" fmla="*/ 41148 h 50800"/>
                <a:gd name="T34" fmla="*/ 147838 w 173354"/>
                <a:gd name="T35" fmla="*/ 50292 h 50800"/>
                <a:gd name="T36" fmla="*/ 173326 w 173354"/>
                <a:gd name="T37" fmla="*/ 50292 h 508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3354" h="50800">
                  <a:moveTo>
                    <a:pt x="173316" y="50292"/>
                  </a:moveTo>
                  <a:lnTo>
                    <a:pt x="161544" y="37338"/>
                  </a:lnTo>
                  <a:lnTo>
                    <a:pt x="133223" y="20904"/>
                  </a:lnTo>
                  <a:lnTo>
                    <a:pt x="100101" y="11684"/>
                  </a:lnTo>
                  <a:lnTo>
                    <a:pt x="65709" y="5943"/>
                  </a:lnTo>
                  <a:lnTo>
                    <a:pt x="33528" y="0"/>
                  </a:lnTo>
                  <a:lnTo>
                    <a:pt x="11430" y="0"/>
                  </a:lnTo>
                  <a:lnTo>
                    <a:pt x="4572" y="5334"/>
                  </a:lnTo>
                  <a:lnTo>
                    <a:pt x="0" y="11430"/>
                  </a:lnTo>
                  <a:lnTo>
                    <a:pt x="0" y="50292"/>
                  </a:lnTo>
                  <a:lnTo>
                    <a:pt x="11430" y="50292"/>
                  </a:lnTo>
                  <a:lnTo>
                    <a:pt x="24384" y="50292"/>
                  </a:lnTo>
                  <a:lnTo>
                    <a:pt x="24384" y="21336"/>
                  </a:lnTo>
                  <a:lnTo>
                    <a:pt x="60198" y="21336"/>
                  </a:lnTo>
                  <a:lnTo>
                    <a:pt x="84582" y="25908"/>
                  </a:lnTo>
                  <a:lnTo>
                    <a:pt x="108966" y="32766"/>
                  </a:lnTo>
                  <a:lnTo>
                    <a:pt x="131064" y="41148"/>
                  </a:lnTo>
                  <a:lnTo>
                    <a:pt x="147828" y="50292"/>
                  </a:lnTo>
                  <a:lnTo>
                    <a:pt x="173316" y="50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0" name="object 37">
              <a:extLst>
                <a:ext uri="{FF2B5EF4-FFF2-40B4-BE49-F238E27FC236}">
                  <a16:creationId xmlns:a16="http://schemas.microsoft.com/office/drawing/2014/main" id="{24027C48-97EE-47A4-8CA7-6D3BBCA2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029" y="5266181"/>
              <a:ext cx="485775" cy="226695"/>
            </a:xfrm>
            <a:custGeom>
              <a:avLst/>
              <a:gdLst>
                <a:gd name="T0" fmla="*/ 485401 w 485775"/>
                <a:gd name="T1" fmla="*/ 172211 h 226695"/>
                <a:gd name="T2" fmla="*/ 483115 w 485775"/>
                <a:gd name="T3" fmla="*/ 133349 h 226695"/>
                <a:gd name="T4" fmla="*/ 454159 w 485775"/>
                <a:gd name="T5" fmla="*/ 70103 h 226695"/>
                <a:gd name="T6" fmla="*/ 407677 w 485775"/>
                <a:gd name="T7" fmla="*/ 28955 h 226695"/>
                <a:gd name="T8" fmla="*/ 345193 w 485775"/>
                <a:gd name="T9" fmla="*/ 7619 h 226695"/>
                <a:gd name="T10" fmla="*/ 272803 w 485775"/>
                <a:gd name="T11" fmla="*/ 0 h 226695"/>
                <a:gd name="T12" fmla="*/ 235465 w 485775"/>
                <a:gd name="T13" fmla="*/ 5333 h 226695"/>
                <a:gd name="T14" fmla="*/ 170695 w 485775"/>
                <a:gd name="T15" fmla="*/ 26669 h 226695"/>
                <a:gd name="T16" fmla="*/ 16009 w 485775"/>
                <a:gd name="T17" fmla="*/ 206501 h 226695"/>
                <a:gd name="T18" fmla="*/ 0 w 485775"/>
                <a:gd name="T19" fmla="*/ 226313 h 226695"/>
                <a:gd name="T20" fmla="*/ 475999 w 485775"/>
                <a:gd name="T21" fmla="*/ 226313 h 226695"/>
                <a:gd name="T22" fmla="*/ 480829 w 485775"/>
                <a:gd name="T23" fmla="*/ 213359 h 226695"/>
                <a:gd name="T24" fmla="*/ 485401 w 485775"/>
                <a:gd name="T25" fmla="*/ 172211 h 2266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5775" h="226695">
                  <a:moveTo>
                    <a:pt x="485401" y="172211"/>
                  </a:moveTo>
                  <a:lnTo>
                    <a:pt x="483115" y="133349"/>
                  </a:lnTo>
                  <a:lnTo>
                    <a:pt x="454159" y="70103"/>
                  </a:lnTo>
                  <a:lnTo>
                    <a:pt x="407677" y="28955"/>
                  </a:lnTo>
                  <a:lnTo>
                    <a:pt x="345193" y="7619"/>
                  </a:lnTo>
                  <a:lnTo>
                    <a:pt x="272803" y="0"/>
                  </a:lnTo>
                  <a:lnTo>
                    <a:pt x="235465" y="5333"/>
                  </a:lnTo>
                  <a:lnTo>
                    <a:pt x="170695" y="26669"/>
                  </a:lnTo>
                  <a:lnTo>
                    <a:pt x="16009" y="206501"/>
                  </a:lnTo>
                  <a:lnTo>
                    <a:pt x="0" y="226313"/>
                  </a:lnTo>
                  <a:lnTo>
                    <a:pt x="475999" y="226313"/>
                  </a:lnTo>
                  <a:lnTo>
                    <a:pt x="480829" y="213359"/>
                  </a:lnTo>
                  <a:lnTo>
                    <a:pt x="485401" y="172211"/>
                  </a:lnTo>
                  <a:close/>
                </a:path>
              </a:pathLst>
            </a:custGeom>
            <a:solidFill>
              <a:srgbClr val="B2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1" name="object 38">
              <a:extLst>
                <a:ext uri="{FF2B5EF4-FFF2-40B4-BE49-F238E27FC236}">
                  <a16:creationId xmlns:a16="http://schemas.microsoft.com/office/drawing/2014/main" id="{DED8C544-18BE-479C-B65F-653A46F1B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644" y="5305043"/>
              <a:ext cx="169590" cy="187451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92" name="object 39">
              <a:extLst>
                <a:ext uri="{FF2B5EF4-FFF2-40B4-BE49-F238E27FC236}">
                  <a16:creationId xmlns:a16="http://schemas.microsoft.com/office/drawing/2014/main" id="{B81B9F57-5D8E-4960-9566-E7C2B9E3B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519" y="5257823"/>
              <a:ext cx="269875" cy="60960"/>
            </a:xfrm>
            <a:custGeom>
              <a:avLst/>
              <a:gdLst>
                <a:gd name="T0" fmla="*/ 269747 w 269875"/>
                <a:gd name="T1" fmla="*/ 28170 h 60960"/>
                <a:gd name="T2" fmla="*/ 238505 w 269875"/>
                <a:gd name="T3" fmla="*/ 15978 h 60960"/>
                <a:gd name="T4" fmla="*/ 193527 w 269875"/>
                <a:gd name="T5" fmla="*/ 5282 h 60960"/>
                <a:gd name="T6" fmla="*/ 147761 w 269875"/>
                <a:gd name="T7" fmla="*/ 0 h 60960"/>
                <a:gd name="T8" fmla="*/ 102028 w 269875"/>
                <a:gd name="T9" fmla="*/ 2135 h 60960"/>
                <a:gd name="T10" fmla="*/ 57149 w 269875"/>
                <a:gd name="T11" fmla="*/ 13692 h 60960"/>
                <a:gd name="T12" fmla="*/ 23621 w 269875"/>
                <a:gd name="T13" fmla="*/ 25884 h 60960"/>
                <a:gd name="T14" fmla="*/ 0 w 269875"/>
                <a:gd name="T15" fmla="*/ 47220 h 60960"/>
                <a:gd name="T16" fmla="*/ 13715 w 269875"/>
                <a:gd name="T17" fmla="*/ 60936 h 60960"/>
                <a:gd name="T18" fmla="*/ 33527 w 269875"/>
                <a:gd name="T19" fmla="*/ 43410 h 60960"/>
                <a:gd name="T20" fmla="*/ 61721 w 269875"/>
                <a:gd name="T21" fmla="*/ 29694 h 60960"/>
                <a:gd name="T22" fmla="*/ 92963 w 269875"/>
                <a:gd name="T23" fmla="*/ 22074 h 60960"/>
                <a:gd name="T24" fmla="*/ 130301 w 269875"/>
                <a:gd name="T25" fmla="*/ 19788 h 60960"/>
                <a:gd name="T26" fmla="*/ 166115 w 269875"/>
                <a:gd name="T27" fmla="*/ 19788 h 60960"/>
                <a:gd name="T28" fmla="*/ 202691 w 269875"/>
                <a:gd name="T29" fmla="*/ 23598 h 60960"/>
                <a:gd name="T30" fmla="*/ 233933 w 269875"/>
                <a:gd name="T31" fmla="*/ 32742 h 60960"/>
                <a:gd name="T32" fmla="*/ 260603 w 269875"/>
                <a:gd name="T33" fmla="*/ 45696 h 60960"/>
                <a:gd name="T34" fmla="*/ 269747 w 269875"/>
                <a:gd name="T35" fmla="*/ 28170 h 609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9875" h="60960">
                  <a:moveTo>
                    <a:pt x="269747" y="28170"/>
                  </a:moveTo>
                  <a:lnTo>
                    <a:pt x="238505" y="15978"/>
                  </a:lnTo>
                  <a:lnTo>
                    <a:pt x="193527" y="5282"/>
                  </a:lnTo>
                  <a:lnTo>
                    <a:pt x="147761" y="0"/>
                  </a:lnTo>
                  <a:lnTo>
                    <a:pt x="102028" y="2135"/>
                  </a:lnTo>
                  <a:lnTo>
                    <a:pt x="57149" y="13692"/>
                  </a:lnTo>
                  <a:lnTo>
                    <a:pt x="23621" y="25884"/>
                  </a:lnTo>
                  <a:lnTo>
                    <a:pt x="0" y="47220"/>
                  </a:lnTo>
                  <a:lnTo>
                    <a:pt x="13715" y="60936"/>
                  </a:lnTo>
                  <a:lnTo>
                    <a:pt x="33527" y="43410"/>
                  </a:lnTo>
                  <a:lnTo>
                    <a:pt x="61721" y="29694"/>
                  </a:lnTo>
                  <a:lnTo>
                    <a:pt x="92963" y="22074"/>
                  </a:lnTo>
                  <a:lnTo>
                    <a:pt x="130301" y="19788"/>
                  </a:lnTo>
                  <a:lnTo>
                    <a:pt x="166115" y="19788"/>
                  </a:lnTo>
                  <a:lnTo>
                    <a:pt x="202691" y="23598"/>
                  </a:lnTo>
                  <a:lnTo>
                    <a:pt x="233933" y="32742"/>
                  </a:lnTo>
                  <a:lnTo>
                    <a:pt x="260603" y="45696"/>
                  </a:lnTo>
                  <a:lnTo>
                    <a:pt x="269747" y="28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3" name="object 40">
              <a:extLst>
                <a:ext uri="{FF2B5EF4-FFF2-40B4-BE49-F238E27FC236}">
                  <a16:creationId xmlns:a16="http://schemas.microsoft.com/office/drawing/2014/main" id="{BE0FB3CE-07DB-41EC-98B0-325B53CD3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135" y="5285993"/>
              <a:ext cx="94487" cy="206501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94" name="object 41">
              <a:extLst>
                <a:ext uri="{FF2B5EF4-FFF2-40B4-BE49-F238E27FC236}">
                  <a16:creationId xmlns:a16="http://schemas.microsoft.com/office/drawing/2014/main" id="{087FF9AF-372C-4A37-9F31-E4933DCF5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651" y="4973902"/>
              <a:ext cx="349250" cy="359410"/>
            </a:xfrm>
            <a:custGeom>
              <a:avLst/>
              <a:gdLst>
                <a:gd name="T0" fmla="*/ 348996 w 349250"/>
                <a:gd name="T1" fmla="*/ 139117 h 359410"/>
                <a:gd name="T2" fmla="*/ 336842 w 349250"/>
                <a:gd name="T3" fmla="*/ 77104 h 359410"/>
                <a:gd name="T4" fmla="*/ 294894 w 349250"/>
                <a:gd name="T5" fmla="*/ 29389 h 359410"/>
                <a:gd name="T6" fmla="*/ 243840 w 349250"/>
                <a:gd name="T7" fmla="*/ 5767 h 359410"/>
                <a:gd name="T8" fmla="*/ 207937 w 349250"/>
                <a:gd name="T9" fmla="*/ 0 h 359410"/>
                <a:gd name="T10" fmla="*/ 174274 w 349250"/>
                <a:gd name="T11" fmla="*/ 2166 h 359410"/>
                <a:gd name="T12" fmla="*/ 111252 w 349250"/>
                <a:gd name="T13" fmla="*/ 31675 h 359410"/>
                <a:gd name="T14" fmla="*/ 75438 w 349250"/>
                <a:gd name="T15" fmla="*/ 70537 h 359410"/>
                <a:gd name="T16" fmla="*/ 13716 w 349250"/>
                <a:gd name="T17" fmla="*/ 172645 h 359410"/>
                <a:gd name="T18" fmla="*/ 0 w 349250"/>
                <a:gd name="T19" fmla="*/ 222175 h 359410"/>
                <a:gd name="T20" fmla="*/ 0 w 349250"/>
                <a:gd name="T21" fmla="*/ 247321 h 359410"/>
                <a:gd name="T22" fmla="*/ 25531 w 349250"/>
                <a:gd name="T23" fmla="*/ 306328 h 359410"/>
                <a:gd name="T24" fmla="*/ 77724 w 349250"/>
                <a:gd name="T25" fmla="*/ 346381 h 359410"/>
                <a:gd name="T26" fmla="*/ 132588 w 349250"/>
                <a:gd name="T27" fmla="*/ 359335 h 359410"/>
                <a:gd name="T28" fmla="*/ 167291 w 349250"/>
                <a:gd name="T29" fmla="*/ 358745 h 359410"/>
                <a:gd name="T30" fmla="*/ 231041 w 349250"/>
                <a:gd name="T31" fmla="*/ 335448 h 359410"/>
                <a:gd name="T32" fmla="*/ 273558 w 349250"/>
                <a:gd name="T33" fmla="*/ 290755 h 359410"/>
                <a:gd name="T34" fmla="*/ 333756 w 349250"/>
                <a:gd name="T35" fmla="*/ 187885 h 359410"/>
                <a:gd name="T36" fmla="*/ 348996 w 349250"/>
                <a:gd name="T37" fmla="*/ 139117 h 3594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9250" h="359410">
                  <a:moveTo>
                    <a:pt x="348996" y="139117"/>
                  </a:moveTo>
                  <a:lnTo>
                    <a:pt x="336842" y="77104"/>
                  </a:lnTo>
                  <a:lnTo>
                    <a:pt x="294894" y="29389"/>
                  </a:lnTo>
                  <a:lnTo>
                    <a:pt x="243840" y="5767"/>
                  </a:lnTo>
                  <a:lnTo>
                    <a:pt x="207937" y="0"/>
                  </a:lnTo>
                  <a:lnTo>
                    <a:pt x="174274" y="2166"/>
                  </a:lnTo>
                  <a:lnTo>
                    <a:pt x="111252" y="31675"/>
                  </a:lnTo>
                  <a:lnTo>
                    <a:pt x="75438" y="70537"/>
                  </a:lnTo>
                  <a:lnTo>
                    <a:pt x="13716" y="172645"/>
                  </a:lnTo>
                  <a:lnTo>
                    <a:pt x="0" y="222175"/>
                  </a:lnTo>
                  <a:lnTo>
                    <a:pt x="0" y="247321"/>
                  </a:lnTo>
                  <a:lnTo>
                    <a:pt x="25531" y="306328"/>
                  </a:lnTo>
                  <a:lnTo>
                    <a:pt x="77724" y="346381"/>
                  </a:lnTo>
                  <a:lnTo>
                    <a:pt x="132588" y="359335"/>
                  </a:lnTo>
                  <a:lnTo>
                    <a:pt x="167291" y="358745"/>
                  </a:lnTo>
                  <a:lnTo>
                    <a:pt x="231041" y="335448"/>
                  </a:lnTo>
                  <a:lnTo>
                    <a:pt x="273558" y="290755"/>
                  </a:lnTo>
                  <a:lnTo>
                    <a:pt x="333756" y="187885"/>
                  </a:lnTo>
                  <a:lnTo>
                    <a:pt x="348996" y="139117"/>
                  </a:lnTo>
                  <a:close/>
                </a:path>
              </a:pathLst>
            </a:custGeom>
            <a:solidFill>
              <a:srgbClr val="3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5" name="object 42">
              <a:extLst>
                <a:ext uri="{FF2B5EF4-FFF2-40B4-BE49-F238E27FC236}">
                  <a16:creationId xmlns:a16="http://schemas.microsoft.com/office/drawing/2014/main" id="{FE93D226-4F58-4C0F-A64D-2A0EC57A3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25" y="4966194"/>
              <a:ext cx="369570" cy="377190"/>
            </a:xfrm>
            <a:custGeom>
              <a:avLst/>
              <a:gdLst>
                <a:gd name="T0" fmla="*/ 369062 w 369570"/>
                <a:gd name="T1" fmla="*/ 132334 h 377189"/>
                <a:gd name="T2" fmla="*/ 362242 w 369570"/>
                <a:gd name="T3" fmla="*/ 93840 h 377189"/>
                <a:gd name="T4" fmla="*/ 349631 w 369570"/>
                <a:gd name="T5" fmla="*/ 70726 h 377189"/>
                <a:gd name="T6" fmla="*/ 349631 w 369570"/>
                <a:gd name="T7" fmla="*/ 134327 h 377189"/>
                <a:gd name="T8" fmla="*/ 344182 w 369570"/>
                <a:gd name="T9" fmla="*/ 170459 h 377189"/>
                <a:gd name="T10" fmla="*/ 335051 w 369570"/>
                <a:gd name="T11" fmla="*/ 191780 h 377189"/>
                <a:gd name="T12" fmla="*/ 274066 w 369570"/>
                <a:gd name="T13" fmla="*/ 293913 h 377189"/>
                <a:gd name="T14" fmla="*/ 259600 w 369570"/>
                <a:gd name="T15" fmla="*/ 313725 h 377189"/>
                <a:gd name="T16" fmla="*/ 240550 w 369570"/>
                <a:gd name="T17" fmla="*/ 332775 h 377189"/>
                <a:gd name="T18" fmla="*/ 220738 w 369570"/>
                <a:gd name="T19" fmla="*/ 343443 h 377189"/>
                <a:gd name="T20" fmla="*/ 196354 w 369570"/>
                <a:gd name="T21" fmla="*/ 354111 h 377189"/>
                <a:gd name="T22" fmla="*/ 171970 w 369570"/>
                <a:gd name="T23" fmla="*/ 358683 h 377189"/>
                <a:gd name="T24" fmla="*/ 143014 w 369570"/>
                <a:gd name="T25" fmla="*/ 358683 h 377189"/>
                <a:gd name="T26" fmla="*/ 92722 w 369570"/>
                <a:gd name="T27" fmla="*/ 344967 h 377189"/>
                <a:gd name="T28" fmla="*/ 42367 w 369570"/>
                <a:gd name="T29" fmla="*/ 305749 h 377189"/>
                <a:gd name="T30" fmla="*/ 18770 w 369570"/>
                <a:gd name="T31" fmla="*/ 245361 h 377189"/>
                <a:gd name="T32" fmla="*/ 24142 w 369570"/>
                <a:gd name="T33" fmla="*/ 206283 h 377189"/>
                <a:gd name="T34" fmla="*/ 34810 w 369570"/>
                <a:gd name="T35" fmla="*/ 184175 h 377189"/>
                <a:gd name="T36" fmla="*/ 94996 w 369570"/>
                <a:gd name="T37" fmla="*/ 82067 h 377189"/>
                <a:gd name="T38" fmla="*/ 94716 w 369570"/>
                <a:gd name="T39" fmla="*/ 81953 h 377189"/>
                <a:gd name="T40" fmla="*/ 124472 w 369570"/>
                <a:gd name="T41" fmla="*/ 49390 h 377189"/>
                <a:gd name="T42" fmla="*/ 160096 w 369570"/>
                <a:gd name="T43" fmla="*/ 26593 h 377189"/>
                <a:gd name="T44" fmla="*/ 201269 w 369570"/>
                <a:gd name="T45" fmla="*/ 17627 h 377189"/>
                <a:gd name="T46" fmla="*/ 251980 w 369570"/>
                <a:gd name="T47" fmla="*/ 21869 h 377189"/>
                <a:gd name="T48" fmla="*/ 297700 w 369570"/>
                <a:gd name="T49" fmla="*/ 43205 h 377189"/>
                <a:gd name="T50" fmla="*/ 342468 w 369570"/>
                <a:gd name="T51" fmla="*/ 99187 h 377189"/>
                <a:gd name="T52" fmla="*/ 349631 w 369570"/>
                <a:gd name="T53" fmla="*/ 134327 h 377189"/>
                <a:gd name="T54" fmla="*/ 349631 w 369570"/>
                <a:gd name="T55" fmla="*/ 70726 h 377189"/>
                <a:gd name="T56" fmla="*/ 312940 w 369570"/>
                <a:gd name="T57" fmla="*/ 30251 h 377189"/>
                <a:gd name="T58" fmla="*/ 256552 w 369570"/>
                <a:gd name="T59" fmla="*/ 4343 h 377189"/>
                <a:gd name="T60" fmla="*/ 209524 w 369570"/>
                <a:gd name="T61" fmla="*/ 0 h 377189"/>
                <a:gd name="T62" fmla="*/ 169456 w 369570"/>
                <a:gd name="T63" fmla="*/ 4292 h 377189"/>
                <a:gd name="T64" fmla="*/ 132537 w 369570"/>
                <a:gd name="T65" fmla="*/ 19850 h 377189"/>
                <a:gd name="T66" fmla="*/ 95008 w 369570"/>
                <a:gd name="T67" fmla="*/ 49301 h 377189"/>
                <a:gd name="T68" fmla="*/ 75196 w 369570"/>
                <a:gd name="T69" fmla="*/ 72923 h 377189"/>
                <a:gd name="T70" fmla="*/ 14986 w 369570"/>
                <a:gd name="T71" fmla="*/ 176555 h 377189"/>
                <a:gd name="T72" fmla="*/ 5092 w 369570"/>
                <a:gd name="T73" fmla="*/ 201711 h 377189"/>
                <a:gd name="T74" fmla="*/ 0 w 369570"/>
                <a:gd name="T75" fmla="*/ 245983 h 377189"/>
                <a:gd name="T76" fmla="*/ 22910 w 369570"/>
                <a:gd name="T77" fmla="*/ 314373 h 377189"/>
                <a:gd name="T78" fmla="*/ 55384 w 369570"/>
                <a:gd name="T79" fmla="*/ 344967 h 377189"/>
                <a:gd name="T80" fmla="*/ 112534 w 369570"/>
                <a:gd name="T81" fmla="*/ 371637 h 377189"/>
                <a:gd name="T82" fmla="*/ 157492 w 369570"/>
                <a:gd name="T83" fmla="*/ 376793 h 377189"/>
                <a:gd name="T84" fmla="*/ 199834 w 369570"/>
                <a:gd name="T85" fmla="*/ 371739 h 377189"/>
                <a:gd name="T86" fmla="*/ 238899 w 369570"/>
                <a:gd name="T87" fmla="*/ 355394 h 377189"/>
                <a:gd name="T88" fmla="*/ 274078 w 369570"/>
                <a:gd name="T89" fmla="*/ 326679 h 377189"/>
                <a:gd name="T90" fmla="*/ 293128 w 369570"/>
                <a:gd name="T91" fmla="*/ 303057 h 377189"/>
                <a:gd name="T92" fmla="*/ 353314 w 369570"/>
                <a:gd name="T93" fmla="*/ 200187 h 377189"/>
                <a:gd name="T94" fmla="*/ 363994 w 369570"/>
                <a:gd name="T95" fmla="*/ 174269 h 377189"/>
                <a:gd name="T96" fmla="*/ 369062 w 369570"/>
                <a:gd name="T97" fmla="*/ 132334 h 3771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9570" h="377189">
                  <a:moveTo>
                    <a:pt x="369062" y="132334"/>
                  </a:moveTo>
                  <a:lnTo>
                    <a:pt x="362242" y="93840"/>
                  </a:lnTo>
                  <a:lnTo>
                    <a:pt x="349631" y="70726"/>
                  </a:lnTo>
                  <a:lnTo>
                    <a:pt x="349631" y="134327"/>
                  </a:lnTo>
                  <a:lnTo>
                    <a:pt x="344182" y="170459"/>
                  </a:lnTo>
                  <a:lnTo>
                    <a:pt x="335051" y="191770"/>
                  </a:lnTo>
                  <a:lnTo>
                    <a:pt x="274066" y="293903"/>
                  </a:lnTo>
                  <a:lnTo>
                    <a:pt x="259600" y="313715"/>
                  </a:lnTo>
                  <a:lnTo>
                    <a:pt x="240550" y="332765"/>
                  </a:lnTo>
                  <a:lnTo>
                    <a:pt x="220738" y="343433"/>
                  </a:lnTo>
                  <a:lnTo>
                    <a:pt x="196354" y="354101"/>
                  </a:lnTo>
                  <a:lnTo>
                    <a:pt x="171970" y="358673"/>
                  </a:lnTo>
                  <a:lnTo>
                    <a:pt x="143014" y="358673"/>
                  </a:lnTo>
                  <a:lnTo>
                    <a:pt x="92722" y="344957"/>
                  </a:lnTo>
                  <a:lnTo>
                    <a:pt x="42367" y="305739"/>
                  </a:lnTo>
                  <a:lnTo>
                    <a:pt x="18770" y="245351"/>
                  </a:lnTo>
                  <a:lnTo>
                    <a:pt x="24142" y="206273"/>
                  </a:lnTo>
                  <a:lnTo>
                    <a:pt x="34810" y="184175"/>
                  </a:lnTo>
                  <a:lnTo>
                    <a:pt x="94996" y="82067"/>
                  </a:lnTo>
                  <a:lnTo>
                    <a:pt x="94716" y="81953"/>
                  </a:lnTo>
                  <a:lnTo>
                    <a:pt x="124472" y="49390"/>
                  </a:lnTo>
                  <a:lnTo>
                    <a:pt x="160096" y="26593"/>
                  </a:lnTo>
                  <a:lnTo>
                    <a:pt x="201269" y="17627"/>
                  </a:lnTo>
                  <a:lnTo>
                    <a:pt x="251980" y="21869"/>
                  </a:lnTo>
                  <a:lnTo>
                    <a:pt x="297700" y="43205"/>
                  </a:lnTo>
                  <a:lnTo>
                    <a:pt x="342468" y="99187"/>
                  </a:lnTo>
                  <a:lnTo>
                    <a:pt x="349631" y="134327"/>
                  </a:lnTo>
                  <a:lnTo>
                    <a:pt x="349631" y="70726"/>
                  </a:lnTo>
                  <a:lnTo>
                    <a:pt x="312940" y="30251"/>
                  </a:lnTo>
                  <a:lnTo>
                    <a:pt x="256552" y="4343"/>
                  </a:lnTo>
                  <a:lnTo>
                    <a:pt x="209524" y="0"/>
                  </a:lnTo>
                  <a:lnTo>
                    <a:pt x="169456" y="4292"/>
                  </a:lnTo>
                  <a:lnTo>
                    <a:pt x="132537" y="19850"/>
                  </a:lnTo>
                  <a:lnTo>
                    <a:pt x="95008" y="49301"/>
                  </a:lnTo>
                  <a:lnTo>
                    <a:pt x="75196" y="72923"/>
                  </a:lnTo>
                  <a:lnTo>
                    <a:pt x="14986" y="176555"/>
                  </a:lnTo>
                  <a:lnTo>
                    <a:pt x="5092" y="201701"/>
                  </a:lnTo>
                  <a:lnTo>
                    <a:pt x="0" y="245973"/>
                  </a:lnTo>
                  <a:lnTo>
                    <a:pt x="22910" y="314363"/>
                  </a:lnTo>
                  <a:lnTo>
                    <a:pt x="55384" y="344957"/>
                  </a:lnTo>
                  <a:lnTo>
                    <a:pt x="112534" y="371627"/>
                  </a:lnTo>
                  <a:lnTo>
                    <a:pt x="157492" y="376783"/>
                  </a:lnTo>
                  <a:lnTo>
                    <a:pt x="199834" y="371729"/>
                  </a:lnTo>
                  <a:lnTo>
                    <a:pt x="238899" y="355384"/>
                  </a:lnTo>
                  <a:lnTo>
                    <a:pt x="274078" y="326669"/>
                  </a:lnTo>
                  <a:lnTo>
                    <a:pt x="293128" y="303047"/>
                  </a:lnTo>
                  <a:lnTo>
                    <a:pt x="353314" y="200177"/>
                  </a:lnTo>
                  <a:lnTo>
                    <a:pt x="363994" y="174269"/>
                  </a:lnTo>
                  <a:lnTo>
                    <a:pt x="369062" y="1323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6" name="object 43">
              <a:extLst>
                <a:ext uri="{FF2B5EF4-FFF2-40B4-BE49-F238E27FC236}">
                  <a16:creationId xmlns:a16="http://schemas.microsoft.com/office/drawing/2014/main" id="{D6294147-EEC4-4239-A69E-9D49EA73C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047" y="5328666"/>
              <a:ext cx="216535" cy="163830"/>
            </a:xfrm>
            <a:custGeom>
              <a:avLst/>
              <a:gdLst>
                <a:gd name="T0" fmla="*/ 216331 w 216534"/>
                <a:gd name="T1" fmla="*/ 163839 h 163829"/>
                <a:gd name="T2" fmla="*/ 209560 w 216534"/>
                <a:gd name="T3" fmla="*/ 128787 h 163829"/>
                <a:gd name="T4" fmla="*/ 202702 w 216534"/>
                <a:gd name="T5" fmla="*/ 86115 h 163829"/>
                <a:gd name="T6" fmla="*/ 200415 w 216534"/>
                <a:gd name="T7" fmla="*/ 73913 h 163829"/>
                <a:gd name="T8" fmla="*/ 171459 w 216534"/>
                <a:gd name="T9" fmla="*/ 28955 h 163829"/>
                <a:gd name="T10" fmla="*/ 118881 w 216534"/>
                <a:gd name="T11" fmla="*/ 0 h 163829"/>
                <a:gd name="T12" fmla="*/ 82933 w 216534"/>
                <a:gd name="T13" fmla="*/ 990 h 163829"/>
                <a:gd name="T14" fmla="*/ 48477 w 216534"/>
                <a:gd name="T15" fmla="*/ 11506 h 163829"/>
                <a:gd name="T16" fmla="*/ 20643 w 216534"/>
                <a:gd name="T17" fmla="*/ 32461 h 163829"/>
                <a:gd name="T18" fmla="*/ 4571 w 216534"/>
                <a:gd name="T19" fmla="*/ 64769 h 163829"/>
                <a:gd name="T20" fmla="*/ 0 w 216534"/>
                <a:gd name="T21" fmla="*/ 83829 h 163829"/>
                <a:gd name="T22" fmla="*/ 0 w 216534"/>
                <a:gd name="T23" fmla="*/ 107451 h 163829"/>
                <a:gd name="T24" fmla="*/ 6188 w 216534"/>
                <a:gd name="T25" fmla="*/ 163839 h 163829"/>
                <a:gd name="T26" fmla="*/ 216331 w 216534"/>
                <a:gd name="T27" fmla="*/ 163839 h 1638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534" h="163829">
                  <a:moveTo>
                    <a:pt x="216321" y="163829"/>
                  </a:moveTo>
                  <a:lnTo>
                    <a:pt x="209550" y="128777"/>
                  </a:lnTo>
                  <a:lnTo>
                    <a:pt x="202692" y="86105"/>
                  </a:lnTo>
                  <a:lnTo>
                    <a:pt x="200405" y="73913"/>
                  </a:lnTo>
                  <a:lnTo>
                    <a:pt x="171449" y="28955"/>
                  </a:lnTo>
                  <a:lnTo>
                    <a:pt x="118871" y="0"/>
                  </a:lnTo>
                  <a:lnTo>
                    <a:pt x="82933" y="990"/>
                  </a:lnTo>
                  <a:lnTo>
                    <a:pt x="48477" y="11506"/>
                  </a:lnTo>
                  <a:lnTo>
                    <a:pt x="20643" y="32461"/>
                  </a:lnTo>
                  <a:lnTo>
                    <a:pt x="4571" y="64769"/>
                  </a:lnTo>
                  <a:lnTo>
                    <a:pt x="0" y="83819"/>
                  </a:lnTo>
                  <a:lnTo>
                    <a:pt x="0" y="107441"/>
                  </a:lnTo>
                  <a:lnTo>
                    <a:pt x="6188" y="163829"/>
                  </a:lnTo>
                  <a:lnTo>
                    <a:pt x="216321" y="163829"/>
                  </a:lnTo>
                  <a:close/>
                </a:path>
              </a:pathLst>
            </a:custGeom>
            <a:solidFill>
              <a:srgbClr val="B2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7" name="object 44">
              <a:extLst>
                <a:ext uri="{FF2B5EF4-FFF2-40B4-BE49-F238E27FC236}">
                  <a16:creationId xmlns:a16="http://schemas.microsoft.com/office/drawing/2014/main" id="{326C74E0-7402-4806-8159-9EC272C5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154" y="5320296"/>
              <a:ext cx="236220" cy="172720"/>
            </a:xfrm>
            <a:custGeom>
              <a:avLst/>
              <a:gdLst>
                <a:gd name="T0" fmla="*/ 236093 w 236220"/>
                <a:gd name="T1" fmla="*/ 172212 h 172720"/>
                <a:gd name="T2" fmla="*/ 223266 w 236220"/>
                <a:gd name="T3" fmla="*/ 94488 h 172720"/>
                <a:gd name="T4" fmla="*/ 219443 w 236220"/>
                <a:gd name="T5" fmla="*/ 79248 h 172720"/>
                <a:gd name="T6" fmla="*/ 188201 w 236220"/>
                <a:gd name="T7" fmla="*/ 29718 h 172720"/>
                <a:gd name="T8" fmla="*/ 154673 w 236220"/>
                <a:gd name="T9" fmla="*/ 6096 h 172720"/>
                <a:gd name="T10" fmla="*/ 128765 w 236220"/>
                <a:gd name="T11" fmla="*/ 0 h 172720"/>
                <a:gd name="T12" fmla="*/ 106680 w 236220"/>
                <a:gd name="T13" fmla="*/ 0 h 172720"/>
                <a:gd name="T14" fmla="*/ 82296 w 236220"/>
                <a:gd name="T15" fmla="*/ 2286 h 172720"/>
                <a:gd name="T16" fmla="*/ 50736 w 236220"/>
                <a:gd name="T17" fmla="*/ 12179 h 172720"/>
                <a:gd name="T18" fmla="*/ 25692 w 236220"/>
                <a:gd name="T19" fmla="*/ 32588 h 172720"/>
                <a:gd name="T20" fmla="*/ 8369 w 236220"/>
                <a:gd name="T21" fmla="*/ 60312 h 172720"/>
                <a:gd name="T22" fmla="*/ 0 w 236220"/>
                <a:gd name="T23" fmla="*/ 92202 h 172720"/>
                <a:gd name="T24" fmla="*/ 0 w 236220"/>
                <a:gd name="T25" fmla="*/ 115824 h 172720"/>
                <a:gd name="T26" fmla="*/ 6870 w 236220"/>
                <a:gd name="T27" fmla="*/ 172212 h 172720"/>
                <a:gd name="T28" fmla="*/ 25920 w 236220"/>
                <a:gd name="T29" fmla="*/ 172212 h 172720"/>
                <a:gd name="T30" fmla="*/ 19050 w 236220"/>
                <a:gd name="T31" fmla="*/ 115824 h 172720"/>
                <a:gd name="T32" fmla="*/ 19050 w 236220"/>
                <a:gd name="T33" fmla="*/ 92202 h 172720"/>
                <a:gd name="T34" fmla="*/ 40068 w 236220"/>
                <a:gd name="T35" fmla="*/ 44056 h 172720"/>
                <a:gd name="T36" fmla="*/ 86868 w 236220"/>
                <a:gd name="T37" fmla="*/ 19812 h 172720"/>
                <a:gd name="T38" fmla="*/ 106680 w 236220"/>
                <a:gd name="T39" fmla="*/ 17526 h 172720"/>
                <a:gd name="T40" fmla="*/ 128765 w 236220"/>
                <a:gd name="T41" fmla="*/ 17526 h 172720"/>
                <a:gd name="T42" fmla="*/ 173367 w 236220"/>
                <a:gd name="T43" fmla="*/ 42608 h 172720"/>
                <a:gd name="T44" fmla="*/ 201155 w 236220"/>
                <a:gd name="T45" fmla="*/ 84582 h 172720"/>
                <a:gd name="T46" fmla="*/ 203441 w 236220"/>
                <a:gd name="T47" fmla="*/ 94488 h 172720"/>
                <a:gd name="T48" fmla="*/ 210312 w 236220"/>
                <a:gd name="T49" fmla="*/ 137160 h 172720"/>
                <a:gd name="T50" fmla="*/ 217081 w 236220"/>
                <a:gd name="T51" fmla="*/ 172212 h 172720"/>
                <a:gd name="T52" fmla="*/ 236093 w 236220"/>
                <a:gd name="T53" fmla="*/ 172212 h 17272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36220" h="172720">
                  <a:moveTo>
                    <a:pt x="236093" y="172212"/>
                  </a:moveTo>
                  <a:lnTo>
                    <a:pt x="223266" y="94488"/>
                  </a:lnTo>
                  <a:lnTo>
                    <a:pt x="219443" y="79248"/>
                  </a:lnTo>
                  <a:lnTo>
                    <a:pt x="188201" y="29718"/>
                  </a:lnTo>
                  <a:lnTo>
                    <a:pt x="154673" y="6096"/>
                  </a:lnTo>
                  <a:lnTo>
                    <a:pt x="128765" y="0"/>
                  </a:lnTo>
                  <a:lnTo>
                    <a:pt x="106680" y="0"/>
                  </a:lnTo>
                  <a:lnTo>
                    <a:pt x="82296" y="2286"/>
                  </a:lnTo>
                  <a:lnTo>
                    <a:pt x="50736" y="12179"/>
                  </a:lnTo>
                  <a:lnTo>
                    <a:pt x="25692" y="32588"/>
                  </a:lnTo>
                  <a:lnTo>
                    <a:pt x="8369" y="60312"/>
                  </a:lnTo>
                  <a:lnTo>
                    <a:pt x="0" y="92202"/>
                  </a:lnTo>
                  <a:lnTo>
                    <a:pt x="0" y="115824"/>
                  </a:lnTo>
                  <a:lnTo>
                    <a:pt x="6870" y="172212"/>
                  </a:lnTo>
                  <a:lnTo>
                    <a:pt x="25920" y="172212"/>
                  </a:lnTo>
                  <a:lnTo>
                    <a:pt x="19050" y="115824"/>
                  </a:lnTo>
                  <a:lnTo>
                    <a:pt x="19050" y="92202"/>
                  </a:lnTo>
                  <a:lnTo>
                    <a:pt x="40068" y="44056"/>
                  </a:lnTo>
                  <a:lnTo>
                    <a:pt x="86868" y="19812"/>
                  </a:lnTo>
                  <a:lnTo>
                    <a:pt x="106680" y="17526"/>
                  </a:lnTo>
                  <a:lnTo>
                    <a:pt x="128765" y="17526"/>
                  </a:lnTo>
                  <a:lnTo>
                    <a:pt x="173367" y="42608"/>
                  </a:lnTo>
                  <a:lnTo>
                    <a:pt x="201155" y="84582"/>
                  </a:lnTo>
                  <a:lnTo>
                    <a:pt x="203441" y="94488"/>
                  </a:lnTo>
                  <a:lnTo>
                    <a:pt x="210312" y="137160"/>
                  </a:lnTo>
                  <a:lnTo>
                    <a:pt x="217081" y="172212"/>
                  </a:lnTo>
                  <a:lnTo>
                    <a:pt x="236093" y="172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8" name="object 46">
              <a:extLst>
                <a:ext uri="{FF2B5EF4-FFF2-40B4-BE49-F238E27FC236}">
                  <a16:creationId xmlns:a16="http://schemas.microsoft.com/office/drawing/2014/main" id="{C5B398AA-A9D3-4A55-A2E5-EB27C2EA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101" y="5492495"/>
              <a:ext cx="2999994" cy="857250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9499" name="object 47">
              <a:extLst>
                <a:ext uri="{FF2B5EF4-FFF2-40B4-BE49-F238E27FC236}">
                  <a16:creationId xmlns:a16="http://schemas.microsoft.com/office/drawing/2014/main" id="{286AE8CE-2936-494A-A0F0-C3BFF224E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6874001"/>
              <a:ext cx="9144000" cy="333375"/>
            </a:xfrm>
            <a:custGeom>
              <a:avLst/>
              <a:gdLst>
                <a:gd name="T0" fmla="*/ 9143999 w 9144000"/>
                <a:gd name="T1" fmla="*/ 332994 h 333375"/>
                <a:gd name="T2" fmla="*/ 9143999 w 9144000"/>
                <a:gd name="T3" fmla="*/ 0 h 333375"/>
                <a:gd name="T4" fmla="*/ 0 w 9144000"/>
                <a:gd name="T5" fmla="*/ 0 h 333375"/>
                <a:gd name="T6" fmla="*/ 0 w 9144000"/>
                <a:gd name="T7" fmla="*/ 332994 h 333375"/>
                <a:gd name="T8" fmla="*/ 9143999 w 9144000"/>
                <a:gd name="T9" fmla="*/ 332994 h 333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333375">
                  <a:moveTo>
                    <a:pt x="9143999" y="332994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32994"/>
                  </a:lnTo>
                  <a:lnTo>
                    <a:pt x="9143999" y="33299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500" name="object 49">
              <a:extLst>
                <a:ext uri="{FF2B5EF4-FFF2-40B4-BE49-F238E27FC236}">
                  <a16:creationId xmlns:a16="http://schemas.microsoft.com/office/drawing/2014/main" id="{D44CD4A1-A6E5-447B-B163-E9E78133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239" y="6348983"/>
              <a:ext cx="3047999" cy="447294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D96BC0E5-7DE3-4325-8B25-4696F3C34A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2339" y="6247221"/>
            <a:ext cx="7820025" cy="276999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dirty="0"/>
              <a:t>United Nations Asian and Pacific </a:t>
            </a:r>
            <a:r>
              <a:rPr spc="-9" dirty="0"/>
              <a:t>Training </a:t>
            </a:r>
            <a:r>
              <a:rPr dirty="0"/>
              <a:t>Centre for Information and Communication </a:t>
            </a:r>
            <a:r>
              <a:rPr spc="-9" dirty="0"/>
              <a:t>Technology </a:t>
            </a:r>
            <a:r>
              <a:rPr dirty="0"/>
              <a:t>for</a:t>
            </a:r>
            <a:r>
              <a:rPr spc="92" dirty="0"/>
              <a:t> </a:t>
            </a:r>
            <a:r>
              <a:rPr dirty="0"/>
              <a:t>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61253A-DF03-4CE8-A86A-8316B2C81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1889" y="544514"/>
            <a:ext cx="4581525" cy="5492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spc="-4" dirty="0">
                <a:solidFill>
                  <a:srgbClr val="000065"/>
                </a:solidFill>
              </a:rPr>
              <a:t>Penanggulangan</a:t>
            </a:r>
            <a:endParaRPr sz="3500" dirty="0"/>
          </a:p>
        </p:txBody>
      </p:sp>
      <p:grpSp>
        <p:nvGrpSpPr>
          <p:cNvPr id="20483" name="object 3">
            <a:extLst>
              <a:ext uri="{FF2B5EF4-FFF2-40B4-BE49-F238E27FC236}">
                <a16:creationId xmlns:a16="http://schemas.microsoft.com/office/drawing/2014/main" id="{AF27C18D-FF61-4F91-A943-5B75732FE843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93789"/>
            <a:ext cx="7820025" cy="777875"/>
            <a:chOff x="774839" y="1206246"/>
            <a:chExt cx="9144000" cy="857250"/>
          </a:xfrm>
        </p:grpSpPr>
        <p:sp>
          <p:nvSpPr>
            <p:cNvPr id="20485" name="object 4">
              <a:extLst>
                <a:ext uri="{FF2B5EF4-FFF2-40B4-BE49-F238E27FC236}">
                  <a16:creationId xmlns:a16="http://schemas.microsoft.com/office/drawing/2014/main" id="{43BF7F40-8F7D-45AF-BD52-5C54AAA83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1206246"/>
              <a:ext cx="9144000" cy="857250"/>
            </a:xfrm>
            <a:custGeom>
              <a:avLst/>
              <a:gdLst>
                <a:gd name="T0" fmla="*/ 9144000 w 9144000"/>
                <a:gd name="T1" fmla="*/ 857250 h 857250"/>
                <a:gd name="T2" fmla="*/ 9144000 w 9144000"/>
                <a:gd name="T3" fmla="*/ 0 h 857250"/>
                <a:gd name="T4" fmla="*/ 0 w 9144000"/>
                <a:gd name="T5" fmla="*/ 0 h 857250"/>
                <a:gd name="T6" fmla="*/ 0 w 9144000"/>
                <a:gd name="T7" fmla="*/ 857250 h 857250"/>
                <a:gd name="T8" fmla="*/ 9144000 w 9144000"/>
                <a:gd name="T9" fmla="*/ 857250 h 857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0486" name="object 5">
              <a:extLst>
                <a:ext uri="{FF2B5EF4-FFF2-40B4-BE49-F238E27FC236}">
                  <a16:creationId xmlns:a16="http://schemas.microsoft.com/office/drawing/2014/main" id="{2B888227-C540-4435-941C-41371350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299" y="1257300"/>
              <a:ext cx="7180326" cy="7010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sp>
        <p:nvSpPr>
          <p:cNvPr id="20484" name="object 6">
            <a:extLst>
              <a:ext uri="{FF2B5EF4-FFF2-40B4-BE49-F238E27FC236}">
                <a16:creationId xmlns:a16="http://schemas.microsoft.com/office/drawing/2014/main" id="{D173A876-3DF1-4C96-8363-73EA39824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1704975"/>
            <a:ext cx="6732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9700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9700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9700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970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970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970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970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970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9700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Tindakan yang	diambil segera setelah dampak bencana  ketika langkah-langkah luar biasa dibutuhkan untuk  memenuhi kebutuhan dasar para korban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object 2">
            <a:extLst>
              <a:ext uri="{FF2B5EF4-FFF2-40B4-BE49-F238E27FC236}">
                <a16:creationId xmlns:a16="http://schemas.microsoft.com/office/drawing/2014/main" id="{B925F391-CD90-430E-892B-8486AC2D0C98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93789"/>
            <a:ext cx="7820025" cy="777875"/>
            <a:chOff x="774839" y="1206246"/>
            <a:chExt cx="9144000" cy="857250"/>
          </a:xfrm>
        </p:grpSpPr>
        <p:sp>
          <p:nvSpPr>
            <p:cNvPr id="21549" name="object 3">
              <a:extLst>
                <a:ext uri="{FF2B5EF4-FFF2-40B4-BE49-F238E27FC236}">
                  <a16:creationId xmlns:a16="http://schemas.microsoft.com/office/drawing/2014/main" id="{F30541F6-119F-42DB-9CEE-7CC23D857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1206246"/>
              <a:ext cx="9144000" cy="857250"/>
            </a:xfrm>
            <a:custGeom>
              <a:avLst/>
              <a:gdLst>
                <a:gd name="T0" fmla="*/ 9144000 w 9144000"/>
                <a:gd name="T1" fmla="*/ 857250 h 857250"/>
                <a:gd name="T2" fmla="*/ 9144000 w 9144000"/>
                <a:gd name="T3" fmla="*/ 0 h 857250"/>
                <a:gd name="T4" fmla="*/ 0 w 9144000"/>
                <a:gd name="T5" fmla="*/ 0 h 857250"/>
                <a:gd name="T6" fmla="*/ 0 w 9144000"/>
                <a:gd name="T7" fmla="*/ 857250 h 857250"/>
                <a:gd name="T8" fmla="*/ 9144000 w 9144000"/>
                <a:gd name="T9" fmla="*/ 857250 h 857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50" name="object 4">
              <a:extLst>
                <a:ext uri="{FF2B5EF4-FFF2-40B4-BE49-F238E27FC236}">
                  <a16:creationId xmlns:a16="http://schemas.microsoft.com/office/drawing/2014/main" id="{9715BCEC-CFA2-4D02-80FF-E1A3ECA6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299" y="1257300"/>
              <a:ext cx="7180326" cy="7010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grpSp>
        <p:nvGrpSpPr>
          <p:cNvPr id="21507" name="object 5">
            <a:extLst>
              <a:ext uri="{FF2B5EF4-FFF2-40B4-BE49-F238E27FC236}">
                <a16:creationId xmlns:a16="http://schemas.microsoft.com/office/drawing/2014/main" id="{B28F185E-7E71-49C2-8AAC-0E074B39FD22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2038351"/>
            <a:ext cx="7820025" cy="1408113"/>
            <a:chOff x="774839" y="2247900"/>
            <a:chExt cx="9144000" cy="1551940"/>
          </a:xfrm>
        </p:grpSpPr>
        <p:sp>
          <p:nvSpPr>
            <p:cNvPr id="21525" name="object 6">
              <a:extLst>
                <a:ext uri="{FF2B5EF4-FFF2-40B4-BE49-F238E27FC236}">
                  <a16:creationId xmlns:a16="http://schemas.microsoft.com/office/drawing/2014/main" id="{328DF3D6-ACFA-4D6C-9F4F-5645A9D54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323" y="2247900"/>
              <a:ext cx="3184398" cy="67284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1526" name="object 7">
              <a:extLst>
                <a:ext uri="{FF2B5EF4-FFF2-40B4-BE49-F238E27FC236}">
                  <a16:creationId xmlns:a16="http://schemas.microsoft.com/office/drawing/2014/main" id="{17C312BE-16AE-4770-B102-5B0D77CE4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2919983"/>
              <a:ext cx="9144000" cy="858519"/>
            </a:xfrm>
            <a:custGeom>
              <a:avLst/>
              <a:gdLst>
                <a:gd name="T0" fmla="*/ 9144000 w 9144000"/>
                <a:gd name="T1" fmla="*/ 858002 h 858520"/>
                <a:gd name="T2" fmla="*/ 9144000 w 9144000"/>
                <a:gd name="T3" fmla="*/ 0 h 858520"/>
                <a:gd name="T4" fmla="*/ 0 w 9144000"/>
                <a:gd name="T5" fmla="*/ 0 h 858520"/>
                <a:gd name="T6" fmla="*/ 0 w 9144000"/>
                <a:gd name="T7" fmla="*/ 858002 h 858520"/>
                <a:gd name="T8" fmla="*/ 9144000 w 9144000"/>
                <a:gd name="T9" fmla="*/ 858002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7" name="object 8">
              <a:extLst>
                <a:ext uri="{FF2B5EF4-FFF2-40B4-BE49-F238E27FC236}">
                  <a16:creationId xmlns:a16="http://schemas.microsoft.com/office/drawing/2014/main" id="{D2CFAC8B-5E8B-4F9C-A7F4-7710C95A8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839" y="3056381"/>
              <a:ext cx="3275329" cy="721995"/>
            </a:xfrm>
            <a:custGeom>
              <a:avLst/>
              <a:gdLst>
                <a:gd name="T0" fmla="*/ 3275076 w 3275329"/>
                <a:gd name="T1" fmla="*/ 721613 h 721995"/>
                <a:gd name="T2" fmla="*/ 3275076 w 3275329"/>
                <a:gd name="T3" fmla="*/ 0 h 721995"/>
                <a:gd name="T4" fmla="*/ 0 w 3275329"/>
                <a:gd name="T5" fmla="*/ 0 h 721995"/>
                <a:gd name="T6" fmla="*/ 0 w 3275329"/>
                <a:gd name="T7" fmla="*/ 721614 h 721995"/>
                <a:gd name="T8" fmla="*/ 3275076 w 3275329"/>
                <a:gd name="T9" fmla="*/ 721613 h 7219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5329" h="721995">
                  <a:moveTo>
                    <a:pt x="3275076" y="721613"/>
                  </a:moveTo>
                  <a:lnTo>
                    <a:pt x="3275076" y="0"/>
                  </a:lnTo>
                  <a:lnTo>
                    <a:pt x="0" y="0"/>
                  </a:lnTo>
                  <a:lnTo>
                    <a:pt x="0" y="721614"/>
                  </a:lnTo>
                  <a:lnTo>
                    <a:pt x="3275076" y="721613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8" name="object 9">
              <a:extLst>
                <a:ext uri="{FF2B5EF4-FFF2-40B4-BE49-F238E27FC236}">
                  <a16:creationId xmlns:a16="http://schemas.microsoft.com/office/drawing/2014/main" id="{BDCE12C1-3735-4595-BD49-F5286839F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43" y="3050286"/>
              <a:ext cx="3287395" cy="727710"/>
            </a:xfrm>
            <a:custGeom>
              <a:avLst/>
              <a:gdLst>
                <a:gd name="T0" fmla="*/ 3287267 w 3287395"/>
                <a:gd name="T1" fmla="*/ 727710 h 727710"/>
                <a:gd name="T2" fmla="*/ 3287267 w 3287395"/>
                <a:gd name="T3" fmla="*/ 0 h 727710"/>
                <a:gd name="T4" fmla="*/ 0 w 3287395"/>
                <a:gd name="T5" fmla="*/ 0 h 727710"/>
                <a:gd name="T6" fmla="*/ 0 w 3287395"/>
                <a:gd name="T7" fmla="*/ 727710 h 727710"/>
                <a:gd name="T8" fmla="*/ 6096 w 3287395"/>
                <a:gd name="T9" fmla="*/ 727710 h 727710"/>
                <a:gd name="T10" fmla="*/ 6096 w 3287395"/>
                <a:gd name="T11" fmla="*/ 12192 h 727710"/>
                <a:gd name="T12" fmla="*/ 12953 w 3287395"/>
                <a:gd name="T13" fmla="*/ 6096 h 727710"/>
                <a:gd name="T14" fmla="*/ 12953 w 3287395"/>
                <a:gd name="T15" fmla="*/ 12192 h 727710"/>
                <a:gd name="T16" fmla="*/ 3274301 w 3287395"/>
                <a:gd name="T17" fmla="*/ 12191 h 727710"/>
                <a:gd name="T18" fmla="*/ 3274301 w 3287395"/>
                <a:gd name="T19" fmla="*/ 6095 h 727710"/>
                <a:gd name="T20" fmla="*/ 3281171 w 3287395"/>
                <a:gd name="T21" fmla="*/ 12191 h 727710"/>
                <a:gd name="T22" fmla="*/ 3281171 w 3287395"/>
                <a:gd name="T23" fmla="*/ 727710 h 727710"/>
                <a:gd name="T24" fmla="*/ 3287267 w 3287395"/>
                <a:gd name="T25" fmla="*/ 727710 h 727710"/>
                <a:gd name="T26" fmla="*/ 12953 w 3287395"/>
                <a:gd name="T27" fmla="*/ 12192 h 727710"/>
                <a:gd name="T28" fmla="*/ 12953 w 3287395"/>
                <a:gd name="T29" fmla="*/ 6096 h 727710"/>
                <a:gd name="T30" fmla="*/ 6096 w 3287395"/>
                <a:gd name="T31" fmla="*/ 12192 h 727710"/>
                <a:gd name="T32" fmla="*/ 12953 w 3287395"/>
                <a:gd name="T33" fmla="*/ 12192 h 727710"/>
                <a:gd name="T34" fmla="*/ 12953 w 3287395"/>
                <a:gd name="T35" fmla="*/ 727710 h 727710"/>
                <a:gd name="T36" fmla="*/ 12953 w 3287395"/>
                <a:gd name="T37" fmla="*/ 12192 h 727710"/>
                <a:gd name="T38" fmla="*/ 6096 w 3287395"/>
                <a:gd name="T39" fmla="*/ 12192 h 727710"/>
                <a:gd name="T40" fmla="*/ 6096 w 3287395"/>
                <a:gd name="T41" fmla="*/ 727710 h 727710"/>
                <a:gd name="T42" fmla="*/ 12953 w 3287395"/>
                <a:gd name="T43" fmla="*/ 727710 h 727710"/>
                <a:gd name="T44" fmla="*/ 3281171 w 3287395"/>
                <a:gd name="T45" fmla="*/ 12191 h 727710"/>
                <a:gd name="T46" fmla="*/ 3274301 w 3287395"/>
                <a:gd name="T47" fmla="*/ 6095 h 727710"/>
                <a:gd name="T48" fmla="*/ 3274301 w 3287395"/>
                <a:gd name="T49" fmla="*/ 12191 h 727710"/>
                <a:gd name="T50" fmla="*/ 3281171 w 3287395"/>
                <a:gd name="T51" fmla="*/ 12191 h 727710"/>
                <a:gd name="T52" fmla="*/ 3281171 w 3287395"/>
                <a:gd name="T53" fmla="*/ 727710 h 727710"/>
                <a:gd name="T54" fmla="*/ 3281171 w 3287395"/>
                <a:gd name="T55" fmla="*/ 12191 h 727710"/>
                <a:gd name="T56" fmla="*/ 3274301 w 3287395"/>
                <a:gd name="T57" fmla="*/ 12191 h 727710"/>
                <a:gd name="T58" fmla="*/ 3274301 w 3287395"/>
                <a:gd name="T59" fmla="*/ 727710 h 727710"/>
                <a:gd name="T60" fmla="*/ 3281171 w 3287395"/>
                <a:gd name="T61" fmla="*/ 727710 h 72771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87395" h="727710">
                  <a:moveTo>
                    <a:pt x="3287267" y="727710"/>
                  </a:moveTo>
                  <a:lnTo>
                    <a:pt x="3287267" y="0"/>
                  </a:lnTo>
                  <a:lnTo>
                    <a:pt x="0" y="0"/>
                  </a:lnTo>
                  <a:lnTo>
                    <a:pt x="0" y="727710"/>
                  </a:lnTo>
                  <a:lnTo>
                    <a:pt x="6096" y="727710"/>
                  </a:lnTo>
                  <a:lnTo>
                    <a:pt x="6096" y="12192"/>
                  </a:lnTo>
                  <a:lnTo>
                    <a:pt x="12953" y="6096"/>
                  </a:lnTo>
                  <a:lnTo>
                    <a:pt x="12953" y="12192"/>
                  </a:lnTo>
                  <a:lnTo>
                    <a:pt x="3274301" y="12191"/>
                  </a:lnTo>
                  <a:lnTo>
                    <a:pt x="3274301" y="6095"/>
                  </a:lnTo>
                  <a:lnTo>
                    <a:pt x="3281171" y="12191"/>
                  </a:lnTo>
                  <a:lnTo>
                    <a:pt x="3281171" y="727710"/>
                  </a:lnTo>
                  <a:lnTo>
                    <a:pt x="3287267" y="727710"/>
                  </a:lnTo>
                  <a:close/>
                </a:path>
                <a:path w="3287395" h="727710">
                  <a:moveTo>
                    <a:pt x="12953" y="12192"/>
                  </a:moveTo>
                  <a:lnTo>
                    <a:pt x="12953" y="6096"/>
                  </a:lnTo>
                  <a:lnTo>
                    <a:pt x="6096" y="12192"/>
                  </a:lnTo>
                  <a:lnTo>
                    <a:pt x="12953" y="12192"/>
                  </a:lnTo>
                  <a:close/>
                </a:path>
                <a:path w="3287395" h="727710">
                  <a:moveTo>
                    <a:pt x="12953" y="727710"/>
                  </a:moveTo>
                  <a:lnTo>
                    <a:pt x="12953" y="12192"/>
                  </a:lnTo>
                  <a:lnTo>
                    <a:pt x="6096" y="12192"/>
                  </a:lnTo>
                  <a:lnTo>
                    <a:pt x="6096" y="727710"/>
                  </a:lnTo>
                  <a:lnTo>
                    <a:pt x="12953" y="727710"/>
                  </a:lnTo>
                  <a:close/>
                </a:path>
                <a:path w="3287395" h="727710">
                  <a:moveTo>
                    <a:pt x="3281171" y="12191"/>
                  </a:moveTo>
                  <a:lnTo>
                    <a:pt x="3274301" y="6095"/>
                  </a:lnTo>
                  <a:lnTo>
                    <a:pt x="3274301" y="12191"/>
                  </a:lnTo>
                  <a:lnTo>
                    <a:pt x="3281171" y="12191"/>
                  </a:lnTo>
                  <a:close/>
                </a:path>
                <a:path w="3287395" h="727710">
                  <a:moveTo>
                    <a:pt x="3281171" y="727710"/>
                  </a:moveTo>
                  <a:lnTo>
                    <a:pt x="3281171" y="12191"/>
                  </a:lnTo>
                  <a:lnTo>
                    <a:pt x="3274301" y="12191"/>
                  </a:lnTo>
                  <a:lnTo>
                    <a:pt x="3274301" y="727710"/>
                  </a:lnTo>
                  <a:lnTo>
                    <a:pt x="3281171" y="727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9" name="object 10">
              <a:extLst>
                <a:ext uri="{FF2B5EF4-FFF2-40B4-BE49-F238E27FC236}">
                  <a16:creationId xmlns:a16="http://schemas.microsoft.com/office/drawing/2014/main" id="{C192FF91-003A-4C3E-B315-E191A1BB3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079" y="3189744"/>
              <a:ext cx="3261360" cy="466725"/>
            </a:xfrm>
            <a:custGeom>
              <a:avLst/>
              <a:gdLst>
                <a:gd name="T0" fmla="*/ 288036 w 3261359"/>
                <a:gd name="T1" fmla="*/ 448818 h 466725"/>
                <a:gd name="T2" fmla="*/ 0 w 3261359"/>
                <a:gd name="T3" fmla="*/ 448818 h 466725"/>
                <a:gd name="T4" fmla="*/ 0 w 3261359"/>
                <a:gd name="T5" fmla="*/ 466344 h 466725"/>
                <a:gd name="T6" fmla="*/ 288036 w 3261359"/>
                <a:gd name="T7" fmla="*/ 466344 h 466725"/>
                <a:gd name="T8" fmla="*/ 288036 w 3261359"/>
                <a:gd name="T9" fmla="*/ 448818 h 466725"/>
                <a:gd name="T10" fmla="*/ 288036 w 3261359"/>
                <a:gd name="T11" fmla="*/ 298704 h 466725"/>
                <a:gd name="T12" fmla="*/ 0 w 3261359"/>
                <a:gd name="T13" fmla="*/ 298704 h 466725"/>
                <a:gd name="T14" fmla="*/ 0 w 3261359"/>
                <a:gd name="T15" fmla="*/ 316230 h 466725"/>
                <a:gd name="T16" fmla="*/ 288036 w 3261359"/>
                <a:gd name="T17" fmla="*/ 316230 h 466725"/>
                <a:gd name="T18" fmla="*/ 288036 w 3261359"/>
                <a:gd name="T19" fmla="*/ 298704 h 466725"/>
                <a:gd name="T20" fmla="*/ 3261370 w 3261359"/>
                <a:gd name="T21" fmla="*/ 448818 h 466725"/>
                <a:gd name="T22" fmla="*/ 2995432 w 3261359"/>
                <a:gd name="T23" fmla="*/ 448818 h 466725"/>
                <a:gd name="T24" fmla="*/ 2995432 w 3261359"/>
                <a:gd name="T25" fmla="*/ 466344 h 466725"/>
                <a:gd name="T26" fmla="*/ 3261370 w 3261359"/>
                <a:gd name="T27" fmla="*/ 466344 h 466725"/>
                <a:gd name="T28" fmla="*/ 3261370 w 3261359"/>
                <a:gd name="T29" fmla="*/ 448818 h 466725"/>
                <a:gd name="T30" fmla="*/ 3261370 w 3261359"/>
                <a:gd name="T31" fmla="*/ 298704 h 466725"/>
                <a:gd name="T32" fmla="*/ 2956570 w 3261359"/>
                <a:gd name="T33" fmla="*/ 298704 h 466725"/>
                <a:gd name="T34" fmla="*/ 2956570 w 3261359"/>
                <a:gd name="T35" fmla="*/ 304800 h 466725"/>
                <a:gd name="T36" fmla="*/ 2956570 w 3261359"/>
                <a:gd name="T37" fmla="*/ 316230 h 466725"/>
                <a:gd name="T38" fmla="*/ 3261370 w 3261359"/>
                <a:gd name="T39" fmla="*/ 316230 h 466725"/>
                <a:gd name="T40" fmla="*/ 3261370 w 3261359"/>
                <a:gd name="T41" fmla="*/ 304800 h 466725"/>
                <a:gd name="T42" fmla="*/ 3261370 w 3261359"/>
                <a:gd name="T43" fmla="*/ 298704 h 466725"/>
                <a:gd name="T44" fmla="*/ 3261370 w 3261359"/>
                <a:gd name="T45" fmla="*/ 150114 h 466725"/>
                <a:gd name="T46" fmla="*/ 0 w 3261359"/>
                <a:gd name="T47" fmla="*/ 150114 h 466725"/>
                <a:gd name="T48" fmla="*/ 0 w 3261359"/>
                <a:gd name="T49" fmla="*/ 166116 h 466725"/>
                <a:gd name="T50" fmla="*/ 3261370 w 3261359"/>
                <a:gd name="T51" fmla="*/ 166116 h 466725"/>
                <a:gd name="T52" fmla="*/ 3261370 w 3261359"/>
                <a:gd name="T53" fmla="*/ 150114 h 466725"/>
                <a:gd name="T54" fmla="*/ 3261370 w 3261359"/>
                <a:gd name="T55" fmla="*/ 1524 h 466725"/>
                <a:gd name="T56" fmla="*/ 0 w 3261359"/>
                <a:gd name="T57" fmla="*/ 0 h 466725"/>
                <a:gd name="T58" fmla="*/ 0 w 3261359"/>
                <a:gd name="T59" fmla="*/ 15240 h 466725"/>
                <a:gd name="T60" fmla="*/ 3261370 w 3261359"/>
                <a:gd name="T61" fmla="*/ 17526 h 466725"/>
                <a:gd name="T62" fmla="*/ 3261370 w 3261359"/>
                <a:gd name="T63" fmla="*/ 1524 h 466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261359" h="466725">
                  <a:moveTo>
                    <a:pt x="288036" y="448818"/>
                  </a:moveTo>
                  <a:lnTo>
                    <a:pt x="0" y="448818"/>
                  </a:lnTo>
                  <a:lnTo>
                    <a:pt x="0" y="466344"/>
                  </a:lnTo>
                  <a:lnTo>
                    <a:pt x="288036" y="466344"/>
                  </a:lnTo>
                  <a:lnTo>
                    <a:pt x="288036" y="448818"/>
                  </a:lnTo>
                  <a:close/>
                </a:path>
                <a:path w="3261359" h="466725">
                  <a:moveTo>
                    <a:pt x="288036" y="298704"/>
                  </a:moveTo>
                  <a:lnTo>
                    <a:pt x="0" y="298704"/>
                  </a:lnTo>
                  <a:lnTo>
                    <a:pt x="0" y="316230"/>
                  </a:lnTo>
                  <a:lnTo>
                    <a:pt x="288036" y="316230"/>
                  </a:lnTo>
                  <a:lnTo>
                    <a:pt x="288036" y="298704"/>
                  </a:lnTo>
                  <a:close/>
                </a:path>
                <a:path w="3261359" h="466725">
                  <a:moveTo>
                    <a:pt x="3261360" y="448818"/>
                  </a:moveTo>
                  <a:lnTo>
                    <a:pt x="2995422" y="448818"/>
                  </a:lnTo>
                  <a:lnTo>
                    <a:pt x="2995422" y="466344"/>
                  </a:lnTo>
                  <a:lnTo>
                    <a:pt x="3261360" y="466344"/>
                  </a:lnTo>
                  <a:lnTo>
                    <a:pt x="3261360" y="448818"/>
                  </a:lnTo>
                  <a:close/>
                </a:path>
                <a:path w="3261359" h="466725">
                  <a:moveTo>
                    <a:pt x="3261360" y="298704"/>
                  </a:moveTo>
                  <a:lnTo>
                    <a:pt x="2956560" y="298704"/>
                  </a:lnTo>
                  <a:lnTo>
                    <a:pt x="2956560" y="304800"/>
                  </a:lnTo>
                  <a:lnTo>
                    <a:pt x="2956560" y="316230"/>
                  </a:lnTo>
                  <a:lnTo>
                    <a:pt x="3261360" y="316230"/>
                  </a:lnTo>
                  <a:lnTo>
                    <a:pt x="3261360" y="304800"/>
                  </a:lnTo>
                  <a:lnTo>
                    <a:pt x="3261360" y="298704"/>
                  </a:lnTo>
                  <a:close/>
                </a:path>
                <a:path w="3261359" h="466725">
                  <a:moveTo>
                    <a:pt x="3261360" y="150114"/>
                  </a:moveTo>
                  <a:lnTo>
                    <a:pt x="0" y="150114"/>
                  </a:lnTo>
                  <a:lnTo>
                    <a:pt x="0" y="166116"/>
                  </a:lnTo>
                  <a:lnTo>
                    <a:pt x="3261360" y="166116"/>
                  </a:lnTo>
                  <a:lnTo>
                    <a:pt x="3261360" y="150114"/>
                  </a:lnTo>
                  <a:close/>
                </a:path>
                <a:path w="3261359" h="466725">
                  <a:moveTo>
                    <a:pt x="3261360" y="1524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261360" y="17526"/>
                  </a:lnTo>
                  <a:lnTo>
                    <a:pt x="3261360" y="1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0" name="object 11">
              <a:extLst>
                <a:ext uri="{FF2B5EF4-FFF2-40B4-BE49-F238E27FC236}">
                  <a16:creationId xmlns:a16="http://schemas.microsoft.com/office/drawing/2014/main" id="{BAE1EF17-DF8D-4774-B515-62712AD72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116" y="3436632"/>
              <a:ext cx="2707640" cy="341630"/>
            </a:xfrm>
            <a:custGeom>
              <a:avLst/>
              <a:gdLst>
                <a:gd name="T0" fmla="*/ 2707386 w 2707640"/>
                <a:gd name="T1" fmla="*/ 57912 h 341629"/>
                <a:gd name="T2" fmla="*/ 2668524 w 2707640"/>
                <a:gd name="T3" fmla="*/ 57912 h 341629"/>
                <a:gd name="T4" fmla="*/ 2668524 w 2707640"/>
                <a:gd name="T5" fmla="*/ 0 h 341629"/>
                <a:gd name="T6" fmla="*/ 0 w 2707640"/>
                <a:gd name="T7" fmla="*/ 0 h 341629"/>
                <a:gd name="T8" fmla="*/ 0 w 2707640"/>
                <a:gd name="T9" fmla="*/ 341386 h 341629"/>
                <a:gd name="T10" fmla="*/ 2649474 w 2707640"/>
                <a:gd name="T11" fmla="*/ 341386 h 341629"/>
                <a:gd name="T12" fmla="*/ 2668524 w 2707640"/>
                <a:gd name="T13" fmla="*/ 341386 h 341629"/>
                <a:gd name="T14" fmla="*/ 2707386 w 2707640"/>
                <a:gd name="T15" fmla="*/ 341386 h 341629"/>
                <a:gd name="T16" fmla="*/ 2707386 w 2707640"/>
                <a:gd name="T17" fmla="*/ 57912 h 3416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07640" h="341629">
                  <a:moveTo>
                    <a:pt x="2707386" y="57912"/>
                  </a:moveTo>
                  <a:lnTo>
                    <a:pt x="2668524" y="57912"/>
                  </a:lnTo>
                  <a:lnTo>
                    <a:pt x="2668524" y="0"/>
                  </a:lnTo>
                  <a:lnTo>
                    <a:pt x="0" y="0"/>
                  </a:lnTo>
                  <a:lnTo>
                    <a:pt x="0" y="341376"/>
                  </a:lnTo>
                  <a:lnTo>
                    <a:pt x="2649474" y="341376"/>
                  </a:lnTo>
                  <a:lnTo>
                    <a:pt x="2668524" y="341376"/>
                  </a:lnTo>
                  <a:lnTo>
                    <a:pt x="2707386" y="341376"/>
                  </a:lnTo>
                  <a:lnTo>
                    <a:pt x="2707386" y="57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1" name="object 12">
              <a:extLst>
                <a:ext uri="{FF2B5EF4-FFF2-40B4-BE49-F238E27FC236}">
                  <a16:creationId xmlns:a16="http://schemas.microsoft.com/office/drawing/2014/main" id="{261F0DEA-7B0F-44A5-A0DA-B25657552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023" y="3457194"/>
              <a:ext cx="2623820" cy="321310"/>
            </a:xfrm>
            <a:custGeom>
              <a:avLst/>
              <a:gdLst>
                <a:gd name="T0" fmla="*/ 2623566 w 2623820"/>
                <a:gd name="T1" fmla="*/ 320801 h 321310"/>
                <a:gd name="T2" fmla="*/ 2623566 w 2623820"/>
                <a:gd name="T3" fmla="*/ 0 h 321310"/>
                <a:gd name="T4" fmla="*/ 0 w 2623820"/>
                <a:gd name="T5" fmla="*/ 0 h 321310"/>
                <a:gd name="T6" fmla="*/ 0 w 2623820"/>
                <a:gd name="T7" fmla="*/ 320801 h 321310"/>
                <a:gd name="T8" fmla="*/ 2623566 w 2623820"/>
                <a:gd name="T9" fmla="*/ 320801 h 321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3820" h="321310">
                  <a:moveTo>
                    <a:pt x="2623566" y="320801"/>
                  </a:moveTo>
                  <a:lnTo>
                    <a:pt x="2623566" y="0"/>
                  </a:lnTo>
                  <a:lnTo>
                    <a:pt x="0" y="0"/>
                  </a:lnTo>
                  <a:lnTo>
                    <a:pt x="0" y="320801"/>
                  </a:lnTo>
                  <a:lnTo>
                    <a:pt x="2623566" y="32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2" name="object 13">
              <a:extLst>
                <a:ext uri="{FF2B5EF4-FFF2-40B4-BE49-F238E27FC236}">
                  <a16:creationId xmlns:a16="http://schemas.microsoft.com/office/drawing/2014/main" id="{6008A4E6-FD9C-4C58-9F09-C2D07751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905" y="2920746"/>
              <a:ext cx="1487170" cy="603885"/>
            </a:xfrm>
            <a:custGeom>
              <a:avLst/>
              <a:gdLst>
                <a:gd name="T0" fmla="*/ 1486662 w 1487170"/>
                <a:gd name="T1" fmla="*/ 368807 h 603885"/>
                <a:gd name="T2" fmla="*/ 1430648 w 1487170"/>
                <a:gd name="T3" fmla="*/ 0 h 603885"/>
                <a:gd name="T4" fmla="*/ 969395 w 1487170"/>
                <a:gd name="T5" fmla="*/ 0 h 603885"/>
                <a:gd name="T6" fmla="*/ 0 w 1487170"/>
                <a:gd name="T7" fmla="*/ 167639 h 603885"/>
                <a:gd name="T8" fmla="*/ 66294 w 1487170"/>
                <a:gd name="T9" fmla="*/ 603503 h 603885"/>
                <a:gd name="T10" fmla="*/ 1486662 w 1487170"/>
                <a:gd name="T11" fmla="*/ 368807 h 603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7170" h="603885">
                  <a:moveTo>
                    <a:pt x="1486662" y="368807"/>
                  </a:moveTo>
                  <a:lnTo>
                    <a:pt x="1430648" y="0"/>
                  </a:lnTo>
                  <a:lnTo>
                    <a:pt x="969395" y="0"/>
                  </a:lnTo>
                  <a:lnTo>
                    <a:pt x="0" y="167639"/>
                  </a:lnTo>
                  <a:lnTo>
                    <a:pt x="66294" y="603503"/>
                  </a:lnTo>
                  <a:lnTo>
                    <a:pt x="1486662" y="368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3" name="object 14">
              <a:extLst>
                <a:ext uri="{FF2B5EF4-FFF2-40B4-BE49-F238E27FC236}">
                  <a16:creationId xmlns:a16="http://schemas.microsoft.com/office/drawing/2014/main" id="{53955160-AFA0-48A0-8C34-F4E9EA143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823" y="2920758"/>
              <a:ext cx="2059939" cy="872490"/>
            </a:xfrm>
            <a:custGeom>
              <a:avLst/>
              <a:gdLst>
                <a:gd name="T0" fmla="*/ 17526 w 2059940"/>
                <a:gd name="T1" fmla="*/ 725434 h 872489"/>
                <a:gd name="T2" fmla="*/ 15240 w 2059940"/>
                <a:gd name="T3" fmla="*/ 575320 h 872489"/>
                <a:gd name="T4" fmla="*/ 0 w 2059940"/>
                <a:gd name="T5" fmla="*/ 575320 h 872489"/>
                <a:gd name="T6" fmla="*/ 1524 w 2059940"/>
                <a:gd name="T7" fmla="*/ 726196 h 872489"/>
                <a:gd name="T8" fmla="*/ 17526 w 2059940"/>
                <a:gd name="T9" fmla="*/ 725434 h 872489"/>
                <a:gd name="T10" fmla="*/ 17526 w 2059940"/>
                <a:gd name="T11" fmla="*/ 426720 h 872489"/>
                <a:gd name="T12" fmla="*/ 15240 w 2059940"/>
                <a:gd name="T13" fmla="*/ 274320 h 872489"/>
                <a:gd name="T14" fmla="*/ 0 w 2059940"/>
                <a:gd name="T15" fmla="*/ 275082 h 872489"/>
                <a:gd name="T16" fmla="*/ 1524 w 2059940"/>
                <a:gd name="T17" fmla="*/ 427482 h 872489"/>
                <a:gd name="T18" fmla="*/ 17526 w 2059940"/>
                <a:gd name="T19" fmla="*/ 426720 h 872489"/>
                <a:gd name="T20" fmla="*/ 235458 w 2059940"/>
                <a:gd name="T21" fmla="*/ 729244 h 872489"/>
                <a:gd name="T22" fmla="*/ 217170 w 2059940"/>
                <a:gd name="T23" fmla="*/ 729244 h 872489"/>
                <a:gd name="T24" fmla="*/ 217170 w 2059940"/>
                <a:gd name="T25" fmla="*/ 870976 h 872489"/>
                <a:gd name="T26" fmla="*/ 235458 w 2059940"/>
                <a:gd name="T27" fmla="*/ 870976 h 872489"/>
                <a:gd name="T28" fmla="*/ 235458 w 2059940"/>
                <a:gd name="T29" fmla="*/ 729244 h 872489"/>
                <a:gd name="T30" fmla="*/ 235458 w 2059940"/>
                <a:gd name="T31" fmla="*/ 573796 h 872489"/>
                <a:gd name="T32" fmla="*/ 233172 w 2059940"/>
                <a:gd name="T33" fmla="*/ 434340 h 872489"/>
                <a:gd name="T34" fmla="*/ 217170 w 2059940"/>
                <a:gd name="T35" fmla="*/ 434340 h 872489"/>
                <a:gd name="T36" fmla="*/ 219456 w 2059940"/>
                <a:gd name="T37" fmla="*/ 573796 h 872489"/>
                <a:gd name="T38" fmla="*/ 235458 w 2059940"/>
                <a:gd name="T39" fmla="*/ 573796 h 872489"/>
                <a:gd name="T40" fmla="*/ 235458 w 2059940"/>
                <a:gd name="T41" fmla="*/ 276606 h 872489"/>
                <a:gd name="T42" fmla="*/ 233172 w 2059940"/>
                <a:gd name="T43" fmla="*/ 137160 h 872489"/>
                <a:gd name="T44" fmla="*/ 217170 w 2059940"/>
                <a:gd name="T45" fmla="*/ 137922 h 872489"/>
                <a:gd name="T46" fmla="*/ 219456 w 2059940"/>
                <a:gd name="T47" fmla="*/ 276606 h 872489"/>
                <a:gd name="T48" fmla="*/ 235458 w 2059940"/>
                <a:gd name="T49" fmla="*/ 276606 h 872489"/>
                <a:gd name="T50" fmla="*/ 438150 w 2059940"/>
                <a:gd name="T51" fmla="*/ 581416 h 872489"/>
                <a:gd name="T52" fmla="*/ 422148 w 2059940"/>
                <a:gd name="T53" fmla="*/ 581416 h 872489"/>
                <a:gd name="T54" fmla="*/ 422148 w 2059940"/>
                <a:gd name="T55" fmla="*/ 726196 h 872489"/>
                <a:gd name="T56" fmla="*/ 438150 w 2059940"/>
                <a:gd name="T57" fmla="*/ 726196 h 872489"/>
                <a:gd name="T58" fmla="*/ 438150 w 2059940"/>
                <a:gd name="T59" fmla="*/ 581416 h 872489"/>
                <a:gd name="T60" fmla="*/ 438150 w 2059940"/>
                <a:gd name="T61" fmla="*/ 280416 h 872489"/>
                <a:gd name="T62" fmla="*/ 422148 w 2059940"/>
                <a:gd name="T63" fmla="*/ 280416 h 872489"/>
                <a:gd name="T64" fmla="*/ 422148 w 2059940"/>
                <a:gd name="T65" fmla="*/ 426720 h 872489"/>
                <a:gd name="T66" fmla="*/ 438150 w 2059940"/>
                <a:gd name="T67" fmla="*/ 426720 h 872489"/>
                <a:gd name="T68" fmla="*/ 438150 w 2059940"/>
                <a:gd name="T69" fmla="*/ 280416 h 872489"/>
                <a:gd name="T70" fmla="*/ 646925 w 2059940"/>
                <a:gd name="T71" fmla="*/ 723910 h 872489"/>
                <a:gd name="T72" fmla="*/ 630923 w 2059940"/>
                <a:gd name="T73" fmla="*/ 723910 h 872489"/>
                <a:gd name="T74" fmla="*/ 630923 w 2059940"/>
                <a:gd name="T75" fmla="*/ 872500 h 872489"/>
                <a:gd name="T76" fmla="*/ 646925 w 2059940"/>
                <a:gd name="T77" fmla="*/ 872500 h 872489"/>
                <a:gd name="T78" fmla="*/ 646925 w 2059940"/>
                <a:gd name="T79" fmla="*/ 723910 h 872489"/>
                <a:gd name="T80" fmla="*/ 855713 w 2059940"/>
                <a:gd name="T81" fmla="*/ 729244 h 872489"/>
                <a:gd name="T82" fmla="*/ 854189 w 2059940"/>
                <a:gd name="T83" fmla="*/ 580654 h 872489"/>
                <a:gd name="T84" fmla="*/ 838187 w 2059940"/>
                <a:gd name="T85" fmla="*/ 581416 h 872489"/>
                <a:gd name="T86" fmla="*/ 840473 w 2059940"/>
                <a:gd name="T87" fmla="*/ 730006 h 872489"/>
                <a:gd name="T88" fmla="*/ 855713 w 2059940"/>
                <a:gd name="T89" fmla="*/ 729244 h 872489"/>
                <a:gd name="T90" fmla="*/ 2059663 w 2059940"/>
                <a:gd name="T91" fmla="*/ 299466 h 872489"/>
                <a:gd name="T92" fmla="*/ 1989635 w 2059940"/>
                <a:gd name="T93" fmla="*/ 0 h 872489"/>
                <a:gd name="T94" fmla="*/ 1404876 w 2059940"/>
                <a:gd name="T95" fmla="*/ 0 h 872489"/>
                <a:gd name="T96" fmla="*/ 646925 w 2059940"/>
                <a:gd name="T97" fmla="*/ 169405 h 872489"/>
                <a:gd name="T98" fmla="*/ 646925 w 2059940"/>
                <a:gd name="T99" fmla="*/ 130302 h 872489"/>
                <a:gd name="T100" fmla="*/ 630923 w 2059940"/>
                <a:gd name="T101" fmla="*/ 130302 h 872489"/>
                <a:gd name="T102" fmla="*/ 630923 w 2059940"/>
                <a:gd name="T103" fmla="*/ 172986 h 872489"/>
                <a:gd name="T104" fmla="*/ 572998 w 2059940"/>
                <a:gd name="T105" fmla="*/ 185928 h 872489"/>
                <a:gd name="T106" fmla="*/ 630923 w 2059940"/>
                <a:gd name="T107" fmla="*/ 432333 h 872489"/>
                <a:gd name="T108" fmla="*/ 630923 w 2059940"/>
                <a:gd name="T109" fmla="*/ 575320 h 872489"/>
                <a:gd name="T110" fmla="*/ 646925 w 2059940"/>
                <a:gd name="T111" fmla="*/ 575320 h 872489"/>
                <a:gd name="T112" fmla="*/ 646925 w 2059940"/>
                <a:gd name="T113" fmla="*/ 500415 h 872489"/>
                <a:gd name="T114" fmla="*/ 672058 w 2059940"/>
                <a:gd name="T115" fmla="*/ 607324 h 872489"/>
                <a:gd name="T116" fmla="*/ 2059663 w 2059940"/>
                <a:gd name="T117" fmla="*/ 299466 h 8724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59940" h="872489">
                  <a:moveTo>
                    <a:pt x="17526" y="725424"/>
                  </a:moveTo>
                  <a:lnTo>
                    <a:pt x="15240" y="575310"/>
                  </a:lnTo>
                  <a:lnTo>
                    <a:pt x="0" y="575310"/>
                  </a:lnTo>
                  <a:lnTo>
                    <a:pt x="1524" y="726186"/>
                  </a:lnTo>
                  <a:lnTo>
                    <a:pt x="17526" y="725424"/>
                  </a:lnTo>
                  <a:close/>
                </a:path>
                <a:path w="2059940" h="872489">
                  <a:moveTo>
                    <a:pt x="17526" y="426720"/>
                  </a:moveTo>
                  <a:lnTo>
                    <a:pt x="15240" y="274320"/>
                  </a:lnTo>
                  <a:lnTo>
                    <a:pt x="0" y="275082"/>
                  </a:lnTo>
                  <a:lnTo>
                    <a:pt x="1524" y="427482"/>
                  </a:lnTo>
                  <a:lnTo>
                    <a:pt x="17526" y="426720"/>
                  </a:lnTo>
                  <a:close/>
                </a:path>
                <a:path w="2059940" h="872489">
                  <a:moveTo>
                    <a:pt x="235458" y="729234"/>
                  </a:moveTo>
                  <a:lnTo>
                    <a:pt x="217170" y="729234"/>
                  </a:lnTo>
                  <a:lnTo>
                    <a:pt x="217170" y="870966"/>
                  </a:lnTo>
                  <a:lnTo>
                    <a:pt x="235458" y="870966"/>
                  </a:lnTo>
                  <a:lnTo>
                    <a:pt x="235458" y="729234"/>
                  </a:lnTo>
                  <a:close/>
                </a:path>
                <a:path w="2059940" h="872489">
                  <a:moveTo>
                    <a:pt x="235458" y="573786"/>
                  </a:moveTo>
                  <a:lnTo>
                    <a:pt x="233172" y="434340"/>
                  </a:lnTo>
                  <a:lnTo>
                    <a:pt x="217170" y="434340"/>
                  </a:lnTo>
                  <a:lnTo>
                    <a:pt x="219456" y="573786"/>
                  </a:lnTo>
                  <a:lnTo>
                    <a:pt x="235458" y="573786"/>
                  </a:lnTo>
                  <a:close/>
                </a:path>
                <a:path w="2059940" h="872489">
                  <a:moveTo>
                    <a:pt x="235458" y="276606"/>
                  </a:moveTo>
                  <a:lnTo>
                    <a:pt x="233172" y="137160"/>
                  </a:lnTo>
                  <a:lnTo>
                    <a:pt x="217170" y="137922"/>
                  </a:lnTo>
                  <a:lnTo>
                    <a:pt x="219456" y="276606"/>
                  </a:lnTo>
                  <a:lnTo>
                    <a:pt x="235458" y="276606"/>
                  </a:lnTo>
                  <a:close/>
                </a:path>
                <a:path w="2059940" h="872489">
                  <a:moveTo>
                    <a:pt x="438150" y="581406"/>
                  </a:moveTo>
                  <a:lnTo>
                    <a:pt x="422148" y="581406"/>
                  </a:lnTo>
                  <a:lnTo>
                    <a:pt x="422148" y="726186"/>
                  </a:lnTo>
                  <a:lnTo>
                    <a:pt x="438150" y="726186"/>
                  </a:lnTo>
                  <a:lnTo>
                    <a:pt x="438150" y="581406"/>
                  </a:lnTo>
                  <a:close/>
                </a:path>
                <a:path w="2059940" h="872489">
                  <a:moveTo>
                    <a:pt x="438150" y="280416"/>
                  </a:moveTo>
                  <a:lnTo>
                    <a:pt x="422148" y="280416"/>
                  </a:lnTo>
                  <a:lnTo>
                    <a:pt x="422148" y="426720"/>
                  </a:lnTo>
                  <a:lnTo>
                    <a:pt x="438150" y="426720"/>
                  </a:lnTo>
                  <a:lnTo>
                    <a:pt x="438150" y="280416"/>
                  </a:lnTo>
                  <a:close/>
                </a:path>
                <a:path w="2059940" h="872489">
                  <a:moveTo>
                    <a:pt x="646925" y="723900"/>
                  </a:moveTo>
                  <a:lnTo>
                    <a:pt x="630923" y="723900"/>
                  </a:lnTo>
                  <a:lnTo>
                    <a:pt x="630923" y="872490"/>
                  </a:lnTo>
                  <a:lnTo>
                    <a:pt x="646925" y="872490"/>
                  </a:lnTo>
                  <a:lnTo>
                    <a:pt x="646925" y="723900"/>
                  </a:lnTo>
                  <a:close/>
                </a:path>
                <a:path w="2059940" h="872489">
                  <a:moveTo>
                    <a:pt x="855713" y="729234"/>
                  </a:moveTo>
                  <a:lnTo>
                    <a:pt x="854189" y="580644"/>
                  </a:lnTo>
                  <a:lnTo>
                    <a:pt x="838187" y="581406"/>
                  </a:lnTo>
                  <a:lnTo>
                    <a:pt x="840473" y="729996"/>
                  </a:lnTo>
                  <a:lnTo>
                    <a:pt x="855713" y="729234"/>
                  </a:lnTo>
                  <a:close/>
                </a:path>
                <a:path w="2059940" h="872489">
                  <a:moveTo>
                    <a:pt x="2059673" y="299466"/>
                  </a:moveTo>
                  <a:lnTo>
                    <a:pt x="1989645" y="0"/>
                  </a:lnTo>
                  <a:lnTo>
                    <a:pt x="1404886" y="0"/>
                  </a:lnTo>
                  <a:lnTo>
                    <a:pt x="646925" y="169405"/>
                  </a:lnTo>
                  <a:lnTo>
                    <a:pt x="646925" y="130302"/>
                  </a:lnTo>
                  <a:lnTo>
                    <a:pt x="630923" y="130302"/>
                  </a:lnTo>
                  <a:lnTo>
                    <a:pt x="630923" y="172986"/>
                  </a:lnTo>
                  <a:lnTo>
                    <a:pt x="572998" y="185928"/>
                  </a:lnTo>
                  <a:lnTo>
                    <a:pt x="630923" y="432333"/>
                  </a:lnTo>
                  <a:lnTo>
                    <a:pt x="630923" y="575310"/>
                  </a:lnTo>
                  <a:lnTo>
                    <a:pt x="646925" y="575310"/>
                  </a:lnTo>
                  <a:lnTo>
                    <a:pt x="646925" y="500405"/>
                  </a:lnTo>
                  <a:lnTo>
                    <a:pt x="672058" y="607314"/>
                  </a:lnTo>
                  <a:lnTo>
                    <a:pt x="2059673" y="299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4" name="object 15">
              <a:extLst>
                <a:ext uri="{FF2B5EF4-FFF2-40B4-BE49-F238E27FC236}">
                  <a16:creationId xmlns:a16="http://schemas.microsoft.com/office/drawing/2014/main" id="{3244A66B-A918-4F39-A67C-AD2F44C7E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37" y="2963430"/>
              <a:ext cx="1593850" cy="577850"/>
            </a:xfrm>
            <a:custGeom>
              <a:avLst/>
              <a:gdLst>
                <a:gd name="T0" fmla="*/ 1593342 w 1593850"/>
                <a:gd name="T1" fmla="*/ 391668 h 577850"/>
                <a:gd name="T2" fmla="*/ 868819 w 1593850"/>
                <a:gd name="T3" fmla="*/ 551751 h 577850"/>
                <a:gd name="T4" fmla="*/ 870966 w 1593850"/>
                <a:gd name="T5" fmla="*/ 562356 h 577850"/>
                <a:gd name="T6" fmla="*/ 858774 w 1593850"/>
                <a:gd name="T7" fmla="*/ 553974 h 577850"/>
                <a:gd name="T8" fmla="*/ 868819 w 1593850"/>
                <a:gd name="T9" fmla="*/ 551751 h 577850"/>
                <a:gd name="T10" fmla="*/ 787908 w 1593850"/>
                <a:gd name="T11" fmla="*/ 150787 h 577850"/>
                <a:gd name="T12" fmla="*/ 777240 w 1593850"/>
                <a:gd name="T13" fmla="*/ 153162 h 577850"/>
                <a:gd name="T14" fmla="*/ 785622 w 1593850"/>
                <a:gd name="T15" fmla="*/ 139446 h 577850"/>
                <a:gd name="T16" fmla="*/ 787908 w 1593850"/>
                <a:gd name="T17" fmla="*/ 150787 h 577850"/>
                <a:gd name="T18" fmla="*/ 1184148 w 1593850"/>
                <a:gd name="T19" fmla="*/ 62941 h 577850"/>
                <a:gd name="T20" fmla="*/ 1282446 w 1593850"/>
                <a:gd name="T21" fmla="*/ 41148 h 577850"/>
                <a:gd name="T22" fmla="*/ 1276350 w 1593850"/>
                <a:gd name="T23" fmla="*/ 22860 h 577850"/>
                <a:gd name="T24" fmla="*/ 1249680 w 1593850"/>
                <a:gd name="T25" fmla="*/ 0 h 577850"/>
                <a:gd name="T26" fmla="*/ 0 w 1593850"/>
                <a:gd name="T27" fmla="*/ 0 h 577850"/>
                <a:gd name="T28" fmla="*/ 0 w 1593850"/>
                <a:gd name="T29" fmla="*/ 38862 h 577850"/>
                <a:gd name="T30" fmla="*/ 1184148 w 1593850"/>
                <a:gd name="T31" fmla="*/ 39624 h 577850"/>
                <a:gd name="T32" fmla="*/ 1017739 w 1593850"/>
                <a:gd name="T33" fmla="*/ 76923 h 577850"/>
                <a:gd name="T34" fmla="*/ 0 w 1593850"/>
                <a:gd name="T35" fmla="*/ 76200 h 577850"/>
                <a:gd name="T36" fmla="*/ 0 w 1593850"/>
                <a:gd name="T37" fmla="*/ 117348 h 577850"/>
                <a:gd name="T38" fmla="*/ 837272 w 1593850"/>
                <a:gd name="T39" fmla="*/ 117348 h 577850"/>
                <a:gd name="T40" fmla="*/ 772668 w 1593850"/>
                <a:gd name="T41" fmla="*/ 131826 h 577850"/>
                <a:gd name="T42" fmla="*/ 763524 w 1593850"/>
                <a:gd name="T43" fmla="*/ 133350 h 577850"/>
                <a:gd name="T44" fmla="*/ 765048 w 1593850"/>
                <a:gd name="T45" fmla="*/ 144780 h 577850"/>
                <a:gd name="T46" fmla="*/ 777240 w 1593850"/>
                <a:gd name="T47" fmla="*/ 204546 h 577850"/>
                <a:gd name="T48" fmla="*/ 851154 w 1593850"/>
                <a:gd name="T49" fmla="*/ 566928 h 577850"/>
                <a:gd name="T50" fmla="*/ 853440 w 1593850"/>
                <a:gd name="T51" fmla="*/ 577596 h 577850"/>
                <a:gd name="T52" fmla="*/ 858774 w 1593850"/>
                <a:gd name="T53" fmla="*/ 576364 h 577850"/>
                <a:gd name="T54" fmla="*/ 863346 w 1593850"/>
                <a:gd name="T55" fmla="*/ 575310 h 577850"/>
                <a:gd name="T56" fmla="*/ 870966 w 1593850"/>
                <a:gd name="T57" fmla="*/ 573620 h 577850"/>
                <a:gd name="T58" fmla="*/ 1593342 w 1593850"/>
                <a:gd name="T59" fmla="*/ 413766 h 577850"/>
                <a:gd name="T60" fmla="*/ 1593342 w 1593850"/>
                <a:gd name="T61" fmla="*/ 391668 h 5778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93850" h="577850">
                  <a:moveTo>
                    <a:pt x="1593342" y="391668"/>
                  </a:moveTo>
                  <a:lnTo>
                    <a:pt x="868819" y="551751"/>
                  </a:lnTo>
                  <a:lnTo>
                    <a:pt x="870966" y="562356"/>
                  </a:lnTo>
                  <a:lnTo>
                    <a:pt x="858774" y="553974"/>
                  </a:lnTo>
                  <a:lnTo>
                    <a:pt x="868819" y="551751"/>
                  </a:lnTo>
                  <a:lnTo>
                    <a:pt x="787908" y="150787"/>
                  </a:lnTo>
                  <a:lnTo>
                    <a:pt x="777240" y="153162"/>
                  </a:lnTo>
                  <a:lnTo>
                    <a:pt x="785622" y="139446"/>
                  </a:lnTo>
                  <a:lnTo>
                    <a:pt x="787908" y="150787"/>
                  </a:lnTo>
                  <a:lnTo>
                    <a:pt x="1184148" y="62941"/>
                  </a:lnTo>
                  <a:lnTo>
                    <a:pt x="1282446" y="41148"/>
                  </a:lnTo>
                  <a:lnTo>
                    <a:pt x="1276350" y="22860"/>
                  </a:lnTo>
                  <a:lnTo>
                    <a:pt x="1249680" y="0"/>
                  </a:lnTo>
                  <a:lnTo>
                    <a:pt x="0" y="0"/>
                  </a:lnTo>
                  <a:lnTo>
                    <a:pt x="0" y="38862"/>
                  </a:lnTo>
                  <a:lnTo>
                    <a:pt x="1184148" y="39624"/>
                  </a:lnTo>
                  <a:lnTo>
                    <a:pt x="1017739" y="76923"/>
                  </a:lnTo>
                  <a:lnTo>
                    <a:pt x="0" y="76200"/>
                  </a:lnTo>
                  <a:lnTo>
                    <a:pt x="0" y="117348"/>
                  </a:lnTo>
                  <a:lnTo>
                    <a:pt x="837272" y="117348"/>
                  </a:lnTo>
                  <a:lnTo>
                    <a:pt x="772668" y="131826"/>
                  </a:lnTo>
                  <a:lnTo>
                    <a:pt x="763524" y="133350"/>
                  </a:lnTo>
                  <a:lnTo>
                    <a:pt x="765048" y="144780"/>
                  </a:lnTo>
                  <a:lnTo>
                    <a:pt x="777240" y="204546"/>
                  </a:lnTo>
                  <a:lnTo>
                    <a:pt x="851154" y="566928"/>
                  </a:lnTo>
                  <a:lnTo>
                    <a:pt x="853440" y="577596"/>
                  </a:lnTo>
                  <a:lnTo>
                    <a:pt x="858774" y="576364"/>
                  </a:lnTo>
                  <a:lnTo>
                    <a:pt x="863346" y="575310"/>
                  </a:lnTo>
                  <a:lnTo>
                    <a:pt x="870966" y="573620"/>
                  </a:lnTo>
                  <a:lnTo>
                    <a:pt x="1593342" y="413766"/>
                  </a:lnTo>
                  <a:lnTo>
                    <a:pt x="1593342" y="391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5" name="object 16">
              <a:extLst>
                <a:ext uri="{FF2B5EF4-FFF2-40B4-BE49-F238E27FC236}">
                  <a16:creationId xmlns:a16="http://schemas.microsoft.com/office/drawing/2014/main" id="{6BD18406-84E6-4321-A2F9-65477A0BE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499" y="2964941"/>
              <a:ext cx="429259" cy="77470"/>
            </a:xfrm>
            <a:custGeom>
              <a:avLst/>
              <a:gdLst>
                <a:gd name="T0" fmla="*/ 429005 w 429259"/>
                <a:gd name="T1" fmla="*/ 76972 h 77469"/>
                <a:gd name="T2" fmla="*/ 429005 w 429259"/>
                <a:gd name="T3" fmla="*/ 0 h 77469"/>
                <a:gd name="T4" fmla="*/ 0 w 429259"/>
                <a:gd name="T5" fmla="*/ 0 h 77469"/>
                <a:gd name="T6" fmla="*/ 0 w 429259"/>
                <a:gd name="T7" fmla="*/ 76972 h 77469"/>
                <a:gd name="T8" fmla="*/ 6870 w 429259"/>
                <a:gd name="T9" fmla="*/ 76972 h 77469"/>
                <a:gd name="T10" fmla="*/ 6870 w 429259"/>
                <a:gd name="T11" fmla="*/ 12191 h 77469"/>
                <a:gd name="T12" fmla="*/ 12966 w 429259"/>
                <a:gd name="T13" fmla="*/ 6095 h 77469"/>
                <a:gd name="T14" fmla="*/ 12966 w 429259"/>
                <a:gd name="T15" fmla="*/ 12191 h 77469"/>
                <a:gd name="T16" fmla="*/ 416051 w 429259"/>
                <a:gd name="T17" fmla="*/ 12191 h 77469"/>
                <a:gd name="T18" fmla="*/ 416051 w 429259"/>
                <a:gd name="T19" fmla="*/ 6095 h 77469"/>
                <a:gd name="T20" fmla="*/ 422922 w 429259"/>
                <a:gd name="T21" fmla="*/ 12191 h 77469"/>
                <a:gd name="T22" fmla="*/ 422922 w 429259"/>
                <a:gd name="T23" fmla="*/ 76972 h 77469"/>
                <a:gd name="T24" fmla="*/ 429005 w 429259"/>
                <a:gd name="T25" fmla="*/ 76972 h 77469"/>
                <a:gd name="T26" fmla="*/ 12966 w 429259"/>
                <a:gd name="T27" fmla="*/ 12191 h 77469"/>
                <a:gd name="T28" fmla="*/ 12966 w 429259"/>
                <a:gd name="T29" fmla="*/ 6095 h 77469"/>
                <a:gd name="T30" fmla="*/ 6870 w 429259"/>
                <a:gd name="T31" fmla="*/ 12191 h 77469"/>
                <a:gd name="T32" fmla="*/ 12966 w 429259"/>
                <a:gd name="T33" fmla="*/ 12191 h 77469"/>
                <a:gd name="T34" fmla="*/ 12966 w 429259"/>
                <a:gd name="T35" fmla="*/ 64779 h 77469"/>
                <a:gd name="T36" fmla="*/ 12966 w 429259"/>
                <a:gd name="T37" fmla="*/ 12191 h 77469"/>
                <a:gd name="T38" fmla="*/ 6870 w 429259"/>
                <a:gd name="T39" fmla="*/ 12191 h 77469"/>
                <a:gd name="T40" fmla="*/ 6870 w 429259"/>
                <a:gd name="T41" fmla="*/ 64779 h 77469"/>
                <a:gd name="T42" fmla="*/ 12966 w 429259"/>
                <a:gd name="T43" fmla="*/ 64779 h 77469"/>
                <a:gd name="T44" fmla="*/ 422922 w 429259"/>
                <a:gd name="T45" fmla="*/ 64779 h 77469"/>
                <a:gd name="T46" fmla="*/ 6870 w 429259"/>
                <a:gd name="T47" fmla="*/ 64779 h 77469"/>
                <a:gd name="T48" fmla="*/ 12966 w 429259"/>
                <a:gd name="T49" fmla="*/ 70875 h 77469"/>
                <a:gd name="T50" fmla="*/ 12966 w 429259"/>
                <a:gd name="T51" fmla="*/ 76972 h 77469"/>
                <a:gd name="T52" fmla="*/ 416051 w 429259"/>
                <a:gd name="T53" fmla="*/ 76972 h 77469"/>
                <a:gd name="T54" fmla="*/ 416051 w 429259"/>
                <a:gd name="T55" fmla="*/ 70875 h 77469"/>
                <a:gd name="T56" fmla="*/ 422922 w 429259"/>
                <a:gd name="T57" fmla="*/ 64779 h 77469"/>
                <a:gd name="T58" fmla="*/ 12966 w 429259"/>
                <a:gd name="T59" fmla="*/ 76972 h 77469"/>
                <a:gd name="T60" fmla="*/ 12966 w 429259"/>
                <a:gd name="T61" fmla="*/ 70875 h 77469"/>
                <a:gd name="T62" fmla="*/ 6870 w 429259"/>
                <a:gd name="T63" fmla="*/ 64779 h 77469"/>
                <a:gd name="T64" fmla="*/ 6870 w 429259"/>
                <a:gd name="T65" fmla="*/ 76972 h 77469"/>
                <a:gd name="T66" fmla="*/ 12966 w 429259"/>
                <a:gd name="T67" fmla="*/ 76972 h 77469"/>
                <a:gd name="T68" fmla="*/ 422922 w 429259"/>
                <a:gd name="T69" fmla="*/ 12191 h 77469"/>
                <a:gd name="T70" fmla="*/ 416051 w 429259"/>
                <a:gd name="T71" fmla="*/ 6095 h 77469"/>
                <a:gd name="T72" fmla="*/ 416051 w 429259"/>
                <a:gd name="T73" fmla="*/ 12191 h 77469"/>
                <a:gd name="T74" fmla="*/ 422922 w 429259"/>
                <a:gd name="T75" fmla="*/ 12191 h 77469"/>
                <a:gd name="T76" fmla="*/ 422922 w 429259"/>
                <a:gd name="T77" fmla="*/ 64779 h 77469"/>
                <a:gd name="T78" fmla="*/ 422922 w 429259"/>
                <a:gd name="T79" fmla="*/ 12191 h 77469"/>
                <a:gd name="T80" fmla="*/ 416051 w 429259"/>
                <a:gd name="T81" fmla="*/ 12191 h 77469"/>
                <a:gd name="T82" fmla="*/ 416051 w 429259"/>
                <a:gd name="T83" fmla="*/ 64779 h 77469"/>
                <a:gd name="T84" fmla="*/ 422922 w 429259"/>
                <a:gd name="T85" fmla="*/ 64779 h 77469"/>
                <a:gd name="T86" fmla="*/ 422922 w 429259"/>
                <a:gd name="T87" fmla="*/ 76972 h 77469"/>
                <a:gd name="T88" fmla="*/ 422922 w 429259"/>
                <a:gd name="T89" fmla="*/ 64779 h 77469"/>
                <a:gd name="T90" fmla="*/ 416051 w 429259"/>
                <a:gd name="T91" fmla="*/ 70875 h 77469"/>
                <a:gd name="T92" fmla="*/ 416051 w 429259"/>
                <a:gd name="T93" fmla="*/ 76972 h 77469"/>
                <a:gd name="T94" fmla="*/ 422922 w 429259"/>
                <a:gd name="T95" fmla="*/ 76972 h 7746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29259" h="77469">
                  <a:moveTo>
                    <a:pt x="429005" y="76962"/>
                  </a:moveTo>
                  <a:lnTo>
                    <a:pt x="429005" y="0"/>
                  </a:lnTo>
                  <a:lnTo>
                    <a:pt x="0" y="0"/>
                  </a:lnTo>
                  <a:lnTo>
                    <a:pt x="0" y="76962"/>
                  </a:lnTo>
                  <a:lnTo>
                    <a:pt x="6870" y="76962"/>
                  </a:lnTo>
                  <a:lnTo>
                    <a:pt x="6870" y="12191"/>
                  </a:lnTo>
                  <a:lnTo>
                    <a:pt x="12966" y="6095"/>
                  </a:lnTo>
                  <a:lnTo>
                    <a:pt x="12966" y="12191"/>
                  </a:lnTo>
                  <a:lnTo>
                    <a:pt x="416051" y="12191"/>
                  </a:lnTo>
                  <a:lnTo>
                    <a:pt x="416051" y="6095"/>
                  </a:lnTo>
                  <a:lnTo>
                    <a:pt x="422922" y="12191"/>
                  </a:lnTo>
                  <a:lnTo>
                    <a:pt x="422922" y="76962"/>
                  </a:lnTo>
                  <a:lnTo>
                    <a:pt x="429005" y="76962"/>
                  </a:lnTo>
                  <a:close/>
                </a:path>
                <a:path w="429259" h="77469">
                  <a:moveTo>
                    <a:pt x="12966" y="12191"/>
                  </a:moveTo>
                  <a:lnTo>
                    <a:pt x="12966" y="6095"/>
                  </a:lnTo>
                  <a:lnTo>
                    <a:pt x="6870" y="12191"/>
                  </a:lnTo>
                  <a:lnTo>
                    <a:pt x="12966" y="12191"/>
                  </a:lnTo>
                  <a:close/>
                </a:path>
                <a:path w="429259" h="77469">
                  <a:moveTo>
                    <a:pt x="12966" y="64769"/>
                  </a:moveTo>
                  <a:lnTo>
                    <a:pt x="12966" y="12191"/>
                  </a:lnTo>
                  <a:lnTo>
                    <a:pt x="6870" y="12191"/>
                  </a:lnTo>
                  <a:lnTo>
                    <a:pt x="6870" y="64769"/>
                  </a:lnTo>
                  <a:lnTo>
                    <a:pt x="12966" y="64769"/>
                  </a:lnTo>
                  <a:close/>
                </a:path>
                <a:path w="429259" h="77469">
                  <a:moveTo>
                    <a:pt x="422922" y="64769"/>
                  </a:moveTo>
                  <a:lnTo>
                    <a:pt x="6870" y="64769"/>
                  </a:lnTo>
                  <a:lnTo>
                    <a:pt x="12966" y="70865"/>
                  </a:lnTo>
                  <a:lnTo>
                    <a:pt x="12966" y="76962"/>
                  </a:lnTo>
                  <a:lnTo>
                    <a:pt x="416051" y="76962"/>
                  </a:lnTo>
                  <a:lnTo>
                    <a:pt x="416051" y="70865"/>
                  </a:lnTo>
                  <a:lnTo>
                    <a:pt x="422922" y="64769"/>
                  </a:lnTo>
                  <a:close/>
                </a:path>
                <a:path w="429259" h="77469">
                  <a:moveTo>
                    <a:pt x="12966" y="76962"/>
                  </a:moveTo>
                  <a:lnTo>
                    <a:pt x="12966" y="70865"/>
                  </a:lnTo>
                  <a:lnTo>
                    <a:pt x="6870" y="64769"/>
                  </a:lnTo>
                  <a:lnTo>
                    <a:pt x="6870" y="76962"/>
                  </a:lnTo>
                  <a:lnTo>
                    <a:pt x="12966" y="76962"/>
                  </a:lnTo>
                  <a:close/>
                </a:path>
                <a:path w="429259" h="77469">
                  <a:moveTo>
                    <a:pt x="422922" y="12191"/>
                  </a:moveTo>
                  <a:lnTo>
                    <a:pt x="416051" y="6095"/>
                  </a:lnTo>
                  <a:lnTo>
                    <a:pt x="416051" y="12191"/>
                  </a:lnTo>
                  <a:lnTo>
                    <a:pt x="422922" y="12191"/>
                  </a:lnTo>
                  <a:close/>
                </a:path>
                <a:path w="429259" h="77469">
                  <a:moveTo>
                    <a:pt x="422922" y="64769"/>
                  </a:moveTo>
                  <a:lnTo>
                    <a:pt x="422922" y="12191"/>
                  </a:lnTo>
                  <a:lnTo>
                    <a:pt x="416051" y="12191"/>
                  </a:lnTo>
                  <a:lnTo>
                    <a:pt x="416051" y="64769"/>
                  </a:lnTo>
                  <a:lnTo>
                    <a:pt x="422922" y="64769"/>
                  </a:lnTo>
                  <a:close/>
                </a:path>
                <a:path w="429259" h="77469">
                  <a:moveTo>
                    <a:pt x="422922" y="76962"/>
                  </a:moveTo>
                  <a:lnTo>
                    <a:pt x="422922" y="64769"/>
                  </a:lnTo>
                  <a:lnTo>
                    <a:pt x="416051" y="70865"/>
                  </a:lnTo>
                  <a:lnTo>
                    <a:pt x="416051" y="76962"/>
                  </a:lnTo>
                  <a:lnTo>
                    <a:pt x="422922" y="769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6" name="object 17">
              <a:extLst>
                <a:ext uri="{FF2B5EF4-FFF2-40B4-BE49-F238E27FC236}">
                  <a16:creationId xmlns:a16="http://schemas.microsoft.com/office/drawing/2014/main" id="{1C9623B5-5ACB-49B6-B930-C3B7FE9CA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526" y="2962668"/>
              <a:ext cx="1805939" cy="836930"/>
            </a:xfrm>
            <a:custGeom>
              <a:avLst/>
              <a:gdLst>
                <a:gd name="T0" fmla="*/ 0 w 1805940"/>
                <a:gd name="T1" fmla="*/ 688096 h 836929"/>
                <a:gd name="T2" fmla="*/ 18288 w 1805940"/>
                <a:gd name="T3" fmla="*/ 535696 h 836929"/>
                <a:gd name="T4" fmla="*/ 2286 w 1805940"/>
                <a:gd name="T5" fmla="*/ 535696 h 836929"/>
                <a:gd name="T6" fmla="*/ 16002 w 1805940"/>
                <a:gd name="T7" fmla="*/ 87630 h 836929"/>
                <a:gd name="T8" fmla="*/ 18288 w 1805940"/>
                <a:gd name="T9" fmla="*/ 236220 h 836929"/>
                <a:gd name="T10" fmla="*/ 204978 w 1805940"/>
                <a:gd name="T11" fmla="*/ 687334 h 836929"/>
                <a:gd name="T12" fmla="*/ 220980 w 1805940"/>
                <a:gd name="T13" fmla="*/ 236220 h 836929"/>
                <a:gd name="T14" fmla="*/ 220980 w 1805940"/>
                <a:gd name="T15" fmla="*/ 384810 h 836929"/>
                <a:gd name="T16" fmla="*/ 442722 w 1805940"/>
                <a:gd name="T17" fmla="*/ 687334 h 836929"/>
                <a:gd name="T18" fmla="*/ 444690 w 1805940"/>
                <a:gd name="T19" fmla="*/ 815350 h 836929"/>
                <a:gd name="T20" fmla="*/ 426720 w 1805940"/>
                <a:gd name="T21" fmla="*/ 387096 h 836929"/>
                <a:gd name="T22" fmla="*/ 445008 w 1805940"/>
                <a:gd name="T23" fmla="*/ 236220 h 836929"/>
                <a:gd name="T24" fmla="*/ 429006 w 1805940"/>
                <a:gd name="T25" fmla="*/ 236982 h 836929"/>
                <a:gd name="T26" fmla="*/ 660654 w 1805940"/>
                <a:gd name="T27" fmla="*/ 538744 h 836929"/>
                <a:gd name="T28" fmla="*/ 662178 w 1805940"/>
                <a:gd name="T29" fmla="*/ 687334 h 836929"/>
                <a:gd name="T30" fmla="*/ 644652 w 1805940"/>
                <a:gd name="T31" fmla="*/ 236982 h 836929"/>
                <a:gd name="T32" fmla="*/ 874014 w 1805940"/>
                <a:gd name="T33" fmla="*/ 687334 h 836929"/>
                <a:gd name="T34" fmla="*/ 874014 w 1805940"/>
                <a:gd name="T35" fmla="*/ 836686 h 836929"/>
                <a:gd name="T36" fmla="*/ 871728 w 1805940"/>
                <a:gd name="T37" fmla="*/ 387096 h 836929"/>
                <a:gd name="T38" fmla="*/ 874014 w 1805940"/>
                <a:gd name="T39" fmla="*/ 535696 h 836929"/>
                <a:gd name="T40" fmla="*/ 855726 w 1805940"/>
                <a:gd name="T41" fmla="*/ 88392 h 836929"/>
                <a:gd name="T42" fmla="*/ 1080493 w 1805940"/>
                <a:gd name="T43" fmla="*/ 0 h 836929"/>
                <a:gd name="T44" fmla="*/ 1064491 w 1805940"/>
                <a:gd name="T45" fmla="*/ 65532 h 836929"/>
                <a:gd name="T46" fmla="*/ 1064491 w 1805940"/>
                <a:gd name="T47" fmla="*/ 16002 h 836929"/>
                <a:gd name="T48" fmla="*/ 648449 w 1805940"/>
                <a:gd name="T49" fmla="*/ 81534 h 836929"/>
                <a:gd name="T50" fmla="*/ 1064491 w 1805940"/>
                <a:gd name="T51" fmla="*/ 81534 h 836929"/>
                <a:gd name="T52" fmla="*/ 1080493 w 1805940"/>
                <a:gd name="T53" fmla="*/ 0 h 836929"/>
                <a:gd name="T54" fmla="*/ 1062218 w 1805940"/>
                <a:gd name="T55" fmla="*/ 539506 h 836929"/>
                <a:gd name="T56" fmla="*/ 1080506 w 1805940"/>
                <a:gd name="T57" fmla="*/ 384810 h 836929"/>
                <a:gd name="T58" fmla="*/ 1064504 w 1805940"/>
                <a:gd name="T59" fmla="*/ 385572 h 836929"/>
                <a:gd name="T60" fmla="*/ 1309855 w 1805940"/>
                <a:gd name="T61" fmla="*/ 687334 h 836929"/>
                <a:gd name="T62" fmla="*/ 1328143 w 1805940"/>
                <a:gd name="T63" fmla="*/ 687334 h 836929"/>
                <a:gd name="T64" fmla="*/ 1309868 w 1805940"/>
                <a:gd name="T65" fmla="*/ 387096 h 836929"/>
                <a:gd name="T66" fmla="*/ 1328156 w 1805940"/>
                <a:gd name="T67" fmla="*/ 236220 h 836929"/>
                <a:gd name="T68" fmla="*/ 1312154 w 1805940"/>
                <a:gd name="T69" fmla="*/ 236982 h 836929"/>
                <a:gd name="T70" fmla="*/ 1530848 w 1805940"/>
                <a:gd name="T71" fmla="*/ 538744 h 836929"/>
                <a:gd name="T72" fmla="*/ 1533134 w 1805940"/>
                <a:gd name="T73" fmla="*/ 687334 h 836929"/>
                <a:gd name="T74" fmla="*/ 1514846 w 1805940"/>
                <a:gd name="T75" fmla="*/ 236982 h 836929"/>
                <a:gd name="T76" fmla="*/ 1805917 w 1805940"/>
                <a:gd name="T77" fmla="*/ 687334 h 836929"/>
                <a:gd name="T78" fmla="*/ 1805917 w 1805940"/>
                <a:gd name="T79" fmla="*/ 835924 h 836929"/>
                <a:gd name="T80" fmla="*/ 1789915 w 1805940"/>
                <a:gd name="T81" fmla="*/ 387096 h 836929"/>
                <a:gd name="T82" fmla="*/ 1805917 w 1805940"/>
                <a:gd name="T83" fmla="*/ 387096 h 836929"/>
                <a:gd name="T84" fmla="*/ 1789915 w 1805940"/>
                <a:gd name="T85" fmla="*/ 236220 h 8369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05940" h="836929">
                  <a:moveTo>
                    <a:pt x="17970" y="815340"/>
                  </a:moveTo>
                  <a:lnTo>
                    <a:pt x="16002" y="687324"/>
                  </a:lnTo>
                  <a:lnTo>
                    <a:pt x="0" y="688086"/>
                  </a:lnTo>
                  <a:lnTo>
                    <a:pt x="1955" y="815340"/>
                  </a:lnTo>
                  <a:lnTo>
                    <a:pt x="17970" y="815340"/>
                  </a:lnTo>
                  <a:close/>
                </a:path>
                <a:path w="1805940" h="836929">
                  <a:moveTo>
                    <a:pt x="18288" y="535686"/>
                  </a:moveTo>
                  <a:lnTo>
                    <a:pt x="16002" y="387096"/>
                  </a:lnTo>
                  <a:lnTo>
                    <a:pt x="0" y="387096"/>
                  </a:lnTo>
                  <a:lnTo>
                    <a:pt x="2286" y="535686"/>
                  </a:lnTo>
                  <a:lnTo>
                    <a:pt x="18288" y="535686"/>
                  </a:lnTo>
                  <a:close/>
                </a:path>
                <a:path w="1805940" h="836929">
                  <a:moveTo>
                    <a:pt x="18288" y="236220"/>
                  </a:moveTo>
                  <a:lnTo>
                    <a:pt x="16002" y="87630"/>
                  </a:lnTo>
                  <a:lnTo>
                    <a:pt x="0" y="88392"/>
                  </a:lnTo>
                  <a:lnTo>
                    <a:pt x="2286" y="236982"/>
                  </a:lnTo>
                  <a:lnTo>
                    <a:pt x="18288" y="236220"/>
                  </a:lnTo>
                  <a:close/>
                </a:path>
                <a:path w="1805940" h="836929">
                  <a:moveTo>
                    <a:pt x="220980" y="539496"/>
                  </a:moveTo>
                  <a:lnTo>
                    <a:pt x="204978" y="539496"/>
                  </a:lnTo>
                  <a:lnTo>
                    <a:pt x="204978" y="687324"/>
                  </a:lnTo>
                  <a:lnTo>
                    <a:pt x="220980" y="687324"/>
                  </a:lnTo>
                  <a:lnTo>
                    <a:pt x="220980" y="539496"/>
                  </a:lnTo>
                  <a:close/>
                </a:path>
                <a:path w="1805940" h="836929">
                  <a:moveTo>
                    <a:pt x="220980" y="236220"/>
                  </a:moveTo>
                  <a:lnTo>
                    <a:pt x="204978" y="236220"/>
                  </a:lnTo>
                  <a:lnTo>
                    <a:pt x="204978" y="384810"/>
                  </a:lnTo>
                  <a:lnTo>
                    <a:pt x="220980" y="384810"/>
                  </a:lnTo>
                  <a:lnTo>
                    <a:pt x="220980" y="236220"/>
                  </a:lnTo>
                  <a:close/>
                </a:path>
                <a:path w="1805940" h="836929">
                  <a:moveTo>
                    <a:pt x="444690" y="815340"/>
                  </a:moveTo>
                  <a:lnTo>
                    <a:pt x="442722" y="687324"/>
                  </a:lnTo>
                  <a:lnTo>
                    <a:pt x="426720" y="688086"/>
                  </a:lnTo>
                  <a:lnTo>
                    <a:pt x="428675" y="815340"/>
                  </a:lnTo>
                  <a:lnTo>
                    <a:pt x="444690" y="815340"/>
                  </a:lnTo>
                  <a:close/>
                </a:path>
                <a:path w="1805940" h="836929">
                  <a:moveTo>
                    <a:pt x="445008" y="535686"/>
                  </a:moveTo>
                  <a:lnTo>
                    <a:pt x="442722" y="387096"/>
                  </a:lnTo>
                  <a:lnTo>
                    <a:pt x="426720" y="387096"/>
                  </a:lnTo>
                  <a:lnTo>
                    <a:pt x="429006" y="535686"/>
                  </a:lnTo>
                  <a:lnTo>
                    <a:pt x="445008" y="535686"/>
                  </a:lnTo>
                  <a:close/>
                </a:path>
                <a:path w="1805940" h="836929">
                  <a:moveTo>
                    <a:pt x="445008" y="236220"/>
                  </a:moveTo>
                  <a:lnTo>
                    <a:pt x="442722" y="87630"/>
                  </a:lnTo>
                  <a:lnTo>
                    <a:pt x="426720" y="88392"/>
                  </a:lnTo>
                  <a:lnTo>
                    <a:pt x="429006" y="236982"/>
                  </a:lnTo>
                  <a:lnTo>
                    <a:pt x="445008" y="236220"/>
                  </a:lnTo>
                  <a:close/>
                </a:path>
                <a:path w="1805940" h="836929">
                  <a:moveTo>
                    <a:pt x="662178" y="687324"/>
                  </a:moveTo>
                  <a:lnTo>
                    <a:pt x="660654" y="538734"/>
                  </a:lnTo>
                  <a:lnTo>
                    <a:pt x="644652" y="539496"/>
                  </a:lnTo>
                  <a:lnTo>
                    <a:pt x="646938" y="688086"/>
                  </a:lnTo>
                  <a:lnTo>
                    <a:pt x="662178" y="687324"/>
                  </a:lnTo>
                  <a:close/>
                </a:path>
                <a:path w="1805940" h="836929">
                  <a:moveTo>
                    <a:pt x="662178" y="384810"/>
                  </a:moveTo>
                  <a:lnTo>
                    <a:pt x="660654" y="236220"/>
                  </a:lnTo>
                  <a:lnTo>
                    <a:pt x="644652" y="236982"/>
                  </a:lnTo>
                  <a:lnTo>
                    <a:pt x="646938" y="385572"/>
                  </a:lnTo>
                  <a:lnTo>
                    <a:pt x="662178" y="384810"/>
                  </a:lnTo>
                  <a:close/>
                </a:path>
                <a:path w="1805940" h="836929">
                  <a:moveTo>
                    <a:pt x="874014" y="687324"/>
                  </a:moveTo>
                  <a:lnTo>
                    <a:pt x="855726" y="687324"/>
                  </a:lnTo>
                  <a:lnTo>
                    <a:pt x="855726" y="836676"/>
                  </a:lnTo>
                  <a:lnTo>
                    <a:pt x="874014" y="836676"/>
                  </a:lnTo>
                  <a:lnTo>
                    <a:pt x="874014" y="687324"/>
                  </a:lnTo>
                  <a:close/>
                </a:path>
                <a:path w="1805940" h="836929">
                  <a:moveTo>
                    <a:pt x="874014" y="535686"/>
                  </a:moveTo>
                  <a:lnTo>
                    <a:pt x="871728" y="387096"/>
                  </a:lnTo>
                  <a:lnTo>
                    <a:pt x="855726" y="387096"/>
                  </a:lnTo>
                  <a:lnTo>
                    <a:pt x="858012" y="535686"/>
                  </a:lnTo>
                  <a:lnTo>
                    <a:pt x="874014" y="535686"/>
                  </a:lnTo>
                  <a:close/>
                </a:path>
                <a:path w="1805940" h="836929">
                  <a:moveTo>
                    <a:pt x="874014" y="236220"/>
                  </a:moveTo>
                  <a:lnTo>
                    <a:pt x="871728" y="87630"/>
                  </a:lnTo>
                  <a:lnTo>
                    <a:pt x="855726" y="88392"/>
                  </a:lnTo>
                  <a:lnTo>
                    <a:pt x="858012" y="236982"/>
                  </a:lnTo>
                  <a:lnTo>
                    <a:pt x="874014" y="236220"/>
                  </a:lnTo>
                  <a:close/>
                </a:path>
                <a:path w="1805940" h="836929">
                  <a:moveTo>
                    <a:pt x="1080503" y="0"/>
                  </a:moveTo>
                  <a:lnTo>
                    <a:pt x="1064501" y="0"/>
                  </a:lnTo>
                  <a:lnTo>
                    <a:pt x="1064501" y="16002"/>
                  </a:lnTo>
                  <a:lnTo>
                    <a:pt x="1064501" y="65532"/>
                  </a:lnTo>
                  <a:lnTo>
                    <a:pt x="664451" y="65532"/>
                  </a:lnTo>
                  <a:lnTo>
                    <a:pt x="664451" y="16002"/>
                  </a:lnTo>
                  <a:lnTo>
                    <a:pt x="1064501" y="16002"/>
                  </a:lnTo>
                  <a:lnTo>
                    <a:pt x="1064501" y="0"/>
                  </a:lnTo>
                  <a:lnTo>
                    <a:pt x="648449" y="0"/>
                  </a:lnTo>
                  <a:lnTo>
                    <a:pt x="648449" y="81534"/>
                  </a:lnTo>
                  <a:lnTo>
                    <a:pt x="656844" y="81534"/>
                  </a:lnTo>
                  <a:lnTo>
                    <a:pt x="664451" y="81534"/>
                  </a:lnTo>
                  <a:lnTo>
                    <a:pt x="1064501" y="81534"/>
                  </a:lnTo>
                  <a:lnTo>
                    <a:pt x="1072896" y="81534"/>
                  </a:lnTo>
                  <a:lnTo>
                    <a:pt x="1080503" y="81534"/>
                  </a:lnTo>
                  <a:lnTo>
                    <a:pt x="1080503" y="0"/>
                  </a:lnTo>
                  <a:close/>
                </a:path>
                <a:path w="1805940" h="836929">
                  <a:moveTo>
                    <a:pt x="1080516" y="687324"/>
                  </a:moveTo>
                  <a:lnTo>
                    <a:pt x="1078230" y="538734"/>
                  </a:lnTo>
                  <a:lnTo>
                    <a:pt x="1062228" y="539496"/>
                  </a:lnTo>
                  <a:lnTo>
                    <a:pt x="1064514" y="688086"/>
                  </a:lnTo>
                  <a:lnTo>
                    <a:pt x="1080516" y="687324"/>
                  </a:lnTo>
                  <a:close/>
                </a:path>
                <a:path w="1805940" h="836929">
                  <a:moveTo>
                    <a:pt x="1080516" y="384810"/>
                  </a:moveTo>
                  <a:lnTo>
                    <a:pt x="1078230" y="236220"/>
                  </a:lnTo>
                  <a:lnTo>
                    <a:pt x="1062228" y="236982"/>
                  </a:lnTo>
                  <a:lnTo>
                    <a:pt x="1064514" y="385572"/>
                  </a:lnTo>
                  <a:lnTo>
                    <a:pt x="1080516" y="384810"/>
                  </a:lnTo>
                  <a:close/>
                </a:path>
                <a:path w="1805940" h="836929">
                  <a:moveTo>
                    <a:pt x="1328153" y="687324"/>
                  </a:moveTo>
                  <a:lnTo>
                    <a:pt x="1309865" y="687324"/>
                  </a:lnTo>
                  <a:lnTo>
                    <a:pt x="1309865" y="836676"/>
                  </a:lnTo>
                  <a:lnTo>
                    <a:pt x="1328153" y="836676"/>
                  </a:lnTo>
                  <a:lnTo>
                    <a:pt x="1328153" y="687324"/>
                  </a:lnTo>
                  <a:close/>
                </a:path>
                <a:path w="1805940" h="836929">
                  <a:moveTo>
                    <a:pt x="1328166" y="535686"/>
                  </a:moveTo>
                  <a:lnTo>
                    <a:pt x="1325880" y="387096"/>
                  </a:lnTo>
                  <a:lnTo>
                    <a:pt x="1309878" y="387096"/>
                  </a:lnTo>
                  <a:lnTo>
                    <a:pt x="1312164" y="535686"/>
                  </a:lnTo>
                  <a:lnTo>
                    <a:pt x="1328166" y="535686"/>
                  </a:lnTo>
                  <a:close/>
                </a:path>
                <a:path w="1805940" h="836929">
                  <a:moveTo>
                    <a:pt x="1328166" y="236220"/>
                  </a:moveTo>
                  <a:lnTo>
                    <a:pt x="1325880" y="87630"/>
                  </a:lnTo>
                  <a:lnTo>
                    <a:pt x="1309878" y="88392"/>
                  </a:lnTo>
                  <a:lnTo>
                    <a:pt x="1312164" y="236982"/>
                  </a:lnTo>
                  <a:lnTo>
                    <a:pt x="1328166" y="236220"/>
                  </a:lnTo>
                  <a:close/>
                </a:path>
                <a:path w="1805940" h="836929">
                  <a:moveTo>
                    <a:pt x="1533144" y="687324"/>
                  </a:moveTo>
                  <a:lnTo>
                    <a:pt x="1530858" y="538734"/>
                  </a:lnTo>
                  <a:lnTo>
                    <a:pt x="1514856" y="539496"/>
                  </a:lnTo>
                  <a:lnTo>
                    <a:pt x="1517142" y="688086"/>
                  </a:lnTo>
                  <a:lnTo>
                    <a:pt x="1533144" y="687324"/>
                  </a:lnTo>
                  <a:close/>
                </a:path>
                <a:path w="1805940" h="836929">
                  <a:moveTo>
                    <a:pt x="1533144" y="384810"/>
                  </a:moveTo>
                  <a:lnTo>
                    <a:pt x="1530858" y="236220"/>
                  </a:lnTo>
                  <a:lnTo>
                    <a:pt x="1514856" y="236982"/>
                  </a:lnTo>
                  <a:lnTo>
                    <a:pt x="1517142" y="385572"/>
                  </a:lnTo>
                  <a:lnTo>
                    <a:pt x="1533144" y="384810"/>
                  </a:lnTo>
                  <a:close/>
                </a:path>
                <a:path w="1805940" h="836929">
                  <a:moveTo>
                    <a:pt x="1805927" y="687324"/>
                  </a:moveTo>
                  <a:lnTo>
                    <a:pt x="1789925" y="687324"/>
                  </a:lnTo>
                  <a:lnTo>
                    <a:pt x="1789925" y="835914"/>
                  </a:lnTo>
                  <a:lnTo>
                    <a:pt x="1805927" y="835914"/>
                  </a:lnTo>
                  <a:lnTo>
                    <a:pt x="1805927" y="687324"/>
                  </a:lnTo>
                  <a:close/>
                </a:path>
                <a:path w="1805940" h="836929">
                  <a:moveTo>
                    <a:pt x="1805927" y="387096"/>
                  </a:moveTo>
                  <a:lnTo>
                    <a:pt x="1789925" y="387096"/>
                  </a:lnTo>
                  <a:lnTo>
                    <a:pt x="1789925" y="535686"/>
                  </a:lnTo>
                  <a:lnTo>
                    <a:pt x="1805927" y="535686"/>
                  </a:lnTo>
                  <a:lnTo>
                    <a:pt x="1805927" y="387096"/>
                  </a:lnTo>
                  <a:close/>
                </a:path>
                <a:path w="1805940" h="836929">
                  <a:moveTo>
                    <a:pt x="1805927" y="88392"/>
                  </a:moveTo>
                  <a:lnTo>
                    <a:pt x="1789925" y="88392"/>
                  </a:lnTo>
                  <a:lnTo>
                    <a:pt x="1789925" y="236220"/>
                  </a:lnTo>
                  <a:lnTo>
                    <a:pt x="1805927" y="236220"/>
                  </a:lnTo>
                  <a:lnTo>
                    <a:pt x="1805927" y="88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7" name="object 18">
              <a:extLst>
                <a:ext uri="{FF2B5EF4-FFF2-40B4-BE49-F238E27FC236}">
                  <a16:creationId xmlns:a16="http://schemas.microsoft.com/office/drawing/2014/main" id="{2CA009A8-4529-46D8-9CA2-F78732E7D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447" y="3078480"/>
              <a:ext cx="29845" cy="158115"/>
            </a:xfrm>
            <a:custGeom>
              <a:avLst/>
              <a:gdLst>
                <a:gd name="T0" fmla="*/ 29718 w 29845"/>
                <a:gd name="T1" fmla="*/ 150886 h 158114"/>
                <a:gd name="T2" fmla="*/ 27432 w 29845"/>
                <a:gd name="T3" fmla="*/ 140218 h 158114"/>
                <a:gd name="T4" fmla="*/ 0 w 29845"/>
                <a:gd name="T5" fmla="*/ 0 h 158114"/>
                <a:gd name="T6" fmla="*/ 0 w 29845"/>
                <a:gd name="T7" fmla="*/ 104404 h 158114"/>
                <a:gd name="T8" fmla="*/ 8382 w 29845"/>
                <a:gd name="T9" fmla="*/ 144790 h 158114"/>
                <a:gd name="T10" fmla="*/ 16002 w 29845"/>
                <a:gd name="T11" fmla="*/ 131836 h 158114"/>
                <a:gd name="T12" fmla="*/ 0 w 29845"/>
                <a:gd name="T13" fmla="*/ 136408 h 158114"/>
                <a:gd name="T14" fmla="*/ 0 w 29845"/>
                <a:gd name="T15" fmla="*/ 157744 h 158114"/>
                <a:gd name="T16" fmla="*/ 29718 w 29845"/>
                <a:gd name="T17" fmla="*/ 150886 h 1581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45" h="158114">
                  <a:moveTo>
                    <a:pt x="29718" y="150876"/>
                  </a:moveTo>
                  <a:lnTo>
                    <a:pt x="27432" y="140208"/>
                  </a:lnTo>
                  <a:lnTo>
                    <a:pt x="0" y="0"/>
                  </a:lnTo>
                  <a:lnTo>
                    <a:pt x="0" y="104394"/>
                  </a:lnTo>
                  <a:lnTo>
                    <a:pt x="8382" y="144780"/>
                  </a:lnTo>
                  <a:lnTo>
                    <a:pt x="16002" y="131826"/>
                  </a:lnTo>
                  <a:lnTo>
                    <a:pt x="0" y="136398"/>
                  </a:lnTo>
                  <a:lnTo>
                    <a:pt x="0" y="157734"/>
                  </a:lnTo>
                  <a:lnTo>
                    <a:pt x="29718" y="150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8" name="object 19">
              <a:extLst>
                <a:ext uri="{FF2B5EF4-FFF2-40B4-BE49-F238E27FC236}">
                  <a16:creationId xmlns:a16="http://schemas.microsoft.com/office/drawing/2014/main" id="{B9BC3429-36BA-428E-8B4E-9DDCA1C2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443" y="2961906"/>
              <a:ext cx="979169" cy="39370"/>
            </a:xfrm>
            <a:custGeom>
              <a:avLst/>
              <a:gdLst>
                <a:gd name="T0" fmla="*/ 979160 w 979170"/>
                <a:gd name="T1" fmla="*/ 0 h 39369"/>
                <a:gd name="T2" fmla="*/ 32004 w 979170"/>
                <a:gd name="T3" fmla="*/ 0 h 39369"/>
                <a:gd name="T4" fmla="*/ 0 w 979170"/>
                <a:gd name="T5" fmla="*/ 0 h 39369"/>
                <a:gd name="T6" fmla="*/ 7620 w 979170"/>
                <a:gd name="T7" fmla="*/ 38872 h 39369"/>
                <a:gd name="T8" fmla="*/ 32004 w 979170"/>
                <a:gd name="T9" fmla="*/ 38872 h 39369"/>
                <a:gd name="T10" fmla="*/ 979160 w 979170"/>
                <a:gd name="T11" fmla="*/ 38872 h 39369"/>
                <a:gd name="T12" fmla="*/ 979160 w 979170"/>
                <a:gd name="T13" fmla="*/ 0 h 393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9170" h="39369">
                  <a:moveTo>
                    <a:pt x="979170" y="0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7620" y="38862"/>
                  </a:lnTo>
                  <a:lnTo>
                    <a:pt x="32004" y="38862"/>
                  </a:lnTo>
                  <a:lnTo>
                    <a:pt x="979170" y="38862"/>
                  </a:lnTo>
                  <a:lnTo>
                    <a:pt x="979170" y="0"/>
                  </a:lnTo>
                  <a:close/>
                </a:path>
              </a:pathLst>
            </a:cu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39" name="object 20">
              <a:extLst>
                <a:ext uri="{FF2B5EF4-FFF2-40B4-BE49-F238E27FC236}">
                  <a16:creationId xmlns:a16="http://schemas.microsoft.com/office/drawing/2014/main" id="{9105C139-559D-4DEF-BDD2-12C29E34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367" y="2920758"/>
              <a:ext cx="640080" cy="456565"/>
            </a:xfrm>
            <a:custGeom>
              <a:avLst/>
              <a:gdLst>
                <a:gd name="T0" fmla="*/ 640090 w 640079"/>
                <a:gd name="T1" fmla="*/ 293380 h 456564"/>
                <a:gd name="T2" fmla="*/ 0 w 640079"/>
                <a:gd name="T3" fmla="*/ 434350 h 456564"/>
                <a:gd name="T4" fmla="*/ 0 w 640079"/>
                <a:gd name="T5" fmla="*/ 456448 h 456564"/>
                <a:gd name="T6" fmla="*/ 640090 w 640079"/>
                <a:gd name="T7" fmla="*/ 314716 h 456564"/>
                <a:gd name="T8" fmla="*/ 640090 w 640079"/>
                <a:gd name="T9" fmla="*/ 293380 h 456564"/>
                <a:gd name="T10" fmla="*/ 640090 w 640079"/>
                <a:gd name="T11" fmla="*/ 156972 h 456564"/>
                <a:gd name="T12" fmla="*/ 608441 w 640079"/>
                <a:gd name="T13" fmla="*/ 0 h 456564"/>
                <a:gd name="T14" fmla="*/ 587143 w 640079"/>
                <a:gd name="T15" fmla="*/ 0 h 456564"/>
                <a:gd name="T16" fmla="*/ 640090 w 640079"/>
                <a:gd name="T17" fmla="*/ 262138 h 456564"/>
                <a:gd name="T18" fmla="*/ 640090 w 640079"/>
                <a:gd name="T19" fmla="*/ 156972 h 456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0079" h="456564">
                  <a:moveTo>
                    <a:pt x="640080" y="293370"/>
                  </a:moveTo>
                  <a:lnTo>
                    <a:pt x="0" y="434340"/>
                  </a:lnTo>
                  <a:lnTo>
                    <a:pt x="0" y="456438"/>
                  </a:lnTo>
                  <a:lnTo>
                    <a:pt x="640080" y="314706"/>
                  </a:lnTo>
                  <a:lnTo>
                    <a:pt x="640080" y="293370"/>
                  </a:lnTo>
                  <a:close/>
                </a:path>
                <a:path w="640079" h="456564">
                  <a:moveTo>
                    <a:pt x="640080" y="156972"/>
                  </a:moveTo>
                  <a:lnTo>
                    <a:pt x="608431" y="0"/>
                  </a:lnTo>
                  <a:lnTo>
                    <a:pt x="587133" y="0"/>
                  </a:lnTo>
                  <a:lnTo>
                    <a:pt x="640080" y="262128"/>
                  </a:lnTo>
                  <a:lnTo>
                    <a:pt x="640080" y="1569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0" name="object 21">
              <a:extLst>
                <a:ext uri="{FF2B5EF4-FFF2-40B4-BE49-F238E27FC236}">
                  <a16:creationId xmlns:a16="http://schemas.microsoft.com/office/drawing/2014/main" id="{86A9C14E-29EE-4C42-99A6-53B2E5A61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379" y="2920745"/>
              <a:ext cx="67945" cy="15240"/>
            </a:xfrm>
            <a:custGeom>
              <a:avLst/>
              <a:gdLst>
                <a:gd name="T0" fmla="*/ 67802 w 67945"/>
                <a:gd name="T1" fmla="*/ 0 h 15239"/>
                <a:gd name="T2" fmla="*/ 0 w 67945"/>
                <a:gd name="T3" fmla="*/ 0 h 15239"/>
                <a:gd name="T4" fmla="*/ 0 w 67945"/>
                <a:gd name="T5" fmla="*/ 15250 h 15239"/>
                <a:gd name="T6" fmla="*/ 67802 w 67945"/>
                <a:gd name="T7" fmla="*/ 0 h 15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45" h="15239">
                  <a:moveTo>
                    <a:pt x="6780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7802" y="0"/>
                  </a:lnTo>
                  <a:close/>
                </a:path>
              </a:pathLst>
            </a:cu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1" name="object 22">
              <a:extLst>
                <a:ext uri="{FF2B5EF4-FFF2-40B4-BE49-F238E27FC236}">
                  <a16:creationId xmlns:a16="http://schemas.microsoft.com/office/drawing/2014/main" id="{2AFCBC9A-1C1B-454F-90BB-071007BBF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283" y="2920746"/>
              <a:ext cx="102870" cy="21590"/>
            </a:xfrm>
            <a:custGeom>
              <a:avLst/>
              <a:gdLst>
                <a:gd name="T0" fmla="*/ 12192 w 102870"/>
                <a:gd name="T1" fmla="*/ 6704 h 21589"/>
                <a:gd name="T2" fmla="*/ 12192 w 102870"/>
                <a:gd name="T3" fmla="*/ 0 h 21589"/>
                <a:gd name="T4" fmla="*/ 0 w 102870"/>
                <a:gd name="T5" fmla="*/ 0 h 21589"/>
                <a:gd name="T6" fmla="*/ 0 w 102870"/>
                <a:gd name="T7" fmla="*/ 16773 h 21589"/>
                <a:gd name="T8" fmla="*/ 762 w 102870"/>
                <a:gd name="T9" fmla="*/ 18297 h 21589"/>
                <a:gd name="T10" fmla="*/ 3810 w 102870"/>
                <a:gd name="T11" fmla="*/ 21345 h 21589"/>
                <a:gd name="T12" fmla="*/ 4572 w 102870"/>
                <a:gd name="T13" fmla="*/ 21345 h 21589"/>
                <a:gd name="T14" fmla="*/ 4572 w 102870"/>
                <a:gd name="T15" fmla="*/ 8381 h 21589"/>
                <a:gd name="T16" fmla="*/ 12192 w 102870"/>
                <a:gd name="T17" fmla="*/ 6704 h 21589"/>
                <a:gd name="T18" fmla="*/ 102542 w 102870"/>
                <a:gd name="T19" fmla="*/ 0 h 21589"/>
                <a:gd name="T20" fmla="*/ 42639 w 102870"/>
                <a:gd name="T21" fmla="*/ 0 h 21589"/>
                <a:gd name="T22" fmla="*/ 4572 w 102870"/>
                <a:gd name="T23" fmla="*/ 8381 h 21589"/>
                <a:gd name="T24" fmla="*/ 12192 w 102870"/>
                <a:gd name="T25" fmla="*/ 15249 h 21589"/>
                <a:gd name="T26" fmla="*/ 12192 w 102870"/>
                <a:gd name="T27" fmla="*/ 20318 h 21589"/>
                <a:gd name="T28" fmla="*/ 102542 w 102870"/>
                <a:gd name="T29" fmla="*/ 0 h 21589"/>
                <a:gd name="T30" fmla="*/ 12192 w 102870"/>
                <a:gd name="T31" fmla="*/ 20318 h 21589"/>
                <a:gd name="T32" fmla="*/ 12192 w 102870"/>
                <a:gd name="T33" fmla="*/ 15249 h 21589"/>
                <a:gd name="T34" fmla="*/ 4572 w 102870"/>
                <a:gd name="T35" fmla="*/ 8381 h 21589"/>
                <a:gd name="T36" fmla="*/ 4572 w 102870"/>
                <a:gd name="T37" fmla="*/ 21345 h 21589"/>
                <a:gd name="T38" fmla="*/ 7620 w 102870"/>
                <a:gd name="T39" fmla="*/ 21345 h 21589"/>
                <a:gd name="T40" fmla="*/ 12192 w 102870"/>
                <a:gd name="T41" fmla="*/ 20318 h 215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2870" h="21589">
                  <a:moveTo>
                    <a:pt x="12192" y="6704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6763"/>
                  </a:lnTo>
                  <a:lnTo>
                    <a:pt x="762" y="18287"/>
                  </a:lnTo>
                  <a:lnTo>
                    <a:pt x="3810" y="21335"/>
                  </a:lnTo>
                  <a:lnTo>
                    <a:pt x="4572" y="21335"/>
                  </a:lnTo>
                  <a:lnTo>
                    <a:pt x="4572" y="8381"/>
                  </a:lnTo>
                  <a:lnTo>
                    <a:pt x="12192" y="6704"/>
                  </a:lnTo>
                  <a:close/>
                </a:path>
                <a:path w="102870" h="21589">
                  <a:moveTo>
                    <a:pt x="102542" y="0"/>
                  </a:moveTo>
                  <a:lnTo>
                    <a:pt x="42639" y="0"/>
                  </a:lnTo>
                  <a:lnTo>
                    <a:pt x="4572" y="8381"/>
                  </a:lnTo>
                  <a:lnTo>
                    <a:pt x="12192" y="15239"/>
                  </a:lnTo>
                  <a:lnTo>
                    <a:pt x="12192" y="20308"/>
                  </a:lnTo>
                  <a:lnTo>
                    <a:pt x="102542" y="0"/>
                  </a:lnTo>
                  <a:close/>
                </a:path>
                <a:path w="102870" h="21589">
                  <a:moveTo>
                    <a:pt x="12192" y="20308"/>
                  </a:moveTo>
                  <a:lnTo>
                    <a:pt x="12192" y="15239"/>
                  </a:lnTo>
                  <a:lnTo>
                    <a:pt x="4572" y="8381"/>
                  </a:lnTo>
                  <a:lnTo>
                    <a:pt x="4572" y="21335"/>
                  </a:lnTo>
                  <a:lnTo>
                    <a:pt x="7620" y="21335"/>
                  </a:lnTo>
                  <a:lnTo>
                    <a:pt x="12192" y="20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2" name="object 23">
              <a:extLst>
                <a:ext uri="{FF2B5EF4-FFF2-40B4-BE49-F238E27FC236}">
                  <a16:creationId xmlns:a16="http://schemas.microsoft.com/office/drawing/2014/main" id="{B00DF6B9-8DF7-4529-83B1-1B4E0F8E0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355" y="2920746"/>
              <a:ext cx="192405" cy="55880"/>
            </a:xfrm>
            <a:custGeom>
              <a:avLst/>
              <a:gdLst>
                <a:gd name="T0" fmla="*/ 192034 w 192404"/>
                <a:gd name="T1" fmla="*/ 14477 h 55880"/>
                <a:gd name="T2" fmla="*/ 192034 w 192404"/>
                <a:gd name="T3" fmla="*/ 0 h 55880"/>
                <a:gd name="T4" fmla="*/ 151647 w 192404"/>
                <a:gd name="T5" fmla="*/ 0 h 55880"/>
                <a:gd name="T6" fmla="*/ 30480 w 192404"/>
                <a:gd name="T7" fmla="*/ 27431 h 55880"/>
                <a:gd name="T8" fmla="*/ 26670 w 192404"/>
                <a:gd name="T9" fmla="*/ 35051 h 55880"/>
                <a:gd name="T10" fmla="*/ 19812 w 192404"/>
                <a:gd name="T11" fmla="*/ 41147 h 55880"/>
                <a:gd name="T12" fmla="*/ 9906 w 192404"/>
                <a:gd name="T13" fmla="*/ 44957 h 55880"/>
                <a:gd name="T14" fmla="*/ 0 w 192404"/>
                <a:gd name="T15" fmla="*/ 44195 h 55880"/>
                <a:gd name="T16" fmla="*/ 8382 w 192404"/>
                <a:gd name="T17" fmla="*/ 55625 h 55880"/>
                <a:gd name="T18" fmla="*/ 192034 w 192404"/>
                <a:gd name="T19" fmla="*/ 14477 h 55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404" h="55880">
                  <a:moveTo>
                    <a:pt x="192024" y="14477"/>
                  </a:moveTo>
                  <a:lnTo>
                    <a:pt x="192024" y="0"/>
                  </a:lnTo>
                  <a:lnTo>
                    <a:pt x="151637" y="0"/>
                  </a:lnTo>
                  <a:lnTo>
                    <a:pt x="30480" y="27431"/>
                  </a:lnTo>
                  <a:lnTo>
                    <a:pt x="26670" y="35051"/>
                  </a:lnTo>
                  <a:lnTo>
                    <a:pt x="19812" y="41147"/>
                  </a:lnTo>
                  <a:lnTo>
                    <a:pt x="9906" y="44957"/>
                  </a:lnTo>
                  <a:lnTo>
                    <a:pt x="0" y="44195"/>
                  </a:lnTo>
                  <a:lnTo>
                    <a:pt x="8382" y="55625"/>
                  </a:lnTo>
                  <a:lnTo>
                    <a:pt x="192024" y="14477"/>
                  </a:lnTo>
                  <a:close/>
                </a:path>
              </a:pathLst>
            </a:cu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3" name="object 24">
              <a:extLst>
                <a:ext uri="{FF2B5EF4-FFF2-40B4-BE49-F238E27FC236}">
                  <a16:creationId xmlns:a16="http://schemas.microsoft.com/office/drawing/2014/main" id="{AE84CBC4-6445-419C-AB28-5DE50D900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2498" y="2920758"/>
              <a:ext cx="1786255" cy="156210"/>
            </a:xfrm>
            <a:custGeom>
              <a:avLst/>
              <a:gdLst>
                <a:gd name="T0" fmla="*/ 204978 w 1786254"/>
                <a:gd name="T1" fmla="*/ 0 h 156210"/>
                <a:gd name="T2" fmla="*/ 192786 w 1786254"/>
                <a:gd name="T3" fmla="*/ 0 h 156210"/>
                <a:gd name="T4" fmla="*/ 192786 w 1786254"/>
                <a:gd name="T5" fmla="*/ 9398 h 156210"/>
                <a:gd name="T6" fmla="*/ 197358 w 1786254"/>
                <a:gd name="T7" fmla="*/ 8382 h 156210"/>
                <a:gd name="T8" fmla="*/ 31534 w 1786254"/>
                <a:gd name="T9" fmla="*/ 45529 h 156210"/>
                <a:gd name="T10" fmla="*/ 37338 w 1786254"/>
                <a:gd name="T11" fmla="*/ 40386 h 156210"/>
                <a:gd name="T12" fmla="*/ 38862 w 1786254"/>
                <a:gd name="T13" fmla="*/ 38862 h 156210"/>
                <a:gd name="T14" fmla="*/ 39624 w 1786254"/>
                <a:gd name="T15" fmla="*/ 38100 h 156210"/>
                <a:gd name="T16" fmla="*/ 42024 w 1786254"/>
                <a:gd name="T17" fmla="*/ 32804 h 156210"/>
                <a:gd name="T18" fmla="*/ 43434 w 1786254"/>
                <a:gd name="T19" fmla="*/ 32486 h 156210"/>
                <a:gd name="T20" fmla="*/ 186944 w 1786254"/>
                <a:gd name="T21" fmla="*/ 0 h 156210"/>
                <a:gd name="T22" fmla="*/ 130048 w 1786254"/>
                <a:gd name="T23" fmla="*/ 0 h 156210"/>
                <a:gd name="T24" fmla="*/ 35814 w 1786254"/>
                <a:gd name="T25" fmla="*/ 21336 h 156210"/>
                <a:gd name="T26" fmla="*/ 34290 w 1786254"/>
                <a:gd name="T27" fmla="*/ 21336 h 156210"/>
                <a:gd name="T28" fmla="*/ 32766 w 1786254"/>
                <a:gd name="T29" fmla="*/ 22860 h 156210"/>
                <a:gd name="T30" fmla="*/ 32004 w 1786254"/>
                <a:gd name="T31" fmla="*/ 24384 h 156210"/>
                <a:gd name="T32" fmla="*/ 28956 w 1786254"/>
                <a:gd name="T33" fmla="*/ 31089 h 156210"/>
                <a:gd name="T34" fmla="*/ 23647 w 1786254"/>
                <a:gd name="T35" fmla="*/ 35331 h 156210"/>
                <a:gd name="T36" fmla="*/ 18161 w 1786254"/>
                <a:gd name="T37" fmla="*/ 37452 h 156210"/>
                <a:gd name="T38" fmla="*/ 18161 w 1786254"/>
                <a:gd name="T39" fmla="*/ 48526 h 156210"/>
                <a:gd name="T40" fmla="*/ 16459 w 1786254"/>
                <a:gd name="T41" fmla="*/ 46215 h 156210"/>
                <a:gd name="T42" fmla="*/ 16459 w 1786254"/>
                <a:gd name="T43" fmla="*/ 51028 h 156210"/>
                <a:gd name="T44" fmla="*/ 6858 w 1786254"/>
                <a:gd name="T45" fmla="*/ 50292 h 156210"/>
                <a:gd name="T46" fmla="*/ 13716 w 1786254"/>
                <a:gd name="T47" fmla="*/ 50812 h 156210"/>
                <a:gd name="T48" fmla="*/ 16459 w 1786254"/>
                <a:gd name="T49" fmla="*/ 51028 h 156210"/>
                <a:gd name="T50" fmla="*/ 16459 w 1786254"/>
                <a:gd name="T51" fmla="*/ 46215 h 156210"/>
                <a:gd name="T52" fmla="*/ 12192 w 1786254"/>
                <a:gd name="T53" fmla="*/ 40386 h 156210"/>
                <a:gd name="T54" fmla="*/ 14478 w 1786254"/>
                <a:gd name="T55" fmla="*/ 43497 h 156210"/>
                <a:gd name="T56" fmla="*/ 17526 w 1786254"/>
                <a:gd name="T57" fmla="*/ 47650 h 156210"/>
                <a:gd name="T58" fmla="*/ 18161 w 1786254"/>
                <a:gd name="T59" fmla="*/ 48526 h 156210"/>
                <a:gd name="T60" fmla="*/ 18161 w 1786254"/>
                <a:gd name="T61" fmla="*/ 37452 h 156210"/>
                <a:gd name="T62" fmla="*/ 16459 w 1786254"/>
                <a:gd name="T63" fmla="*/ 38100 h 156210"/>
                <a:gd name="T64" fmla="*/ 7620 w 1786254"/>
                <a:gd name="T65" fmla="*/ 38100 h 156210"/>
                <a:gd name="T66" fmla="*/ 4572 w 1786254"/>
                <a:gd name="T67" fmla="*/ 37338 h 156210"/>
                <a:gd name="T68" fmla="*/ 2286 w 1786254"/>
                <a:gd name="T69" fmla="*/ 38862 h 156210"/>
                <a:gd name="T70" fmla="*/ 1524 w 1786254"/>
                <a:gd name="T71" fmla="*/ 41148 h 156210"/>
                <a:gd name="T72" fmla="*/ 0 w 1786254"/>
                <a:gd name="T73" fmla="*/ 43434 h 156210"/>
                <a:gd name="T74" fmla="*/ 0 w 1786254"/>
                <a:gd name="T75" fmla="*/ 45720 h 156210"/>
                <a:gd name="T76" fmla="*/ 1524 w 1786254"/>
                <a:gd name="T77" fmla="*/ 48006 h 156210"/>
                <a:gd name="T78" fmla="*/ 6858 w 1786254"/>
                <a:gd name="T79" fmla="*/ 55270 h 156210"/>
                <a:gd name="T80" fmla="*/ 9906 w 1786254"/>
                <a:gd name="T81" fmla="*/ 59436 h 156210"/>
                <a:gd name="T82" fmla="*/ 11430 w 1786254"/>
                <a:gd name="T83" fmla="*/ 61722 h 156210"/>
                <a:gd name="T84" fmla="*/ 14478 w 1786254"/>
                <a:gd name="T85" fmla="*/ 62484 h 156210"/>
                <a:gd name="T86" fmla="*/ 16764 w 1786254"/>
                <a:gd name="T87" fmla="*/ 61722 h 156210"/>
                <a:gd name="T88" fmla="*/ 20574 w 1786254"/>
                <a:gd name="T89" fmla="*/ 60858 h 156210"/>
                <a:gd name="T90" fmla="*/ 192786 w 1786254"/>
                <a:gd name="T91" fmla="*/ 22275 h 156210"/>
                <a:gd name="T92" fmla="*/ 197358 w 1786254"/>
                <a:gd name="T93" fmla="*/ 21247 h 156210"/>
                <a:gd name="T94" fmla="*/ 200406 w 1786254"/>
                <a:gd name="T95" fmla="*/ 20574 h 156210"/>
                <a:gd name="T96" fmla="*/ 203454 w 1786254"/>
                <a:gd name="T97" fmla="*/ 19812 h 156210"/>
                <a:gd name="T98" fmla="*/ 204978 w 1786254"/>
                <a:gd name="T99" fmla="*/ 17526 h 156210"/>
                <a:gd name="T100" fmla="*/ 204978 w 1786254"/>
                <a:gd name="T101" fmla="*/ 0 h 156210"/>
                <a:gd name="T102" fmla="*/ 1786138 w 1786254"/>
                <a:gd name="T103" fmla="*/ 117348 h 156210"/>
                <a:gd name="T104" fmla="*/ 885444 w 1786254"/>
                <a:gd name="T105" fmla="*/ 117348 h 156210"/>
                <a:gd name="T106" fmla="*/ 893064 w 1786254"/>
                <a:gd name="T107" fmla="*/ 156210 h 156210"/>
                <a:gd name="T108" fmla="*/ 1786138 w 1786254"/>
                <a:gd name="T109" fmla="*/ 156210 h 156210"/>
                <a:gd name="T110" fmla="*/ 1786138 w 1786254"/>
                <a:gd name="T111" fmla="*/ 117348 h 1562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86254" h="156210">
                  <a:moveTo>
                    <a:pt x="204978" y="0"/>
                  </a:moveTo>
                  <a:lnTo>
                    <a:pt x="192786" y="0"/>
                  </a:lnTo>
                  <a:lnTo>
                    <a:pt x="192786" y="9398"/>
                  </a:lnTo>
                  <a:lnTo>
                    <a:pt x="197358" y="8382"/>
                  </a:lnTo>
                  <a:lnTo>
                    <a:pt x="31534" y="45529"/>
                  </a:lnTo>
                  <a:lnTo>
                    <a:pt x="37338" y="40386"/>
                  </a:lnTo>
                  <a:lnTo>
                    <a:pt x="38862" y="38862"/>
                  </a:lnTo>
                  <a:lnTo>
                    <a:pt x="39624" y="38100"/>
                  </a:lnTo>
                  <a:lnTo>
                    <a:pt x="42024" y="32804"/>
                  </a:lnTo>
                  <a:lnTo>
                    <a:pt x="43434" y="32486"/>
                  </a:lnTo>
                  <a:lnTo>
                    <a:pt x="186944" y="0"/>
                  </a:lnTo>
                  <a:lnTo>
                    <a:pt x="130048" y="0"/>
                  </a:lnTo>
                  <a:lnTo>
                    <a:pt x="35814" y="21336"/>
                  </a:lnTo>
                  <a:lnTo>
                    <a:pt x="34290" y="21336"/>
                  </a:lnTo>
                  <a:lnTo>
                    <a:pt x="32766" y="22860"/>
                  </a:lnTo>
                  <a:lnTo>
                    <a:pt x="32004" y="24384"/>
                  </a:lnTo>
                  <a:lnTo>
                    <a:pt x="28956" y="31089"/>
                  </a:lnTo>
                  <a:lnTo>
                    <a:pt x="23647" y="35331"/>
                  </a:lnTo>
                  <a:lnTo>
                    <a:pt x="18161" y="37452"/>
                  </a:lnTo>
                  <a:lnTo>
                    <a:pt x="18161" y="48526"/>
                  </a:lnTo>
                  <a:lnTo>
                    <a:pt x="16459" y="46215"/>
                  </a:lnTo>
                  <a:lnTo>
                    <a:pt x="16459" y="51028"/>
                  </a:lnTo>
                  <a:lnTo>
                    <a:pt x="6858" y="50292"/>
                  </a:lnTo>
                  <a:lnTo>
                    <a:pt x="13716" y="50812"/>
                  </a:lnTo>
                  <a:lnTo>
                    <a:pt x="16459" y="51028"/>
                  </a:lnTo>
                  <a:lnTo>
                    <a:pt x="16459" y="46215"/>
                  </a:lnTo>
                  <a:lnTo>
                    <a:pt x="12192" y="40386"/>
                  </a:lnTo>
                  <a:lnTo>
                    <a:pt x="14478" y="43497"/>
                  </a:lnTo>
                  <a:lnTo>
                    <a:pt x="17526" y="47650"/>
                  </a:lnTo>
                  <a:lnTo>
                    <a:pt x="18161" y="48526"/>
                  </a:lnTo>
                  <a:lnTo>
                    <a:pt x="18161" y="37452"/>
                  </a:lnTo>
                  <a:lnTo>
                    <a:pt x="16459" y="38100"/>
                  </a:lnTo>
                  <a:lnTo>
                    <a:pt x="7620" y="38100"/>
                  </a:lnTo>
                  <a:lnTo>
                    <a:pt x="4572" y="37338"/>
                  </a:lnTo>
                  <a:lnTo>
                    <a:pt x="2286" y="38862"/>
                  </a:lnTo>
                  <a:lnTo>
                    <a:pt x="1524" y="41148"/>
                  </a:lnTo>
                  <a:lnTo>
                    <a:pt x="0" y="43434"/>
                  </a:lnTo>
                  <a:lnTo>
                    <a:pt x="0" y="45720"/>
                  </a:lnTo>
                  <a:lnTo>
                    <a:pt x="1524" y="48006"/>
                  </a:lnTo>
                  <a:lnTo>
                    <a:pt x="6858" y="55270"/>
                  </a:lnTo>
                  <a:lnTo>
                    <a:pt x="9906" y="59436"/>
                  </a:lnTo>
                  <a:lnTo>
                    <a:pt x="11430" y="61722"/>
                  </a:lnTo>
                  <a:lnTo>
                    <a:pt x="14478" y="62484"/>
                  </a:lnTo>
                  <a:lnTo>
                    <a:pt x="16764" y="61722"/>
                  </a:lnTo>
                  <a:lnTo>
                    <a:pt x="20574" y="60858"/>
                  </a:lnTo>
                  <a:lnTo>
                    <a:pt x="192786" y="22275"/>
                  </a:lnTo>
                  <a:lnTo>
                    <a:pt x="197358" y="21247"/>
                  </a:lnTo>
                  <a:lnTo>
                    <a:pt x="200406" y="20574"/>
                  </a:lnTo>
                  <a:lnTo>
                    <a:pt x="203454" y="19812"/>
                  </a:lnTo>
                  <a:lnTo>
                    <a:pt x="204978" y="17526"/>
                  </a:lnTo>
                  <a:lnTo>
                    <a:pt x="204978" y="0"/>
                  </a:lnTo>
                  <a:close/>
                </a:path>
                <a:path w="1786254" h="156210">
                  <a:moveTo>
                    <a:pt x="1786128" y="117348"/>
                  </a:moveTo>
                  <a:lnTo>
                    <a:pt x="885444" y="117348"/>
                  </a:lnTo>
                  <a:lnTo>
                    <a:pt x="893064" y="156210"/>
                  </a:lnTo>
                  <a:lnTo>
                    <a:pt x="1786128" y="156210"/>
                  </a:lnTo>
                  <a:lnTo>
                    <a:pt x="1786128" y="117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4" name="object 25">
              <a:extLst>
                <a:ext uri="{FF2B5EF4-FFF2-40B4-BE49-F238E27FC236}">
                  <a16:creationId xmlns:a16="http://schemas.microsoft.com/office/drawing/2014/main" id="{97F16584-4139-4381-A8E2-EF368C6F3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833" y="2920745"/>
              <a:ext cx="112395" cy="46990"/>
            </a:xfrm>
            <a:custGeom>
              <a:avLst/>
              <a:gdLst>
                <a:gd name="T0" fmla="*/ 112083 w 112395"/>
                <a:gd name="T1" fmla="*/ 0 h 46989"/>
                <a:gd name="T2" fmla="*/ 9939 w 112395"/>
                <a:gd name="T3" fmla="*/ 0 h 46989"/>
                <a:gd name="T4" fmla="*/ 0 w 112395"/>
                <a:gd name="T5" fmla="*/ 13715 h 46989"/>
                <a:gd name="T6" fmla="*/ 14477 w 112395"/>
                <a:gd name="T7" fmla="*/ 28203 h 46989"/>
                <a:gd name="T8" fmla="*/ 30479 w 112395"/>
                <a:gd name="T9" fmla="*/ 24393 h 46989"/>
                <a:gd name="T10" fmla="*/ 44195 w 112395"/>
                <a:gd name="T11" fmla="*/ 46491 h 46989"/>
                <a:gd name="T12" fmla="*/ 97535 w 112395"/>
                <a:gd name="T13" fmla="*/ 38109 h 46989"/>
                <a:gd name="T14" fmla="*/ 112083 w 112395"/>
                <a:gd name="T15" fmla="*/ 0 h 469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395" h="46989">
                  <a:moveTo>
                    <a:pt x="112083" y="0"/>
                  </a:moveTo>
                  <a:lnTo>
                    <a:pt x="9939" y="0"/>
                  </a:lnTo>
                  <a:lnTo>
                    <a:pt x="0" y="13715"/>
                  </a:lnTo>
                  <a:lnTo>
                    <a:pt x="14477" y="28193"/>
                  </a:lnTo>
                  <a:lnTo>
                    <a:pt x="30479" y="24383"/>
                  </a:lnTo>
                  <a:lnTo>
                    <a:pt x="44195" y="46481"/>
                  </a:lnTo>
                  <a:lnTo>
                    <a:pt x="97535" y="38099"/>
                  </a:lnTo>
                  <a:lnTo>
                    <a:pt x="112083" y="0"/>
                  </a:lnTo>
                  <a:close/>
                </a:path>
              </a:pathLst>
            </a:cu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5" name="object 26">
              <a:extLst>
                <a:ext uri="{FF2B5EF4-FFF2-40B4-BE49-F238E27FC236}">
                  <a16:creationId xmlns:a16="http://schemas.microsoft.com/office/drawing/2014/main" id="{6DDB317B-022B-4073-B90D-2F109087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975" y="2920745"/>
              <a:ext cx="126364" cy="53340"/>
            </a:xfrm>
            <a:custGeom>
              <a:avLst/>
              <a:gdLst>
                <a:gd name="T0" fmla="*/ 9320 w 126365"/>
                <a:gd name="T1" fmla="*/ 0 h 53339"/>
                <a:gd name="T2" fmla="*/ 0 w 126365"/>
                <a:gd name="T3" fmla="*/ 12192 h 53339"/>
                <a:gd name="T4" fmla="*/ 2285 w 126365"/>
                <a:gd name="T5" fmla="*/ 17526 h 53339"/>
                <a:gd name="T6" fmla="*/ 11429 w 126365"/>
                <a:gd name="T7" fmla="*/ 9144 h 53339"/>
                <a:gd name="T8" fmla="*/ 24892 w 126365"/>
                <a:gd name="T9" fmla="*/ 0 h 53339"/>
                <a:gd name="T10" fmla="*/ 15393 w 126365"/>
                <a:gd name="T11" fmla="*/ 13107 h 53339"/>
                <a:gd name="T12" fmla="*/ 11429 w 126365"/>
                <a:gd name="T13" fmla="*/ 9144 h 53339"/>
                <a:gd name="T14" fmla="*/ 16763 w 126365"/>
                <a:gd name="T15" fmla="*/ 32776 h 53339"/>
                <a:gd name="T16" fmla="*/ 19811 w 126365"/>
                <a:gd name="T17" fmla="*/ 34808 h 53339"/>
                <a:gd name="T18" fmla="*/ 23504 w 126365"/>
                <a:gd name="T19" fmla="*/ 21218 h 53339"/>
                <a:gd name="T20" fmla="*/ 24892 w 126365"/>
                <a:gd name="T21" fmla="*/ 0 h 53339"/>
                <a:gd name="T22" fmla="*/ 23504 w 126365"/>
                <a:gd name="T23" fmla="*/ 21218 h 53339"/>
                <a:gd name="T24" fmla="*/ 38861 w 126365"/>
                <a:gd name="T25" fmla="*/ 17526 h 53339"/>
                <a:gd name="T26" fmla="*/ 42671 w 126365"/>
                <a:gd name="T27" fmla="*/ 21336 h 53339"/>
                <a:gd name="T28" fmla="*/ 99498 w 126365"/>
                <a:gd name="T29" fmla="*/ 32652 h 53339"/>
                <a:gd name="T30" fmla="*/ 25907 w 126365"/>
                <a:gd name="T31" fmla="*/ 33574 h 53339"/>
                <a:gd name="T32" fmla="*/ 19811 w 126365"/>
                <a:gd name="T33" fmla="*/ 22098 h 53339"/>
                <a:gd name="T34" fmla="*/ 20573 w 126365"/>
                <a:gd name="T35" fmla="*/ 35062 h 53339"/>
                <a:gd name="T36" fmla="*/ 25907 w 126365"/>
                <a:gd name="T37" fmla="*/ 33574 h 53339"/>
                <a:gd name="T38" fmla="*/ 42671 w 126365"/>
                <a:gd name="T39" fmla="*/ 21336 h 53339"/>
                <a:gd name="T40" fmla="*/ 38861 w 126365"/>
                <a:gd name="T41" fmla="*/ 17526 h 53339"/>
                <a:gd name="T42" fmla="*/ 23504 w 126365"/>
                <a:gd name="T43" fmla="*/ 21218 h 53339"/>
                <a:gd name="T44" fmla="*/ 25907 w 126365"/>
                <a:gd name="T45" fmla="*/ 33574 h 53339"/>
                <a:gd name="T46" fmla="*/ 32003 w 126365"/>
                <a:gd name="T47" fmla="*/ 27442 h 53339"/>
                <a:gd name="T48" fmla="*/ 38861 w 126365"/>
                <a:gd name="T49" fmla="*/ 39141 h 53339"/>
                <a:gd name="T50" fmla="*/ 46481 w 126365"/>
                <a:gd name="T51" fmla="*/ 51826 h 53339"/>
                <a:gd name="T52" fmla="*/ 49529 w 126365"/>
                <a:gd name="T53" fmla="*/ 53159 h 53339"/>
                <a:gd name="T54" fmla="*/ 54060 w 126365"/>
                <a:gd name="T55" fmla="*/ 39694 h 53339"/>
                <a:gd name="T56" fmla="*/ 32003 w 126365"/>
                <a:gd name="T57" fmla="*/ 27442 h 53339"/>
                <a:gd name="T58" fmla="*/ 38861 w 126365"/>
                <a:gd name="T59" fmla="*/ 30490 h 53339"/>
                <a:gd name="T60" fmla="*/ 32003 w 126365"/>
                <a:gd name="T61" fmla="*/ 27442 h 53339"/>
                <a:gd name="T62" fmla="*/ 34411 w 126365"/>
                <a:gd name="T63" fmla="*/ 31549 h 53339"/>
                <a:gd name="T64" fmla="*/ 38861 w 126365"/>
                <a:gd name="T65" fmla="*/ 30490 h 53339"/>
                <a:gd name="T66" fmla="*/ 38861 w 126365"/>
                <a:gd name="T67" fmla="*/ 39141 h 53339"/>
                <a:gd name="T68" fmla="*/ 56387 w 126365"/>
                <a:gd name="T69" fmla="*/ 43444 h 53339"/>
                <a:gd name="T70" fmla="*/ 49529 w 126365"/>
                <a:gd name="T71" fmla="*/ 53159 h 53339"/>
                <a:gd name="T72" fmla="*/ 56387 w 126365"/>
                <a:gd name="T73" fmla="*/ 51879 h 53339"/>
                <a:gd name="T74" fmla="*/ 54060 w 126365"/>
                <a:gd name="T75" fmla="*/ 39694 h 53339"/>
                <a:gd name="T76" fmla="*/ 56387 w 126365"/>
                <a:gd name="T77" fmla="*/ 51879 h 53339"/>
                <a:gd name="T78" fmla="*/ 98287 w 126365"/>
                <a:gd name="T79" fmla="*/ 35824 h 53339"/>
                <a:gd name="T80" fmla="*/ 103621 w 126365"/>
                <a:gd name="T81" fmla="*/ 44560 h 53339"/>
                <a:gd name="T82" fmla="*/ 98287 w 126365"/>
                <a:gd name="T83" fmla="*/ 35824 h 53339"/>
                <a:gd name="T84" fmla="*/ 103621 w 126365"/>
                <a:gd name="T85" fmla="*/ 44560 h 53339"/>
                <a:gd name="T86" fmla="*/ 111962 w 126365"/>
                <a:gd name="T87" fmla="*/ 0 h 53339"/>
                <a:gd name="T88" fmla="*/ 103621 w 126365"/>
                <a:gd name="T89" fmla="*/ 32014 h 53339"/>
                <a:gd name="T90" fmla="*/ 105907 w 126365"/>
                <a:gd name="T91" fmla="*/ 44206 h 53339"/>
                <a:gd name="T92" fmla="*/ 109717 w 126365"/>
                <a:gd name="T93" fmla="*/ 42682 h 53339"/>
                <a:gd name="T94" fmla="*/ 124195 w 126365"/>
                <a:gd name="T95" fmla="*/ 4463 h 53339"/>
                <a:gd name="T96" fmla="*/ 125339 w 126365"/>
                <a:gd name="T97" fmla="*/ 0 h 53339"/>
                <a:gd name="T98" fmla="*/ 124195 w 126365"/>
                <a:gd name="T99" fmla="*/ 1524 h 53339"/>
                <a:gd name="T100" fmla="*/ 125851 w 126365"/>
                <a:gd name="T101" fmla="*/ 128 h 53339"/>
                <a:gd name="T102" fmla="*/ 125851 w 126365"/>
                <a:gd name="T103" fmla="*/ 128 h 5333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6365" h="53339">
                  <a:moveTo>
                    <a:pt x="24892" y="0"/>
                  </a:moveTo>
                  <a:lnTo>
                    <a:pt x="9320" y="0"/>
                  </a:lnTo>
                  <a:lnTo>
                    <a:pt x="2285" y="9906"/>
                  </a:lnTo>
                  <a:lnTo>
                    <a:pt x="0" y="12192"/>
                  </a:lnTo>
                  <a:lnTo>
                    <a:pt x="761" y="16002"/>
                  </a:lnTo>
                  <a:lnTo>
                    <a:pt x="2285" y="17526"/>
                  </a:lnTo>
                  <a:lnTo>
                    <a:pt x="11429" y="27151"/>
                  </a:lnTo>
                  <a:lnTo>
                    <a:pt x="11429" y="9144"/>
                  </a:lnTo>
                  <a:lnTo>
                    <a:pt x="15393" y="13107"/>
                  </a:lnTo>
                  <a:lnTo>
                    <a:pt x="24892" y="0"/>
                  </a:lnTo>
                  <a:close/>
                </a:path>
                <a:path w="126365" h="53339">
                  <a:moveTo>
                    <a:pt x="23504" y="21218"/>
                  </a:moveTo>
                  <a:lnTo>
                    <a:pt x="15393" y="13107"/>
                  </a:lnTo>
                  <a:lnTo>
                    <a:pt x="12191" y="17526"/>
                  </a:lnTo>
                  <a:lnTo>
                    <a:pt x="11429" y="9144"/>
                  </a:lnTo>
                  <a:lnTo>
                    <a:pt x="11429" y="27151"/>
                  </a:lnTo>
                  <a:lnTo>
                    <a:pt x="16763" y="32766"/>
                  </a:lnTo>
                  <a:lnTo>
                    <a:pt x="18287" y="34290"/>
                  </a:lnTo>
                  <a:lnTo>
                    <a:pt x="19811" y="34798"/>
                  </a:lnTo>
                  <a:lnTo>
                    <a:pt x="19811" y="22098"/>
                  </a:lnTo>
                  <a:lnTo>
                    <a:pt x="23504" y="21218"/>
                  </a:lnTo>
                  <a:close/>
                </a:path>
                <a:path w="126365" h="53339">
                  <a:moveTo>
                    <a:pt x="111972" y="0"/>
                  </a:moveTo>
                  <a:lnTo>
                    <a:pt x="24892" y="0"/>
                  </a:lnTo>
                  <a:lnTo>
                    <a:pt x="15393" y="13107"/>
                  </a:lnTo>
                  <a:lnTo>
                    <a:pt x="23504" y="21218"/>
                  </a:lnTo>
                  <a:lnTo>
                    <a:pt x="35813" y="18288"/>
                  </a:lnTo>
                  <a:lnTo>
                    <a:pt x="38861" y="17526"/>
                  </a:lnTo>
                  <a:lnTo>
                    <a:pt x="41147" y="19050"/>
                  </a:lnTo>
                  <a:lnTo>
                    <a:pt x="42671" y="21336"/>
                  </a:lnTo>
                  <a:lnTo>
                    <a:pt x="54060" y="39684"/>
                  </a:lnTo>
                  <a:lnTo>
                    <a:pt x="99508" y="32642"/>
                  </a:lnTo>
                  <a:lnTo>
                    <a:pt x="111972" y="0"/>
                  </a:lnTo>
                  <a:close/>
                </a:path>
                <a:path w="126365" h="53339">
                  <a:moveTo>
                    <a:pt x="25907" y="33564"/>
                  </a:moveTo>
                  <a:lnTo>
                    <a:pt x="25907" y="23622"/>
                  </a:lnTo>
                  <a:lnTo>
                    <a:pt x="19811" y="22098"/>
                  </a:lnTo>
                  <a:lnTo>
                    <a:pt x="19811" y="34798"/>
                  </a:lnTo>
                  <a:lnTo>
                    <a:pt x="20573" y="35052"/>
                  </a:lnTo>
                  <a:lnTo>
                    <a:pt x="22859" y="34290"/>
                  </a:lnTo>
                  <a:lnTo>
                    <a:pt x="25907" y="33564"/>
                  </a:lnTo>
                  <a:close/>
                </a:path>
                <a:path w="126365" h="53339">
                  <a:moveTo>
                    <a:pt x="54060" y="39684"/>
                  </a:moveTo>
                  <a:lnTo>
                    <a:pt x="42671" y="21336"/>
                  </a:lnTo>
                  <a:lnTo>
                    <a:pt x="41147" y="19050"/>
                  </a:lnTo>
                  <a:lnTo>
                    <a:pt x="38861" y="17526"/>
                  </a:lnTo>
                  <a:lnTo>
                    <a:pt x="35813" y="18288"/>
                  </a:lnTo>
                  <a:lnTo>
                    <a:pt x="23504" y="21218"/>
                  </a:lnTo>
                  <a:lnTo>
                    <a:pt x="25907" y="23622"/>
                  </a:lnTo>
                  <a:lnTo>
                    <a:pt x="25907" y="33564"/>
                  </a:lnTo>
                  <a:lnTo>
                    <a:pt x="32003" y="32112"/>
                  </a:lnTo>
                  <a:lnTo>
                    <a:pt x="32003" y="27432"/>
                  </a:lnTo>
                  <a:lnTo>
                    <a:pt x="38861" y="30480"/>
                  </a:lnTo>
                  <a:lnTo>
                    <a:pt x="38861" y="39131"/>
                  </a:lnTo>
                  <a:lnTo>
                    <a:pt x="44957" y="49530"/>
                  </a:lnTo>
                  <a:lnTo>
                    <a:pt x="46481" y="51816"/>
                  </a:lnTo>
                  <a:lnTo>
                    <a:pt x="48767" y="53340"/>
                  </a:lnTo>
                  <a:lnTo>
                    <a:pt x="49529" y="53149"/>
                  </a:lnTo>
                  <a:lnTo>
                    <a:pt x="49529" y="40386"/>
                  </a:lnTo>
                  <a:lnTo>
                    <a:pt x="54060" y="39684"/>
                  </a:lnTo>
                  <a:close/>
                </a:path>
                <a:path w="126365" h="53339">
                  <a:moveTo>
                    <a:pt x="38861" y="30480"/>
                  </a:moveTo>
                  <a:lnTo>
                    <a:pt x="32003" y="27432"/>
                  </a:lnTo>
                  <a:lnTo>
                    <a:pt x="34411" y="31539"/>
                  </a:lnTo>
                  <a:lnTo>
                    <a:pt x="38861" y="30480"/>
                  </a:lnTo>
                  <a:close/>
                </a:path>
                <a:path w="126365" h="53339">
                  <a:moveTo>
                    <a:pt x="34411" y="31539"/>
                  </a:moveTo>
                  <a:lnTo>
                    <a:pt x="32003" y="27432"/>
                  </a:lnTo>
                  <a:lnTo>
                    <a:pt x="32003" y="32112"/>
                  </a:lnTo>
                  <a:lnTo>
                    <a:pt x="34411" y="31539"/>
                  </a:lnTo>
                  <a:close/>
                </a:path>
                <a:path w="126365" h="53339">
                  <a:moveTo>
                    <a:pt x="38861" y="39131"/>
                  </a:moveTo>
                  <a:lnTo>
                    <a:pt x="38861" y="30480"/>
                  </a:lnTo>
                  <a:lnTo>
                    <a:pt x="34411" y="31539"/>
                  </a:lnTo>
                  <a:lnTo>
                    <a:pt x="38861" y="39131"/>
                  </a:lnTo>
                  <a:close/>
                </a:path>
                <a:path w="126365" h="53339">
                  <a:moveTo>
                    <a:pt x="56387" y="51869"/>
                  </a:moveTo>
                  <a:lnTo>
                    <a:pt x="56387" y="43434"/>
                  </a:lnTo>
                  <a:lnTo>
                    <a:pt x="49529" y="40386"/>
                  </a:lnTo>
                  <a:lnTo>
                    <a:pt x="49529" y="53149"/>
                  </a:lnTo>
                  <a:lnTo>
                    <a:pt x="51815" y="52578"/>
                  </a:lnTo>
                  <a:lnTo>
                    <a:pt x="56387" y="51869"/>
                  </a:lnTo>
                  <a:close/>
                </a:path>
                <a:path w="126365" h="53339">
                  <a:moveTo>
                    <a:pt x="99508" y="32642"/>
                  </a:moveTo>
                  <a:lnTo>
                    <a:pt x="54060" y="39684"/>
                  </a:lnTo>
                  <a:lnTo>
                    <a:pt x="56387" y="43434"/>
                  </a:lnTo>
                  <a:lnTo>
                    <a:pt x="56387" y="51869"/>
                  </a:lnTo>
                  <a:lnTo>
                    <a:pt x="98297" y="45376"/>
                  </a:lnTo>
                  <a:lnTo>
                    <a:pt x="98297" y="35814"/>
                  </a:lnTo>
                  <a:lnTo>
                    <a:pt x="99508" y="32642"/>
                  </a:lnTo>
                  <a:close/>
                </a:path>
                <a:path w="126365" h="53339">
                  <a:moveTo>
                    <a:pt x="103631" y="44550"/>
                  </a:moveTo>
                  <a:lnTo>
                    <a:pt x="103631" y="32004"/>
                  </a:lnTo>
                  <a:lnTo>
                    <a:pt x="98297" y="35814"/>
                  </a:lnTo>
                  <a:lnTo>
                    <a:pt x="98297" y="45376"/>
                  </a:lnTo>
                  <a:lnTo>
                    <a:pt x="103631" y="44550"/>
                  </a:lnTo>
                  <a:close/>
                </a:path>
                <a:path w="126365" h="53339">
                  <a:moveTo>
                    <a:pt x="125349" y="0"/>
                  </a:moveTo>
                  <a:lnTo>
                    <a:pt x="111972" y="0"/>
                  </a:lnTo>
                  <a:lnTo>
                    <a:pt x="99508" y="32642"/>
                  </a:lnTo>
                  <a:lnTo>
                    <a:pt x="103631" y="32004"/>
                  </a:lnTo>
                  <a:lnTo>
                    <a:pt x="103631" y="44550"/>
                  </a:lnTo>
                  <a:lnTo>
                    <a:pt x="105917" y="44196"/>
                  </a:lnTo>
                  <a:lnTo>
                    <a:pt x="108203" y="44196"/>
                  </a:lnTo>
                  <a:lnTo>
                    <a:pt x="109727" y="42672"/>
                  </a:lnTo>
                  <a:lnTo>
                    <a:pt x="110489" y="40386"/>
                  </a:lnTo>
                  <a:lnTo>
                    <a:pt x="124205" y="4463"/>
                  </a:lnTo>
                  <a:lnTo>
                    <a:pt x="124205" y="1524"/>
                  </a:lnTo>
                  <a:lnTo>
                    <a:pt x="125349" y="0"/>
                  </a:lnTo>
                  <a:close/>
                </a:path>
                <a:path w="126365" h="53339">
                  <a:moveTo>
                    <a:pt x="125861" y="128"/>
                  </a:moveTo>
                  <a:lnTo>
                    <a:pt x="124205" y="1524"/>
                  </a:lnTo>
                  <a:lnTo>
                    <a:pt x="124205" y="4463"/>
                  </a:lnTo>
                  <a:lnTo>
                    <a:pt x="125861" y="128"/>
                  </a:lnTo>
                  <a:close/>
                </a:path>
                <a:path w="126365" h="53339">
                  <a:moveTo>
                    <a:pt x="126013" y="0"/>
                  </a:moveTo>
                  <a:lnTo>
                    <a:pt x="125861" y="128"/>
                  </a:lnTo>
                  <a:lnTo>
                    <a:pt x="1260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6" name="object 27">
              <a:extLst>
                <a:ext uri="{FF2B5EF4-FFF2-40B4-BE49-F238E27FC236}">
                  <a16:creationId xmlns:a16="http://schemas.microsoft.com/office/drawing/2014/main" id="{70AD7C6D-7232-4C6E-B112-059495717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098" y="2920745"/>
              <a:ext cx="187307" cy="10058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1547" name="object 28">
              <a:extLst>
                <a:ext uri="{FF2B5EF4-FFF2-40B4-BE49-F238E27FC236}">
                  <a16:creationId xmlns:a16="http://schemas.microsoft.com/office/drawing/2014/main" id="{064F8309-0FC9-491E-99FE-A3781C201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329" y="2919983"/>
              <a:ext cx="34290" cy="858519"/>
            </a:xfrm>
            <a:custGeom>
              <a:avLst/>
              <a:gdLst>
                <a:gd name="T0" fmla="*/ 34290 w 34290"/>
                <a:gd name="T1" fmla="*/ 858002 h 858520"/>
                <a:gd name="T2" fmla="*/ 34290 w 34290"/>
                <a:gd name="T3" fmla="*/ 0 h 858520"/>
                <a:gd name="T4" fmla="*/ 0 w 34290"/>
                <a:gd name="T5" fmla="*/ 0 h 858520"/>
                <a:gd name="T6" fmla="*/ 0 w 34290"/>
                <a:gd name="T7" fmla="*/ 858002 h 858520"/>
                <a:gd name="T8" fmla="*/ 34290 w 34290"/>
                <a:gd name="T9" fmla="*/ 858002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290" h="858520">
                  <a:moveTo>
                    <a:pt x="34290" y="858012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34290" y="8580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48" name="object 29">
              <a:extLst>
                <a:ext uri="{FF2B5EF4-FFF2-40B4-BE49-F238E27FC236}">
                  <a16:creationId xmlns:a16="http://schemas.microsoft.com/office/drawing/2014/main" id="{07E930C0-6A9F-417B-849F-0105EEC5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948" y="2920758"/>
              <a:ext cx="50800" cy="857250"/>
            </a:xfrm>
            <a:custGeom>
              <a:avLst/>
              <a:gdLst>
                <a:gd name="T0" fmla="*/ 15989 w 50800"/>
                <a:gd name="T1" fmla="*/ 0 h 857250"/>
                <a:gd name="T2" fmla="*/ 0 w 50800"/>
                <a:gd name="T3" fmla="*/ 0 h 857250"/>
                <a:gd name="T4" fmla="*/ 0 w 50800"/>
                <a:gd name="T5" fmla="*/ 857250 h 857250"/>
                <a:gd name="T6" fmla="*/ 15989 w 50800"/>
                <a:gd name="T7" fmla="*/ 857250 h 857250"/>
                <a:gd name="T8" fmla="*/ 15989 w 50800"/>
                <a:gd name="T9" fmla="*/ 0 h 857250"/>
                <a:gd name="T10" fmla="*/ 50292 w 50800"/>
                <a:gd name="T11" fmla="*/ 0 h 857250"/>
                <a:gd name="T12" fmla="*/ 34277 w 50800"/>
                <a:gd name="T13" fmla="*/ 0 h 857250"/>
                <a:gd name="T14" fmla="*/ 34277 w 50800"/>
                <a:gd name="T15" fmla="*/ 857250 h 857250"/>
                <a:gd name="T16" fmla="*/ 50292 w 50800"/>
                <a:gd name="T17" fmla="*/ 857250 h 857250"/>
                <a:gd name="T18" fmla="*/ 50292 w 50800"/>
                <a:gd name="T19" fmla="*/ 0 h 8572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800" h="857250">
                  <a:moveTo>
                    <a:pt x="15989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5989" y="857250"/>
                  </a:lnTo>
                  <a:lnTo>
                    <a:pt x="15989" y="0"/>
                  </a:lnTo>
                  <a:close/>
                </a:path>
                <a:path w="50800" h="857250">
                  <a:moveTo>
                    <a:pt x="50292" y="0"/>
                  </a:moveTo>
                  <a:lnTo>
                    <a:pt x="34277" y="0"/>
                  </a:lnTo>
                  <a:lnTo>
                    <a:pt x="34277" y="857250"/>
                  </a:lnTo>
                  <a:lnTo>
                    <a:pt x="50292" y="85725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A5F30953-7B2D-4908-A065-4C9609B3B37A}"/>
              </a:ext>
            </a:extLst>
          </p:cNvPr>
          <p:cNvSpPr txBox="1"/>
          <p:nvPr/>
        </p:nvSpPr>
        <p:spPr>
          <a:xfrm>
            <a:off x="2309813" y="609601"/>
            <a:ext cx="7459662" cy="327342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3500" b="1" dirty="0">
                <a:latin typeface="Arial"/>
                <a:cs typeface="Arial"/>
              </a:rPr>
              <a:t>Apakah perbedaan</a:t>
            </a:r>
            <a:r>
              <a:rPr sz="3500" b="1" spc="-123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antara</a:t>
            </a:r>
            <a:endParaRPr sz="3500" dirty="0">
              <a:latin typeface="Arial"/>
              <a:cs typeface="Arial"/>
            </a:endParaRPr>
          </a:p>
          <a:p>
            <a:pPr>
              <a:defRPr/>
            </a:pPr>
            <a:endParaRPr sz="3900" dirty="0">
              <a:latin typeface="Arial"/>
              <a:cs typeface="Arial"/>
            </a:endParaRPr>
          </a:p>
          <a:p>
            <a:pPr>
              <a:spcBef>
                <a:spcPts val="22"/>
              </a:spcBef>
              <a:defRPr/>
            </a:pPr>
            <a:endParaRPr sz="3300" dirty="0">
              <a:latin typeface="Arial"/>
              <a:cs typeface="Arial"/>
            </a:endParaRPr>
          </a:p>
          <a:p>
            <a:pPr marL="448601" indent="-437469">
              <a:buFontTx/>
              <a:buAutoNum type="arabicPeriod"/>
              <a:tabLst>
                <a:tab pos="448601" algn="l"/>
              </a:tabLst>
              <a:defRPr/>
            </a:pPr>
            <a:r>
              <a:rPr sz="3500" spc="-149" dirty="0">
                <a:latin typeface="Trebuchet MS"/>
                <a:cs typeface="Trebuchet MS"/>
              </a:rPr>
              <a:t>Pemulihan</a:t>
            </a:r>
            <a:endParaRPr sz="3500" dirty="0">
              <a:latin typeface="Trebuchet MS"/>
              <a:cs typeface="Trebuchet MS"/>
            </a:endParaRPr>
          </a:p>
          <a:p>
            <a:pPr marL="448601" indent="-437469">
              <a:buFontTx/>
              <a:buAutoNum type="arabicPeriod"/>
              <a:tabLst>
                <a:tab pos="448601" algn="l"/>
              </a:tabLst>
              <a:defRPr/>
            </a:pPr>
            <a:r>
              <a:rPr sz="3500" spc="-171" dirty="0">
                <a:latin typeface="Trebuchet MS"/>
                <a:cs typeface="Trebuchet MS"/>
              </a:rPr>
              <a:t>Rehabilitasi</a:t>
            </a:r>
            <a:endParaRPr sz="3500" dirty="0">
              <a:latin typeface="Trebuchet MS"/>
              <a:cs typeface="Trebuchet MS"/>
            </a:endParaRPr>
          </a:p>
          <a:p>
            <a:pPr marL="448601" indent="-437469">
              <a:buFontTx/>
              <a:buAutoNum type="arabicPeriod"/>
              <a:tabLst>
                <a:tab pos="448601" algn="l"/>
              </a:tabLst>
              <a:defRPr/>
            </a:pPr>
            <a:r>
              <a:rPr sz="3500" spc="-149" dirty="0">
                <a:latin typeface="Trebuchet MS"/>
                <a:cs typeface="Trebuchet MS"/>
              </a:rPr>
              <a:t>Rekonstruksi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21509" name="object 31">
            <a:extLst>
              <a:ext uri="{FF2B5EF4-FFF2-40B4-BE49-F238E27FC236}">
                <a16:creationId xmlns:a16="http://schemas.microsoft.com/office/drawing/2014/main" id="{768572DB-5B64-4D3C-ACF5-E7D1A3F0F425}"/>
              </a:ext>
            </a:extLst>
          </p:cNvPr>
          <p:cNvGrpSpPr>
            <a:grpSpLocks/>
          </p:cNvGrpSpPr>
          <p:nvPr/>
        </p:nvGrpSpPr>
        <p:grpSpPr bwMode="auto">
          <a:xfrm>
            <a:off x="6416676" y="3425826"/>
            <a:ext cx="2811463" cy="1520825"/>
            <a:chOff x="5721743" y="3777234"/>
            <a:chExt cx="3287395" cy="1678305"/>
          </a:xfrm>
        </p:grpSpPr>
        <p:sp>
          <p:nvSpPr>
            <p:cNvPr id="21513" name="object 32">
              <a:extLst>
                <a:ext uri="{FF2B5EF4-FFF2-40B4-BE49-F238E27FC236}">
                  <a16:creationId xmlns:a16="http://schemas.microsoft.com/office/drawing/2014/main" id="{DBC58E37-4D8B-412B-86D8-F108549CA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839" y="3777234"/>
              <a:ext cx="3275329" cy="858519"/>
            </a:xfrm>
            <a:custGeom>
              <a:avLst/>
              <a:gdLst>
                <a:gd name="T0" fmla="*/ 3275076 w 3275329"/>
                <a:gd name="T1" fmla="*/ 858002 h 858520"/>
                <a:gd name="T2" fmla="*/ 3275076 w 3275329"/>
                <a:gd name="T3" fmla="*/ 0 h 858520"/>
                <a:gd name="T4" fmla="*/ 0 w 3275329"/>
                <a:gd name="T5" fmla="*/ 0 h 858520"/>
                <a:gd name="T6" fmla="*/ 0 w 3275329"/>
                <a:gd name="T7" fmla="*/ 858002 h 858520"/>
                <a:gd name="T8" fmla="*/ 3275076 w 3275329"/>
                <a:gd name="T9" fmla="*/ 858002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5329" h="858520">
                  <a:moveTo>
                    <a:pt x="3275076" y="858012"/>
                  </a:moveTo>
                  <a:lnTo>
                    <a:pt x="3275076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3275076" y="858012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14" name="object 33">
              <a:extLst>
                <a:ext uri="{FF2B5EF4-FFF2-40B4-BE49-F238E27FC236}">
                  <a16:creationId xmlns:a16="http://schemas.microsoft.com/office/drawing/2014/main" id="{04610146-6858-47CC-B24B-8612274A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44" y="3778008"/>
              <a:ext cx="3287395" cy="857250"/>
            </a:xfrm>
            <a:custGeom>
              <a:avLst/>
              <a:gdLst>
                <a:gd name="T0" fmla="*/ 12954 w 3287395"/>
                <a:gd name="T1" fmla="*/ 0 h 857250"/>
                <a:gd name="T2" fmla="*/ 0 w 3287395"/>
                <a:gd name="T3" fmla="*/ 0 h 857250"/>
                <a:gd name="T4" fmla="*/ 0 w 3287395"/>
                <a:gd name="T5" fmla="*/ 857250 h 857250"/>
                <a:gd name="T6" fmla="*/ 12954 w 3287395"/>
                <a:gd name="T7" fmla="*/ 857250 h 857250"/>
                <a:gd name="T8" fmla="*/ 12954 w 3287395"/>
                <a:gd name="T9" fmla="*/ 0 h 857250"/>
                <a:gd name="T10" fmla="*/ 3287268 w 3287395"/>
                <a:gd name="T11" fmla="*/ 0 h 857250"/>
                <a:gd name="T12" fmla="*/ 3274301 w 3287395"/>
                <a:gd name="T13" fmla="*/ 0 h 857250"/>
                <a:gd name="T14" fmla="*/ 3274301 w 3287395"/>
                <a:gd name="T15" fmla="*/ 857250 h 857250"/>
                <a:gd name="T16" fmla="*/ 3287268 w 3287395"/>
                <a:gd name="T17" fmla="*/ 857250 h 857250"/>
                <a:gd name="T18" fmla="*/ 3287268 w 3287395"/>
                <a:gd name="T19" fmla="*/ 0 h 8572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87395" h="857250">
                  <a:moveTo>
                    <a:pt x="12954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2954" y="857250"/>
                  </a:lnTo>
                  <a:lnTo>
                    <a:pt x="12954" y="0"/>
                  </a:lnTo>
                  <a:close/>
                </a:path>
                <a:path w="3287395" h="857250">
                  <a:moveTo>
                    <a:pt x="3287268" y="0"/>
                  </a:moveTo>
                  <a:lnTo>
                    <a:pt x="3274301" y="0"/>
                  </a:lnTo>
                  <a:lnTo>
                    <a:pt x="3274301" y="857250"/>
                  </a:lnTo>
                  <a:lnTo>
                    <a:pt x="3287268" y="857250"/>
                  </a:lnTo>
                  <a:lnTo>
                    <a:pt x="3287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15" name="object 34">
              <a:extLst>
                <a:ext uri="{FF2B5EF4-FFF2-40B4-BE49-F238E27FC236}">
                  <a16:creationId xmlns:a16="http://schemas.microsoft.com/office/drawing/2014/main" id="{D172541C-1D8B-461F-8F2F-C819C1D67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080" y="3790962"/>
              <a:ext cx="3261360" cy="767715"/>
            </a:xfrm>
            <a:custGeom>
              <a:avLst/>
              <a:gdLst>
                <a:gd name="T0" fmla="*/ 288036 w 3261359"/>
                <a:gd name="T1" fmla="*/ 599704 h 767714"/>
                <a:gd name="T2" fmla="*/ 0 w 3261359"/>
                <a:gd name="T3" fmla="*/ 599704 h 767714"/>
                <a:gd name="T4" fmla="*/ 0 w 3261359"/>
                <a:gd name="T5" fmla="*/ 617230 h 767714"/>
                <a:gd name="T6" fmla="*/ 288036 w 3261359"/>
                <a:gd name="T7" fmla="*/ 617230 h 767714"/>
                <a:gd name="T8" fmla="*/ 288036 w 3261359"/>
                <a:gd name="T9" fmla="*/ 599704 h 767714"/>
                <a:gd name="T10" fmla="*/ 288036 w 3261359"/>
                <a:gd name="T11" fmla="*/ 451114 h 767714"/>
                <a:gd name="T12" fmla="*/ 0 w 3261359"/>
                <a:gd name="T13" fmla="*/ 451114 h 767714"/>
                <a:gd name="T14" fmla="*/ 0 w 3261359"/>
                <a:gd name="T15" fmla="*/ 468640 h 767714"/>
                <a:gd name="T16" fmla="*/ 288036 w 3261359"/>
                <a:gd name="T17" fmla="*/ 468640 h 767714"/>
                <a:gd name="T18" fmla="*/ 288036 w 3261359"/>
                <a:gd name="T19" fmla="*/ 451114 h 767714"/>
                <a:gd name="T20" fmla="*/ 288036 w 3261359"/>
                <a:gd name="T21" fmla="*/ 298704 h 767714"/>
                <a:gd name="T22" fmla="*/ 0 w 3261359"/>
                <a:gd name="T23" fmla="*/ 298704 h 767714"/>
                <a:gd name="T24" fmla="*/ 0 w 3261359"/>
                <a:gd name="T25" fmla="*/ 316230 h 767714"/>
                <a:gd name="T26" fmla="*/ 288036 w 3261359"/>
                <a:gd name="T27" fmla="*/ 316230 h 767714"/>
                <a:gd name="T28" fmla="*/ 288036 w 3261359"/>
                <a:gd name="T29" fmla="*/ 298704 h 767714"/>
                <a:gd name="T30" fmla="*/ 288036 w 3261359"/>
                <a:gd name="T31" fmla="*/ 0 h 767714"/>
                <a:gd name="T32" fmla="*/ 0 w 3261359"/>
                <a:gd name="T33" fmla="*/ 0 h 767714"/>
                <a:gd name="T34" fmla="*/ 0 w 3261359"/>
                <a:gd name="T35" fmla="*/ 16002 h 767714"/>
                <a:gd name="T36" fmla="*/ 288036 w 3261359"/>
                <a:gd name="T37" fmla="*/ 16002 h 767714"/>
                <a:gd name="T38" fmla="*/ 288036 w 3261359"/>
                <a:gd name="T39" fmla="*/ 0 h 767714"/>
                <a:gd name="T40" fmla="*/ 3261370 w 3261359"/>
                <a:gd name="T41" fmla="*/ 749818 h 767714"/>
                <a:gd name="T42" fmla="*/ 0 w 3261359"/>
                <a:gd name="T43" fmla="*/ 749818 h 767714"/>
                <a:gd name="T44" fmla="*/ 0 w 3261359"/>
                <a:gd name="T45" fmla="*/ 752104 h 767714"/>
                <a:gd name="T46" fmla="*/ 0 w 3261359"/>
                <a:gd name="T47" fmla="*/ 767344 h 767714"/>
                <a:gd name="T48" fmla="*/ 3261370 w 3261359"/>
                <a:gd name="T49" fmla="*/ 767344 h 767714"/>
                <a:gd name="T50" fmla="*/ 3261370 w 3261359"/>
                <a:gd name="T51" fmla="*/ 752104 h 767714"/>
                <a:gd name="T52" fmla="*/ 3261370 w 3261359"/>
                <a:gd name="T53" fmla="*/ 749818 h 767714"/>
                <a:gd name="T54" fmla="*/ 3261370 w 3261359"/>
                <a:gd name="T55" fmla="*/ 599704 h 767714"/>
                <a:gd name="T56" fmla="*/ 2995432 w 3261359"/>
                <a:gd name="T57" fmla="*/ 599704 h 767714"/>
                <a:gd name="T58" fmla="*/ 2995432 w 3261359"/>
                <a:gd name="T59" fmla="*/ 617230 h 767714"/>
                <a:gd name="T60" fmla="*/ 3261370 w 3261359"/>
                <a:gd name="T61" fmla="*/ 617230 h 767714"/>
                <a:gd name="T62" fmla="*/ 3261370 w 3261359"/>
                <a:gd name="T63" fmla="*/ 599704 h 767714"/>
                <a:gd name="T64" fmla="*/ 3261370 w 3261359"/>
                <a:gd name="T65" fmla="*/ 451114 h 767714"/>
                <a:gd name="T66" fmla="*/ 2995432 w 3261359"/>
                <a:gd name="T67" fmla="*/ 451114 h 767714"/>
                <a:gd name="T68" fmla="*/ 2995432 w 3261359"/>
                <a:gd name="T69" fmla="*/ 468640 h 767714"/>
                <a:gd name="T70" fmla="*/ 3261370 w 3261359"/>
                <a:gd name="T71" fmla="*/ 468640 h 767714"/>
                <a:gd name="T72" fmla="*/ 3261370 w 3261359"/>
                <a:gd name="T73" fmla="*/ 451114 h 767714"/>
                <a:gd name="T74" fmla="*/ 3261370 w 3261359"/>
                <a:gd name="T75" fmla="*/ 298704 h 767714"/>
                <a:gd name="T76" fmla="*/ 2995432 w 3261359"/>
                <a:gd name="T77" fmla="*/ 298704 h 767714"/>
                <a:gd name="T78" fmla="*/ 2995432 w 3261359"/>
                <a:gd name="T79" fmla="*/ 316230 h 767714"/>
                <a:gd name="T80" fmla="*/ 3261370 w 3261359"/>
                <a:gd name="T81" fmla="*/ 316230 h 767714"/>
                <a:gd name="T82" fmla="*/ 3261370 w 3261359"/>
                <a:gd name="T83" fmla="*/ 298704 h 767714"/>
                <a:gd name="T84" fmla="*/ 3261370 w 3261359"/>
                <a:gd name="T85" fmla="*/ 0 h 767714"/>
                <a:gd name="T86" fmla="*/ 2995432 w 3261359"/>
                <a:gd name="T87" fmla="*/ 0 h 767714"/>
                <a:gd name="T88" fmla="*/ 2995432 w 3261359"/>
                <a:gd name="T89" fmla="*/ 16002 h 767714"/>
                <a:gd name="T90" fmla="*/ 3261370 w 3261359"/>
                <a:gd name="T91" fmla="*/ 16002 h 767714"/>
                <a:gd name="T92" fmla="*/ 3261370 w 3261359"/>
                <a:gd name="T93" fmla="*/ 0 h 7677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261359" h="767714">
                  <a:moveTo>
                    <a:pt x="288036" y="599694"/>
                  </a:moveTo>
                  <a:lnTo>
                    <a:pt x="0" y="599694"/>
                  </a:lnTo>
                  <a:lnTo>
                    <a:pt x="0" y="617220"/>
                  </a:lnTo>
                  <a:lnTo>
                    <a:pt x="288036" y="617220"/>
                  </a:lnTo>
                  <a:lnTo>
                    <a:pt x="288036" y="599694"/>
                  </a:lnTo>
                  <a:close/>
                </a:path>
                <a:path w="3261359" h="767714">
                  <a:moveTo>
                    <a:pt x="288036" y="451104"/>
                  </a:moveTo>
                  <a:lnTo>
                    <a:pt x="0" y="451104"/>
                  </a:lnTo>
                  <a:lnTo>
                    <a:pt x="0" y="468630"/>
                  </a:lnTo>
                  <a:lnTo>
                    <a:pt x="288036" y="468630"/>
                  </a:lnTo>
                  <a:lnTo>
                    <a:pt x="288036" y="451104"/>
                  </a:lnTo>
                  <a:close/>
                </a:path>
                <a:path w="3261359" h="767714">
                  <a:moveTo>
                    <a:pt x="288036" y="298704"/>
                  </a:moveTo>
                  <a:lnTo>
                    <a:pt x="0" y="298704"/>
                  </a:lnTo>
                  <a:lnTo>
                    <a:pt x="0" y="316230"/>
                  </a:lnTo>
                  <a:lnTo>
                    <a:pt x="288036" y="316230"/>
                  </a:lnTo>
                  <a:lnTo>
                    <a:pt x="288036" y="298704"/>
                  </a:lnTo>
                  <a:close/>
                </a:path>
                <a:path w="3261359" h="767714">
                  <a:moveTo>
                    <a:pt x="288036" y="0"/>
                  </a:moveTo>
                  <a:lnTo>
                    <a:pt x="0" y="0"/>
                  </a:lnTo>
                  <a:lnTo>
                    <a:pt x="0" y="16002"/>
                  </a:lnTo>
                  <a:lnTo>
                    <a:pt x="288036" y="16002"/>
                  </a:lnTo>
                  <a:lnTo>
                    <a:pt x="288036" y="0"/>
                  </a:lnTo>
                  <a:close/>
                </a:path>
                <a:path w="3261359" h="767714">
                  <a:moveTo>
                    <a:pt x="3261360" y="749808"/>
                  </a:moveTo>
                  <a:lnTo>
                    <a:pt x="0" y="749808"/>
                  </a:lnTo>
                  <a:lnTo>
                    <a:pt x="0" y="752094"/>
                  </a:lnTo>
                  <a:lnTo>
                    <a:pt x="0" y="767334"/>
                  </a:lnTo>
                  <a:lnTo>
                    <a:pt x="3261360" y="767334"/>
                  </a:lnTo>
                  <a:lnTo>
                    <a:pt x="3261360" y="752094"/>
                  </a:lnTo>
                  <a:lnTo>
                    <a:pt x="3261360" y="749808"/>
                  </a:lnTo>
                  <a:close/>
                </a:path>
                <a:path w="3261359" h="767714">
                  <a:moveTo>
                    <a:pt x="3261360" y="599694"/>
                  </a:moveTo>
                  <a:lnTo>
                    <a:pt x="2995422" y="599694"/>
                  </a:lnTo>
                  <a:lnTo>
                    <a:pt x="2995422" y="617220"/>
                  </a:lnTo>
                  <a:lnTo>
                    <a:pt x="3261360" y="617220"/>
                  </a:lnTo>
                  <a:lnTo>
                    <a:pt x="3261360" y="599694"/>
                  </a:lnTo>
                  <a:close/>
                </a:path>
                <a:path w="3261359" h="767714">
                  <a:moveTo>
                    <a:pt x="3261360" y="451104"/>
                  </a:moveTo>
                  <a:lnTo>
                    <a:pt x="2995422" y="451104"/>
                  </a:lnTo>
                  <a:lnTo>
                    <a:pt x="2995422" y="468630"/>
                  </a:lnTo>
                  <a:lnTo>
                    <a:pt x="3261360" y="468630"/>
                  </a:lnTo>
                  <a:lnTo>
                    <a:pt x="3261360" y="451104"/>
                  </a:lnTo>
                  <a:close/>
                </a:path>
                <a:path w="3261359" h="767714">
                  <a:moveTo>
                    <a:pt x="3261360" y="298704"/>
                  </a:moveTo>
                  <a:lnTo>
                    <a:pt x="2995422" y="298704"/>
                  </a:lnTo>
                  <a:lnTo>
                    <a:pt x="2995422" y="316230"/>
                  </a:lnTo>
                  <a:lnTo>
                    <a:pt x="3261360" y="316230"/>
                  </a:lnTo>
                  <a:lnTo>
                    <a:pt x="3261360" y="298704"/>
                  </a:lnTo>
                  <a:close/>
                </a:path>
                <a:path w="3261359" h="767714">
                  <a:moveTo>
                    <a:pt x="3261360" y="0"/>
                  </a:moveTo>
                  <a:lnTo>
                    <a:pt x="2995422" y="0"/>
                  </a:lnTo>
                  <a:lnTo>
                    <a:pt x="2995422" y="16002"/>
                  </a:lnTo>
                  <a:lnTo>
                    <a:pt x="3261360" y="16002"/>
                  </a:lnTo>
                  <a:lnTo>
                    <a:pt x="3261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16" name="object 35">
              <a:extLst>
                <a:ext uri="{FF2B5EF4-FFF2-40B4-BE49-F238E27FC236}">
                  <a16:creationId xmlns:a16="http://schemas.microsoft.com/office/drawing/2014/main" id="{453DDFAB-3437-4094-85E6-CD94A5C25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116" y="3777246"/>
              <a:ext cx="2707640" cy="765810"/>
            </a:xfrm>
            <a:custGeom>
              <a:avLst/>
              <a:gdLst>
                <a:gd name="T0" fmla="*/ 2707386 w 2707640"/>
                <a:gd name="T1" fmla="*/ 0 h 765810"/>
                <a:gd name="T2" fmla="*/ 2668524 w 2707640"/>
                <a:gd name="T3" fmla="*/ 0 h 765810"/>
                <a:gd name="T4" fmla="*/ 38100 w 2707640"/>
                <a:gd name="T5" fmla="*/ 0 h 765810"/>
                <a:gd name="T6" fmla="*/ 0 w 2707640"/>
                <a:gd name="T7" fmla="*/ 0 h 765810"/>
                <a:gd name="T8" fmla="*/ 0 w 2707640"/>
                <a:gd name="T9" fmla="*/ 708660 h 765810"/>
                <a:gd name="T10" fmla="*/ 38100 w 2707640"/>
                <a:gd name="T11" fmla="*/ 708660 h 765810"/>
                <a:gd name="T12" fmla="*/ 38100 w 2707640"/>
                <a:gd name="T13" fmla="*/ 765810 h 765810"/>
                <a:gd name="T14" fmla="*/ 2707386 w 2707640"/>
                <a:gd name="T15" fmla="*/ 765810 h 765810"/>
                <a:gd name="T16" fmla="*/ 2707386 w 2707640"/>
                <a:gd name="T17" fmla="*/ 0 h 7658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07640" h="765810">
                  <a:moveTo>
                    <a:pt x="2707386" y="0"/>
                  </a:moveTo>
                  <a:lnTo>
                    <a:pt x="2668524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08660"/>
                  </a:lnTo>
                  <a:lnTo>
                    <a:pt x="38100" y="708660"/>
                  </a:lnTo>
                  <a:lnTo>
                    <a:pt x="38100" y="765810"/>
                  </a:lnTo>
                  <a:lnTo>
                    <a:pt x="2707386" y="765810"/>
                  </a:lnTo>
                  <a:lnTo>
                    <a:pt x="2707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17" name="object 36">
              <a:extLst>
                <a:ext uri="{FF2B5EF4-FFF2-40B4-BE49-F238E27FC236}">
                  <a16:creationId xmlns:a16="http://schemas.microsoft.com/office/drawing/2014/main" id="{85B32A80-93E0-495C-BE87-B01EF9AC9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824" y="3777246"/>
              <a:ext cx="2851150" cy="925830"/>
            </a:xfrm>
            <a:custGeom>
              <a:avLst/>
              <a:gdLst>
                <a:gd name="T0" fmla="*/ 17526 w 2851150"/>
                <a:gd name="T1" fmla="*/ 771154 h 925829"/>
                <a:gd name="T2" fmla="*/ 15240 w 2851150"/>
                <a:gd name="T3" fmla="*/ 621040 h 925829"/>
                <a:gd name="T4" fmla="*/ 0 w 2851150"/>
                <a:gd name="T5" fmla="*/ 621040 h 925829"/>
                <a:gd name="T6" fmla="*/ 1524 w 2851150"/>
                <a:gd name="T7" fmla="*/ 771916 h 925829"/>
                <a:gd name="T8" fmla="*/ 17526 w 2851150"/>
                <a:gd name="T9" fmla="*/ 771154 h 925829"/>
                <a:gd name="T10" fmla="*/ 235458 w 2851150"/>
                <a:gd name="T11" fmla="*/ 778774 h 925829"/>
                <a:gd name="T12" fmla="*/ 217170 w 2851150"/>
                <a:gd name="T13" fmla="*/ 778774 h 925829"/>
                <a:gd name="T14" fmla="*/ 217170 w 2851150"/>
                <a:gd name="T15" fmla="*/ 918220 h 925829"/>
                <a:gd name="T16" fmla="*/ 235458 w 2851150"/>
                <a:gd name="T17" fmla="*/ 918220 h 925829"/>
                <a:gd name="T18" fmla="*/ 235458 w 2851150"/>
                <a:gd name="T19" fmla="*/ 778774 h 925829"/>
                <a:gd name="T20" fmla="*/ 646925 w 2851150"/>
                <a:gd name="T21" fmla="*/ 773440 h 925829"/>
                <a:gd name="T22" fmla="*/ 630923 w 2851150"/>
                <a:gd name="T23" fmla="*/ 773440 h 925829"/>
                <a:gd name="T24" fmla="*/ 630923 w 2851150"/>
                <a:gd name="T25" fmla="*/ 922030 h 925829"/>
                <a:gd name="T26" fmla="*/ 646925 w 2851150"/>
                <a:gd name="T27" fmla="*/ 922030 h 925829"/>
                <a:gd name="T28" fmla="*/ 646925 w 2851150"/>
                <a:gd name="T29" fmla="*/ 773440 h 925829"/>
                <a:gd name="T30" fmla="*/ 2372855 w 2851150"/>
                <a:gd name="T31" fmla="*/ 777250 h 925829"/>
                <a:gd name="T32" fmla="*/ 2354567 w 2851150"/>
                <a:gd name="T33" fmla="*/ 777250 h 925829"/>
                <a:gd name="T34" fmla="*/ 2354567 w 2851150"/>
                <a:gd name="T35" fmla="*/ 925840 h 925829"/>
                <a:gd name="T36" fmla="*/ 2372855 w 2851150"/>
                <a:gd name="T37" fmla="*/ 925840 h 925829"/>
                <a:gd name="T38" fmla="*/ 2372855 w 2851150"/>
                <a:gd name="T39" fmla="*/ 777250 h 925829"/>
                <a:gd name="T40" fmla="*/ 2699766 w 2851150"/>
                <a:gd name="T41" fmla="*/ 0 h 925829"/>
                <a:gd name="T42" fmla="*/ 76200 w 2851150"/>
                <a:gd name="T43" fmla="*/ 0 h 925829"/>
                <a:gd name="T44" fmla="*/ 76200 w 2851150"/>
                <a:gd name="T45" fmla="*/ 682762 h 925829"/>
                <a:gd name="T46" fmla="*/ 422148 w 2851150"/>
                <a:gd name="T47" fmla="*/ 682762 h 925829"/>
                <a:gd name="T48" fmla="*/ 422148 w 2851150"/>
                <a:gd name="T49" fmla="*/ 771916 h 925829"/>
                <a:gd name="T50" fmla="*/ 438150 w 2851150"/>
                <a:gd name="T51" fmla="*/ 771916 h 925829"/>
                <a:gd name="T52" fmla="*/ 438150 w 2851150"/>
                <a:gd name="T53" fmla="*/ 682762 h 925829"/>
                <a:gd name="T54" fmla="*/ 839076 w 2851150"/>
                <a:gd name="T55" fmla="*/ 682762 h 925829"/>
                <a:gd name="T56" fmla="*/ 840473 w 2851150"/>
                <a:gd name="T57" fmla="*/ 773440 h 925829"/>
                <a:gd name="T58" fmla="*/ 855713 w 2851150"/>
                <a:gd name="T59" fmla="*/ 773440 h 925829"/>
                <a:gd name="T60" fmla="*/ 854773 w 2851150"/>
                <a:gd name="T61" fmla="*/ 682762 h 925829"/>
                <a:gd name="T62" fmla="*/ 2699766 w 2851150"/>
                <a:gd name="T63" fmla="*/ 682762 h 925829"/>
                <a:gd name="T64" fmla="*/ 2699766 w 2851150"/>
                <a:gd name="T65" fmla="*/ 0 h 925829"/>
                <a:gd name="T66" fmla="*/ 2850629 w 2851150"/>
                <a:gd name="T67" fmla="*/ 777250 h 925829"/>
                <a:gd name="T68" fmla="*/ 2834627 w 2851150"/>
                <a:gd name="T69" fmla="*/ 777250 h 925829"/>
                <a:gd name="T70" fmla="*/ 2834627 w 2851150"/>
                <a:gd name="T71" fmla="*/ 925840 h 925829"/>
                <a:gd name="T72" fmla="*/ 2850629 w 2851150"/>
                <a:gd name="T73" fmla="*/ 925840 h 925829"/>
                <a:gd name="T74" fmla="*/ 2850629 w 2851150"/>
                <a:gd name="T75" fmla="*/ 777250 h 925829"/>
                <a:gd name="T76" fmla="*/ 2850629 w 2851150"/>
                <a:gd name="T77" fmla="*/ 474736 h 925829"/>
                <a:gd name="T78" fmla="*/ 2834627 w 2851150"/>
                <a:gd name="T79" fmla="*/ 474736 h 925829"/>
                <a:gd name="T80" fmla="*/ 2834627 w 2851150"/>
                <a:gd name="T81" fmla="*/ 623326 h 925829"/>
                <a:gd name="T82" fmla="*/ 2850629 w 2851150"/>
                <a:gd name="T83" fmla="*/ 623326 h 925829"/>
                <a:gd name="T84" fmla="*/ 2850629 w 2851150"/>
                <a:gd name="T85" fmla="*/ 474736 h 9258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851150" h="925829">
                  <a:moveTo>
                    <a:pt x="17526" y="771144"/>
                  </a:moveTo>
                  <a:lnTo>
                    <a:pt x="15240" y="621030"/>
                  </a:lnTo>
                  <a:lnTo>
                    <a:pt x="0" y="621030"/>
                  </a:lnTo>
                  <a:lnTo>
                    <a:pt x="1524" y="771906"/>
                  </a:lnTo>
                  <a:lnTo>
                    <a:pt x="17526" y="771144"/>
                  </a:lnTo>
                  <a:close/>
                </a:path>
                <a:path w="2851150" h="925829">
                  <a:moveTo>
                    <a:pt x="235458" y="778764"/>
                  </a:moveTo>
                  <a:lnTo>
                    <a:pt x="217170" y="778764"/>
                  </a:lnTo>
                  <a:lnTo>
                    <a:pt x="217170" y="918210"/>
                  </a:lnTo>
                  <a:lnTo>
                    <a:pt x="235458" y="918210"/>
                  </a:lnTo>
                  <a:lnTo>
                    <a:pt x="235458" y="778764"/>
                  </a:lnTo>
                  <a:close/>
                </a:path>
                <a:path w="2851150" h="925829">
                  <a:moveTo>
                    <a:pt x="646925" y="773430"/>
                  </a:moveTo>
                  <a:lnTo>
                    <a:pt x="630923" y="773430"/>
                  </a:lnTo>
                  <a:lnTo>
                    <a:pt x="630923" y="922020"/>
                  </a:lnTo>
                  <a:lnTo>
                    <a:pt x="646925" y="922020"/>
                  </a:lnTo>
                  <a:lnTo>
                    <a:pt x="646925" y="773430"/>
                  </a:lnTo>
                  <a:close/>
                </a:path>
                <a:path w="2851150" h="925829">
                  <a:moveTo>
                    <a:pt x="2372855" y="777240"/>
                  </a:moveTo>
                  <a:lnTo>
                    <a:pt x="2354567" y="777240"/>
                  </a:lnTo>
                  <a:lnTo>
                    <a:pt x="2354567" y="925830"/>
                  </a:lnTo>
                  <a:lnTo>
                    <a:pt x="2372855" y="925830"/>
                  </a:lnTo>
                  <a:lnTo>
                    <a:pt x="2372855" y="777240"/>
                  </a:lnTo>
                  <a:close/>
                </a:path>
                <a:path w="2851150" h="925829">
                  <a:moveTo>
                    <a:pt x="2699766" y="0"/>
                  </a:moveTo>
                  <a:lnTo>
                    <a:pt x="76200" y="0"/>
                  </a:lnTo>
                  <a:lnTo>
                    <a:pt x="76200" y="682752"/>
                  </a:lnTo>
                  <a:lnTo>
                    <a:pt x="422148" y="682752"/>
                  </a:lnTo>
                  <a:lnTo>
                    <a:pt x="422148" y="771906"/>
                  </a:lnTo>
                  <a:lnTo>
                    <a:pt x="438150" y="771906"/>
                  </a:lnTo>
                  <a:lnTo>
                    <a:pt x="438150" y="682752"/>
                  </a:lnTo>
                  <a:lnTo>
                    <a:pt x="839076" y="682752"/>
                  </a:lnTo>
                  <a:lnTo>
                    <a:pt x="840473" y="773430"/>
                  </a:lnTo>
                  <a:lnTo>
                    <a:pt x="855713" y="773430"/>
                  </a:lnTo>
                  <a:lnTo>
                    <a:pt x="854773" y="682752"/>
                  </a:lnTo>
                  <a:lnTo>
                    <a:pt x="2699766" y="682752"/>
                  </a:lnTo>
                  <a:lnTo>
                    <a:pt x="2699766" y="0"/>
                  </a:lnTo>
                  <a:close/>
                </a:path>
                <a:path w="2851150" h="925829">
                  <a:moveTo>
                    <a:pt x="2850629" y="777240"/>
                  </a:moveTo>
                  <a:lnTo>
                    <a:pt x="2834627" y="777240"/>
                  </a:lnTo>
                  <a:lnTo>
                    <a:pt x="2834627" y="925830"/>
                  </a:lnTo>
                  <a:lnTo>
                    <a:pt x="2850629" y="925830"/>
                  </a:lnTo>
                  <a:lnTo>
                    <a:pt x="2850629" y="777240"/>
                  </a:lnTo>
                  <a:close/>
                </a:path>
                <a:path w="2851150" h="925829">
                  <a:moveTo>
                    <a:pt x="2850629" y="474726"/>
                  </a:moveTo>
                  <a:lnTo>
                    <a:pt x="2834627" y="474726"/>
                  </a:lnTo>
                  <a:lnTo>
                    <a:pt x="2834627" y="623316"/>
                  </a:lnTo>
                  <a:lnTo>
                    <a:pt x="2850629" y="623316"/>
                  </a:lnTo>
                  <a:lnTo>
                    <a:pt x="2850629" y="4747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18" name="object 37">
              <a:extLst>
                <a:ext uri="{FF2B5EF4-FFF2-40B4-BE49-F238E27FC236}">
                  <a16:creationId xmlns:a16="http://schemas.microsoft.com/office/drawing/2014/main" id="{333EE6F8-6AEB-4ABB-B665-2BD76A3E7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079" y="3777234"/>
              <a:ext cx="3261359" cy="858012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1519" name="object 38">
              <a:extLst>
                <a:ext uri="{FF2B5EF4-FFF2-40B4-BE49-F238E27FC236}">
                  <a16:creationId xmlns:a16="http://schemas.microsoft.com/office/drawing/2014/main" id="{EFA77EEC-AC19-49F7-B8E9-9218C572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839" y="4634484"/>
              <a:ext cx="3275329" cy="810895"/>
            </a:xfrm>
            <a:custGeom>
              <a:avLst/>
              <a:gdLst>
                <a:gd name="T0" fmla="*/ 3275076 w 3275329"/>
                <a:gd name="T1" fmla="*/ 810767 h 810895"/>
                <a:gd name="T2" fmla="*/ 3275076 w 3275329"/>
                <a:gd name="T3" fmla="*/ 0 h 810895"/>
                <a:gd name="T4" fmla="*/ 0 w 3275329"/>
                <a:gd name="T5" fmla="*/ 0 h 810895"/>
                <a:gd name="T6" fmla="*/ 0 w 3275329"/>
                <a:gd name="T7" fmla="*/ 810768 h 810895"/>
                <a:gd name="T8" fmla="*/ 3275076 w 3275329"/>
                <a:gd name="T9" fmla="*/ 810767 h 8108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5329" h="810895">
                  <a:moveTo>
                    <a:pt x="3275076" y="810767"/>
                  </a:moveTo>
                  <a:lnTo>
                    <a:pt x="3275076" y="0"/>
                  </a:lnTo>
                  <a:lnTo>
                    <a:pt x="0" y="0"/>
                  </a:lnTo>
                  <a:lnTo>
                    <a:pt x="0" y="810768"/>
                  </a:lnTo>
                  <a:lnTo>
                    <a:pt x="3275076" y="810767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0" name="object 39">
              <a:extLst>
                <a:ext uri="{FF2B5EF4-FFF2-40B4-BE49-F238E27FC236}">
                  <a16:creationId xmlns:a16="http://schemas.microsoft.com/office/drawing/2014/main" id="{B383ED79-CC54-4E2E-9B6D-6C2A975AB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43" y="4635246"/>
              <a:ext cx="3287395" cy="817244"/>
            </a:xfrm>
            <a:custGeom>
              <a:avLst/>
              <a:gdLst>
                <a:gd name="T0" fmla="*/ 12953 w 3287395"/>
                <a:gd name="T1" fmla="*/ 803900 h 817245"/>
                <a:gd name="T2" fmla="*/ 12953 w 3287395"/>
                <a:gd name="T3" fmla="*/ 0 h 817245"/>
                <a:gd name="T4" fmla="*/ 0 w 3287395"/>
                <a:gd name="T5" fmla="*/ 0 h 817245"/>
                <a:gd name="T6" fmla="*/ 0 w 3287395"/>
                <a:gd name="T7" fmla="*/ 816854 h 817245"/>
                <a:gd name="T8" fmla="*/ 6096 w 3287395"/>
                <a:gd name="T9" fmla="*/ 816854 h 817245"/>
                <a:gd name="T10" fmla="*/ 6096 w 3287395"/>
                <a:gd name="T11" fmla="*/ 803900 h 817245"/>
                <a:gd name="T12" fmla="*/ 12953 w 3287395"/>
                <a:gd name="T13" fmla="*/ 803900 h 817245"/>
                <a:gd name="T14" fmla="*/ 3281171 w 3287395"/>
                <a:gd name="T15" fmla="*/ 803899 h 817245"/>
                <a:gd name="T16" fmla="*/ 6096 w 3287395"/>
                <a:gd name="T17" fmla="*/ 803900 h 817245"/>
                <a:gd name="T18" fmla="*/ 12953 w 3287395"/>
                <a:gd name="T19" fmla="*/ 809996 h 817245"/>
                <a:gd name="T20" fmla="*/ 12953 w 3287395"/>
                <a:gd name="T21" fmla="*/ 816854 h 817245"/>
                <a:gd name="T22" fmla="*/ 3274301 w 3287395"/>
                <a:gd name="T23" fmla="*/ 816853 h 817245"/>
                <a:gd name="T24" fmla="*/ 3274301 w 3287395"/>
                <a:gd name="T25" fmla="*/ 809995 h 817245"/>
                <a:gd name="T26" fmla="*/ 3281171 w 3287395"/>
                <a:gd name="T27" fmla="*/ 803899 h 817245"/>
                <a:gd name="T28" fmla="*/ 12953 w 3287395"/>
                <a:gd name="T29" fmla="*/ 816854 h 817245"/>
                <a:gd name="T30" fmla="*/ 12953 w 3287395"/>
                <a:gd name="T31" fmla="*/ 809996 h 817245"/>
                <a:gd name="T32" fmla="*/ 6096 w 3287395"/>
                <a:gd name="T33" fmla="*/ 803900 h 817245"/>
                <a:gd name="T34" fmla="*/ 6096 w 3287395"/>
                <a:gd name="T35" fmla="*/ 816854 h 817245"/>
                <a:gd name="T36" fmla="*/ 12953 w 3287395"/>
                <a:gd name="T37" fmla="*/ 816854 h 817245"/>
                <a:gd name="T38" fmla="*/ 3287267 w 3287395"/>
                <a:gd name="T39" fmla="*/ 816853 h 817245"/>
                <a:gd name="T40" fmla="*/ 3287267 w 3287395"/>
                <a:gd name="T41" fmla="*/ 0 h 817245"/>
                <a:gd name="T42" fmla="*/ 3274301 w 3287395"/>
                <a:gd name="T43" fmla="*/ 0 h 817245"/>
                <a:gd name="T44" fmla="*/ 3274301 w 3287395"/>
                <a:gd name="T45" fmla="*/ 803899 h 817245"/>
                <a:gd name="T46" fmla="*/ 3281171 w 3287395"/>
                <a:gd name="T47" fmla="*/ 803899 h 817245"/>
                <a:gd name="T48" fmla="*/ 3281171 w 3287395"/>
                <a:gd name="T49" fmla="*/ 816853 h 817245"/>
                <a:gd name="T50" fmla="*/ 3287267 w 3287395"/>
                <a:gd name="T51" fmla="*/ 816853 h 817245"/>
                <a:gd name="T52" fmla="*/ 3281171 w 3287395"/>
                <a:gd name="T53" fmla="*/ 816853 h 817245"/>
                <a:gd name="T54" fmla="*/ 3281171 w 3287395"/>
                <a:gd name="T55" fmla="*/ 803899 h 817245"/>
                <a:gd name="T56" fmla="*/ 3274301 w 3287395"/>
                <a:gd name="T57" fmla="*/ 809995 h 817245"/>
                <a:gd name="T58" fmla="*/ 3274301 w 3287395"/>
                <a:gd name="T59" fmla="*/ 816853 h 817245"/>
                <a:gd name="T60" fmla="*/ 3281171 w 3287395"/>
                <a:gd name="T61" fmla="*/ 816853 h 8172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287395" h="817245">
                  <a:moveTo>
                    <a:pt x="12953" y="80391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16864"/>
                  </a:lnTo>
                  <a:lnTo>
                    <a:pt x="6096" y="816864"/>
                  </a:lnTo>
                  <a:lnTo>
                    <a:pt x="6096" y="803910"/>
                  </a:lnTo>
                  <a:lnTo>
                    <a:pt x="12953" y="803910"/>
                  </a:lnTo>
                  <a:close/>
                </a:path>
                <a:path w="3287395" h="817245">
                  <a:moveTo>
                    <a:pt x="3281171" y="803909"/>
                  </a:moveTo>
                  <a:lnTo>
                    <a:pt x="6096" y="803910"/>
                  </a:lnTo>
                  <a:lnTo>
                    <a:pt x="12953" y="810006"/>
                  </a:lnTo>
                  <a:lnTo>
                    <a:pt x="12953" y="816864"/>
                  </a:lnTo>
                  <a:lnTo>
                    <a:pt x="3274301" y="816863"/>
                  </a:lnTo>
                  <a:lnTo>
                    <a:pt x="3274301" y="810005"/>
                  </a:lnTo>
                  <a:lnTo>
                    <a:pt x="3281171" y="803909"/>
                  </a:lnTo>
                  <a:close/>
                </a:path>
                <a:path w="3287395" h="817245">
                  <a:moveTo>
                    <a:pt x="12953" y="816864"/>
                  </a:moveTo>
                  <a:lnTo>
                    <a:pt x="12953" y="810006"/>
                  </a:lnTo>
                  <a:lnTo>
                    <a:pt x="6096" y="803910"/>
                  </a:lnTo>
                  <a:lnTo>
                    <a:pt x="6096" y="816864"/>
                  </a:lnTo>
                  <a:lnTo>
                    <a:pt x="12953" y="816864"/>
                  </a:lnTo>
                  <a:close/>
                </a:path>
                <a:path w="3287395" h="817245">
                  <a:moveTo>
                    <a:pt x="3287267" y="816863"/>
                  </a:moveTo>
                  <a:lnTo>
                    <a:pt x="3287267" y="0"/>
                  </a:lnTo>
                  <a:lnTo>
                    <a:pt x="3274301" y="0"/>
                  </a:lnTo>
                  <a:lnTo>
                    <a:pt x="3274301" y="803909"/>
                  </a:lnTo>
                  <a:lnTo>
                    <a:pt x="3281171" y="803909"/>
                  </a:lnTo>
                  <a:lnTo>
                    <a:pt x="3281171" y="816863"/>
                  </a:lnTo>
                  <a:lnTo>
                    <a:pt x="3287267" y="816863"/>
                  </a:lnTo>
                  <a:close/>
                </a:path>
                <a:path w="3287395" h="817245">
                  <a:moveTo>
                    <a:pt x="3281171" y="816863"/>
                  </a:moveTo>
                  <a:lnTo>
                    <a:pt x="3281171" y="803909"/>
                  </a:lnTo>
                  <a:lnTo>
                    <a:pt x="3274301" y="810005"/>
                  </a:lnTo>
                  <a:lnTo>
                    <a:pt x="3274301" y="816863"/>
                  </a:lnTo>
                  <a:lnTo>
                    <a:pt x="3281171" y="8168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1" name="object 40">
              <a:extLst>
                <a:ext uri="{FF2B5EF4-FFF2-40B4-BE49-F238E27FC236}">
                  <a16:creationId xmlns:a16="http://schemas.microsoft.com/office/drawing/2014/main" id="{32A66D6B-5B93-45CC-9DE9-01F66F85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080" y="4693170"/>
              <a:ext cx="3261360" cy="617220"/>
            </a:xfrm>
            <a:custGeom>
              <a:avLst/>
              <a:gdLst>
                <a:gd name="T0" fmla="*/ 3261370 w 3261359"/>
                <a:gd name="T1" fmla="*/ 601218 h 617220"/>
                <a:gd name="T2" fmla="*/ 0 w 3261359"/>
                <a:gd name="T3" fmla="*/ 601218 h 617220"/>
                <a:gd name="T4" fmla="*/ 0 w 3261359"/>
                <a:gd name="T5" fmla="*/ 617220 h 617220"/>
                <a:gd name="T6" fmla="*/ 3261370 w 3261359"/>
                <a:gd name="T7" fmla="*/ 617220 h 617220"/>
                <a:gd name="T8" fmla="*/ 3261370 w 3261359"/>
                <a:gd name="T9" fmla="*/ 601218 h 617220"/>
                <a:gd name="T10" fmla="*/ 3261370 w 3261359"/>
                <a:gd name="T11" fmla="*/ 300990 h 617220"/>
                <a:gd name="T12" fmla="*/ 0 w 3261359"/>
                <a:gd name="T13" fmla="*/ 298704 h 617220"/>
                <a:gd name="T14" fmla="*/ 0 w 3261359"/>
                <a:gd name="T15" fmla="*/ 314706 h 617220"/>
                <a:gd name="T16" fmla="*/ 3261370 w 3261359"/>
                <a:gd name="T17" fmla="*/ 316230 h 617220"/>
                <a:gd name="T18" fmla="*/ 3261370 w 3261359"/>
                <a:gd name="T19" fmla="*/ 300990 h 617220"/>
                <a:gd name="T20" fmla="*/ 3261370 w 3261359"/>
                <a:gd name="T21" fmla="*/ 150114 h 617220"/>
                <a:gd name="T22" fmla="*/ 0 w 3261359"/>
                <a:gd name="T23" fmla="*/ 150114 h 617220"/>
                <a:gd name="T24" fmla="*/ 0 w 3261359"/>
                <a:gd name="T25" fmla="*/ 166116 h 617220"/>
                <a:gd name="T26" fmla="*/ 3261370 w 3261359"/>
                <a:gd name="T27" fmla="*/ 166116 h 617220"/>
                <a:gd name="T28" fmla="*/ 3261370 w 3261359"/>
                <a:gd name="T29" fmla="*/ 150114 h 617220"/>
                <a:gd name="T30" fmla="*/ 3261370 w 3261359"/>
                <a:gd name="T31" fmla="*/ 1524 h 617220"/>
                <a:gd name="T32" fmla="*/ 0 w 3261359"/>
                <a:gd name="T33" fmla="*/ 0 h 617220"/>
                <a:gd name="T34" fmla="*/ 0 w 3261359"/>
                <a:gd name="T35" fmla="*/ 16002 h 617220"/>
                <a:gd name="T36" fmla="*/ 3261370 w 3261359"/>
                <a:gd name="T37" fmla="*/ 17526 h 617220"/>
                <a:gd name="T38" fmla="*/ 3261370 w 3261359"/>
                <a:gd name="T39" fmla="*/ 1524 h 61722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261359" h="617220">
                  <a:moveTo>
                    <a:pt x="3261360" y="601218"/>
                  </a:moveTo>
                  <a:lnTo>
                    <a:pt x="0" y="601218"/>
                  </a:lnTo>
                  <a:lnTo>
                    <a:pt x="0" y="617220"/>
                  </a:lnTo>
                  <a:lnTo>
                    <a:pt x="3261360" y="617220"/>
                  </a:lnTo>
                  <a:lnTo>
                    <a:pt x="3261360" y="601218"/>
                  </a:lnTo>
                  <a:close/>
                </a:path>
                <a:path w="3261359" h="617220">
                  <a:moveTo>
                    <a:pt x="3261360" y="300990"/>
                  </a:moveTo>
                  <a:lnTo>
                    <a:pt x="0" y="298704"/>
                  </a:lnTo>
                  <a:lnTo>
                    <a:pt x="0" y="314706"/>
                  </a:lnTo>
                  <a:lnTo>
                    <a:pt x="3261360" y="316230"/>
                  </a:lnTo>
                  <a:lnTo>
                    <a:pt x="3261360" y="300990"/>
                  </a:lnTo>
                  <a:close/>
                </a:path>
                <a:path w="3261359" h="617220">
                  <a:moveTo>
                    <a:pt x="3261360" y="150114"/>
                  </a:moveTo>
                  <a:lnTo>
                    <a:pt x="0" y="150114"/>
                  </a:lnTo>
                  <a:lnTo>
                    <a:pt x="0" y="166116"/>
                  </a:lnTo>
                  <a:lnTo>
                    <a:pt x="3261360" y="166116"/>
                  </a:lnTo>
                  <a:lnTo>
                    <a:pt x="3261360" y="150114"/>
                  </a:lnTo>
                  <a:close/>
                </a:path>
                <a:path w="3261359" h="617220">
                  <a:moveTo>
                    <a:pt x="3261360" y="1524"/>
                  </a:moveTo>
                  <a:lnTo>
                    <a:pt x="0" y="0"/>
                  </a:lnTo>
                  <a:lnTo>
                    <a:pt x="0" y="16002"/>
                  </a:lnTo>
                  <a:lnTo>
                    <a:pt x="3261360" y="17526"/>
                  </a:lnTo>
                  <a:lnTo>
                    <a:pt x="3261360" y="1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2" name="object 41">
              <a:extLst>
                <a:ext uri="{FF2B5EF4-FFF2-40B4-BE49-F238E27FC236}">
                  <a16:creationId xmlns:a16="http://schemas.microsoft.com/office/drawing/2014/main" id="{3CEC0389-C8A5-4941-B20B-9D4C9202A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910" y="4635246"/>
              <a:ext cx="1047750" cy="147955"/>
            </a:xfrm>
            <a:custGeom>
              <a:avLst/>
              <a:gdLst>
                <a:gd name="T0" fmla="*/ 1047621 w 1047750"/>
                <a:gd name="T1" fmla="*/ 0 h 147954"/>
                <a:gd name="T2" fmla="*/ 41 w 1047750"/>
                <a:gd name="T3" fmla="*/ 0 h 147954"/>
                <a:gd name="T4" fmla="*/ 0 w 1047750"/>
                <a:gd name="T5" fmla="*/ 988 h 147954"/>
                <a:gd name="T6" fmla="*/ 7234 w 1047750"/>
                <a:gd name="T7" fmla="*/ 43126 h 147954"/>
                <a:gd name="T8" fmla="*/ 23693 w 1047750"/>
                <a:gd name="T9" fmla="*/ 80100 h 147954"/>
                <a:gd name="T10" fmla="*/ 49452 w 1047750"/>
                <a:gd name="T11" fmla="*/ 110528 h 147954"/>
                <a:gd name="T12" fmla="*/ 84585 w 1047750"/>
                <a:gd name="T13" fmla="*/ 133053 h 147954"/>
                <a:gd name="T14" fmla="*/ 129168 w 1047750"/>
                <a:gd name="T15" fmla="*/ 146313 h 147954"/>
                <a:gd name="T16" fmla="*/ 153552 w 1047750"/>
                <a:gd name="T17" fmla="*/ 147837 h 147954"/>
                <a:gd name="T18" fmla="*/ 181746 w 1047750"/>
                <a:gd name="T19" fmla="*/ 144027 h 147954"/>
                <a:gd name="T20" fmla="*/ 209940 w 1047750"/>
                <a:gd name="T21" fmla="*/ 137169 h 147954"/>
                <a:gd name="T22" fmla="*/ 840876 w 1047750"/>
                <a:gd name="T23" fmla="*/ 137931 h 147954"/>
                <a:gd name="T24" fmla="*/ 867546 w 1047750"/>
                <a:gd name="T25" fmla="*/ 144789 h 147954"/>
                <a:gd name="T26" fmla="*/ 894978 w 1047750"/>
                <a:gd name="T27" fmla="*/ 147837 h 147954"/>
                <a:gd name="T28" fmla="*/ 919362 w 1047750"/>
                <a:gd name="T29" fmla="*/ 146313 h 147954"/>
                <a:gd name="T30" fmla="*/ 968056 w 1047750"/>
                <a:gd name="T31" fmla="*/ 131242 h 147954"/>
                <a:gd name="T32" fmla="*/ 1005684 w 1047750"/>
                <a:gd name="T33" fmla="*/ 104533 h 147954"/>
                <a:gd name="T34" fmla="*/ 1031919 w 1047750"/>
                <a:gd name="T35" fmla="*/ 68130 h 147954"/>
                <a:gd name="T36" fmla="*/ 1046435 w 1047750"/>
                <a:gd name="T37" fmla="*/ 24002 h 147954"/>
                <a:gd name="T38" fmla="*/ 1047621 w 1047750"/>
                <a:gd name="T39" fmla="*/ 0 h 1479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7750" h="147954">
                  <a:moveTo>
                    <a:pt x="1047621" y="0"/>
                  </a:moveTo>
                  <a:lnTo>
                    <a:pt x="41" y="0"/>
                  </a:lnTo>
                  <a:lnTo>
                    <a:pt x="0" y="988"/>
                  </a:lnTo>
                  <a:lnTo>
                    <a:pt x="7234" y="43126"/>
                  </a:lnTo>
                  <a:lnTo>
                    <a:pt x="23693" y="80090"/>
                  </a:lnTo>
                  <a:lnTo>
                    <a:pt x="49452" y="110518"/>
                  </a:lnTo>
                  <a:lnTo>
                    <a:pt x="84585" y="133043"/>
                  </a:lnTo>
                  <a:lnTo>
                    <a:pt x="129168" y="146303"/>
                  </a:lnTo>
                  <a:lnTo>
                    <a:pt x="153552" y="147827"/>
                  </a:lnTo>
                  <a:lnTo>
                    <a:pt x="181746" y="144017"/>
                  </a:lnTo>
                  <a:lnTo>
                    <a:pt x="209940" y="137159"/>
                  </a:lnTo>
                  <a:lnTo>
                    <a:pt x="840876" y="137921"/>
                  </a:lnTo>
                  <a:lnTo>
                    <a:pt x="867546" y="144779"/>
                  </a:lnTo>
                  <a:lnTo>
                    <a:pt x="894978" y="147827"/>
                  </a:lnTo>
                  <a:lnTo>
                    <a:pt x="919362" y="146303"/>
                  </a:lnTo>
                  <a:lnTo>
                    <a:pt x="968056" y="131232"/>
                  </a:lnTo>
                  <a:lnTo>
                    <a:pt x="1005684" y="104523"/>
                  </a:lnTo>
                  <a:lnTo>
                    <a:pt x="1031919" y="68130"/>
                  </a:lnTo>
                  <a:lnTo>
                    <a:pt x="1046435" y="24002"/>
                  </a:lnTo>
                  <a:lnTo>
                    <a:pt x="1047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3" name="object 42">
              <a:extLst>
                <a:ext uri="{FF2B5EF4-FFF2-40B4-BE49-F238E27FC236}">
                  <a16:creationId xmlns:a16="http://schemas.microsoft.com/office/drawing/2014/main" id="{5EA53E4D-66B7-4E6D-A9B4-CBA21E98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080" y="4635258"/>
              <a:ext cx="3261360" cy="820419"/>
            </a:xfrm>
            <a:custGeom>
              <a:avLst/>
              <a:gdLst>
                <a:gd name="T0" fmla="*/ 237744 w 3261359"/>
                <a:gd name="T1" fmla="*/ 665216 h 820420"/>
                <a:gd name="T2" fmla="*/ 255270 w 3261359"/>
                <a:gd name="T3" fmla="*/ 216408 h 820420"/>
                <a:gd name="T4" fmla="*/ 239268 w 3261359"/>
                <a:gd name="T5" fmla="*/ 216408 h 820420"/>
                <a:gd name="T6" fmla="*/ 470916 w 3261359"/>
                <a:gd name="T7" fmla="*/ 223266 h 820420"/>
                <a:gd name="T8" fmla="*/ 473202 w 3261359"/>
                <a:gd name="T9" fmla="*/ 364236 h 820420"/>
                <a:gd name="T10" fmla="*/ 659892 w 3261359"/>
                <a:gd name="T11" fmla="*/ 816092 h 820420"/>
                <a:gd name="T12" fmla="*/ 675894 w 3261359"/>
                <a:gd name="T13" fmla="*/ 67818 h 820420"/>
                <a:gd name="T14" fmla="*/ 675894 w 3261359"/>
                <a:gd name="T15" fmla="*/ 214122 h 820420"/>
                <a:gd name="T16" fmla="*/ 868667 w 3261359"/>
                <a:gd name="T17" fmla="*/ 217932 h 820420"/>
                <a:gd name="T18" fmla="*/ 884669 w 3261359"/>
                <a:gd name="T19" fmla="*/ 217932 h 820420"/>
                <a:gd name="T20" fmla="*/ 1075931 w 3261359"/>
                <a:gd name="T21" fmla="*/ 671312 h 820420"/>
                <a:gd name="T22" fmla="*/ 1093457 w 3261359"/>
                <a:gd name="T23" fmla="*/ 216408 h 820420"/>
                <a:gd name="T24" fmla="*/ 1078217 w 3261359"/>
                <a:gd name="T25" fmla="*/ 216408 h 820420"/>
                <a:gd name="T26" fmla="*/ 1242085 w 3261359"/>
                <a:gd name="T27" fmla="*/ 0 h 820420"/>
                <a:gd name="T28" fmla="*/ 1291590 w 3261359"/>
                <a:gd name="T29" fmla="*/ 22860 h 820420"/>
                <a:gd name="T30" fmla="*/ 1319110 w 3261359"/>
                <a:gd name="T31" fmla="*/ 0 h 820420"/>
                <a:gd name="T32" fmla="*/ 1319784 w 3261359"/>
                <a:gd name="T33" fmla="*/ 10668 h 820420"/>
                <a:gd name="T34" fmla="*/ 1251546 w 3261359"/>
                <a:gd name="T35" fmla="*/ 48437 h 820420"/>
                <a:gd name="T36" fmla="*/ 1207820 w 3261359"/>
                <a:gd name="T37" fmla="*/ 0 h 820420"/>
                <a:gd name="T38" fmla="*/ 1194943 w 3261359"/>
                <a:gd name="T39" fmla="*/ 85763 h 820420"/>
                <a:gd name="T40" fmla="*/ 1319784 w 3261359"/>
                <a:gd name="T41" fmla="*/ 96012 h 820420"/>
                <a:gd name="T42" fmla="*/ 1363218 w 3261359"/>
                <a:gd name="T43" fmla="*/ 51816 h 820420"/>
                <a:gd name="T44" fmla="*/ 1503426 w 3261359"/>
                <a:gd name="T45" fmla="*/ 671312 h 820420"/>
                <a:gd name="T46" fmla="*/ 1503426 w 3261359"/>
                <a:gd name="T47" fmla="*/ 819140 h 820420"/>
                <a:gd name="T48" fmla="*/ 1892056 w 3261359"/>
                <a:gd name="T49" fmla="*/ 99060 h 820420"/>
                <a:gd name="T50" fmla="*/ 1859569 w 3261359"/>
                <a:gd name="T51" fmla="*/ 0 h 820420"/>
                <a:gd name="T52" fmla="*/ 1394460 w 3261359"/>
                <a:gd name="T53" fmla="*/ 74676 h 820420"/>
                <a:gd name="T54" fmla="*/ 1915678 w 3261359"/>
                <a:gd name="T55" fmla="*/ 118110 h 820420"/>
                <a:gd name="T56" fmla="*/ 1927108 w 3261359"/>
                <a:gd name="T57" fmla="*/ 671312 h 820420"/>
                <a:gd name="T58" fmla="*/ 2026777 w 3261359"/>
                <a:gd name="T59" fmla="*/ 0 h 820420"/>
                <a:gd name="T60" fmla="*/ 1962922 w 3261359"/>
                <a:gd name="T61" fmla="*/ 18288 h 820420"/>
                <a:gd name="T62" fmla="*/ 2019564 w 3261359"/>
                <a:gd name="T63" fmla="*/ 13855 h 820420"/>
                <a:gd name="T64" fmla="*/ 2062147 w 3261359"/>
                <a:gd name="T65" fmla="*/ 0 h 820420"/>
                <a:gd name="T66" fmla="*/ 2037598 w 3261359"/>
                <a:gd name="T67" fmla="*/ 38100 h 820420"/>
                <a:gd name="T68" fmla="*/ 1982734 w 3261359"/>
                <a:gd name="T69" fmla="*/ 45720 h 820420"/>
                <a:gd name="T70" fmla="*/ 1948444 w 3261359"/>
                <a:gd name="T71" fmla="*/ 10668 h 820420"/>
                <a:gd name="T72" fmla="*/ 1905772 w 3261359"/>
                <a:gd name="T73" fmla="*/ 51816 h 820420"/>
                <a:gd name="T74" fmla="*/ 2034677 w 3261359"/>
                <a:gd name="T75" fmla="*/ 104457 h 820420"/>
                <a:gd name="T76" fmla="*/ 2112274 w 3261359"/>
                <a:gd name="T77" fmla="*/ 31242 h 820420"/>
                <a:gd name="T78" fmla="*/ 2362972 w 3261359"/>
                <a:gd name="T79" fmla="*/ 819140 h 820420"/>
                <a:gd name="T80" fmla="*/ 2346970 w 3261359"/>
                <a:gd name="T81" fmla="*/ 819902 h 820420"/>
                <a:gd name="T82" fmla="*/ 2360686 w 3261359"/>
                <a:gd name="T83" fmla="*/ 67818 h 820420"/>
                <a:gd name="T84" fmla="*/ 2362972 w 3261359"/>
                <a:gd name="T85" fmla="*/ 216408 h 820420"/>
                <a:gd name="T86" fmla="*/ 2592334 w 3261359"/>
                <a:gd name="T87" fmla="*/ 217932 h 820420"/>
                <a:gd name="T88" fmla="*/ 2815600 w 3261359"/>
                <a:gd name="T89" fmla="*/ 819140 h 820420"/>
                <a:gd name="T90" fmla="*/ 2799598 w 3261359"/>
                <a:gd name="T91" fmla="*/ 819902 h 820420"/>
                <a:gd name="T92" fmla="*/ 2813314 w 3261359"/>
                <a:gd name="T93" fmla="*/ 67818 h 820420"/>
                <a:gd name="T94" fmla="*/ 2815600 w 3261359"/>
                <a:gd name="T95" fmla="*/ 216408 h 820420"/>
                <a:gd name="T96" fmla="*/ 3072381 w 3261359"/>
                <a:gd name="T97" fmla="*/ 368046 h 820420"/>
                <a:gd name="T98" fmla="*/ 3261370 w 3261359"/>
                <a:gd name="T99" fmla="*/ 510530 h 820420"/>
                <a:gd name="T100" fmla="*/ 2797312 w 3261359"/>
                <a:gd name="T101" fmla="*/ 370332 h 820420"/>
                <a:gd name="T102" fmla="*/ 2360686 w 3261359"/>
                <a:gd name="T103" fmla="*/ 370332 h 820420"/>
                <a:gd name="T104" fmla="*/ 1093355 w 3261359"/>
                <a:gd name="T105" fmla="*/ 509539 h 820420"/>
                <a:gd name="T106" fmla="*/ 1078064 w 3261359"/>
                <a:gd name="T107" fmla="*/ 509526 h 820420"/>
                <a:gd name="T108" fmla="*/ 659892 w 3261359"/>
                <a:gd name="T109" fmla="*/ 370332 h 820420"/>
                <a:gd name="T110" fmla="*/ 252984 w 3261359"/>
                <a:gd name="T111" fmla="*/ 364236 h 820420"/>
                <a:gd name="T112" fmla="*/ 0 w 3261359"/>
                <a:gd name="T113" fmla="*/ 509006 h 820420"/>
                <a:gd name="T114" fmla="*/ 457200 w 3261359"/>
                <a:gd name="T115" fmla="*/ 654548 h 820420"/>
                <a:gd name="T116" fmla="*/ 868667 w 3261359"/>
                <a:gd name="T117" fmla="*/ 525427 h 820420"/>
                <a:gd name="T118" fmla="*/ 884669 w 3261359"/>
                <a:gd name="T119" fmla="*/ 525439 h 820420"/>
                <a:gd name="T120" fmla="*/ 2610622 w 3261359"/>
                <a:gd name="T121" fmla="*/ 667502 h 820420"/>
                <a:gd name="T122" fmla="*/ 3072381 w 3261359"/>
                <a:gd name="T123" fmla="*/ 667502 h 820420"/>
                <a:gd name="T124" fmla="*/ 3261370 w 3261359"/>
                <a:gd name="T125" fmla="*/ 526532 h 8204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261359" h="820420">
                  <a:moveTo>
                    <a:pt x="255270" y="815340"/>
                  </a:moveTo>
                  <a:lnTo>
                    <a:pt x="252984" y="665226"/>
                  </a:lnTo>
                  <a:lnTo>
                    <a:pt x="237744" y="665226"/>
                  </a:lnTo>
                  <a:lnTo>
                    <a:pt x="239268" y="816102"/>
                  </a:lnTo>
                  <a:lnTo>
                    <a:pt x="255270" y="815340"/>
                  </a:lnTo>
                  <a:close/>
                </a:path>
                <a:path w="3261359" h="820420">
                  <a:moveTo>
                    <a:pt x="255270" y="216408"/>
                  </a:moveTo>
                  <a:lnTo>
                    <a:pt x="252984" y="64008"/>
                  </a:lnTo>
                  <a:lnTo>
                    <a:pt x="237744" y="64008"/>
                  </a:lnTo>
                  <a:lnTo>
                    <a:pt x="239268" y="216408"/>
                  </a:lnTo>
                  <a:lnTo>
                    <a:pt x="255270" y="216408"/>
                  </a:lnTo>
                  <a:close/>
                </a:path>
                <a:path w="3261359" h="820420">
                  <a:moveTo>
                    <a:pt x="473202" y="364236"/>
                  </a:moveTo>
                  <a:lnTo>
                    <a:pt x="470916" y="223266"/>
                  </a:lnTo>
                  <a:lnTo>
                    <a:pt x="454914" y="224028"/>
                  </a:lnTo>
                  <a:lnTo>
                    <a:pt x="457200" y="364998"/>
                  </a:lnTo>
                  <a:lnTo>
                    <a:pt x="473202" y="364236"/>
                  </a:lnTo>
                  <a:close/>
                </a:path>
                <a:path w="3261359" h="820420">
                  <a:moveTo>
                    <a:pt x="675894" y="671322"/>
                  </a:moveTo>
                  <a:lnTo>
                    <a:pt x="659892" y="671322"/>
                  </a:lnTo>
                  <a:lnTo>
                    <a:pt x="659892" y="816102"/>
                  </a:lnTo>
                  <a:lnTo>
                    <a:pt x="675894" y="816102"/>
                  </a:lnTo>
                  <a:lnTo>
                    <a:pt x="675894" y="671322"/>
                  </a:lnTo>
                  <a:close/>
                </a:path>
                <a:path w="3261359" h="820420">
                  <a:moveTo>
                    <a:pt x="675894" y="67818"/>
                  </a:moveTo>
                  <a:lnTo>
                    <a:pt x="659892" y="67818"/>
                  </a:lnTo>
                  <a:lnTo>
                    <a:pt x="659892" y="214122"/>
                  </a:lnTo>
                  <a:lnTo>
                    <a:pt x="675894" y="214122"/>
                  </a:lnTo>
                  <a:lnTo>
                    <a:pt x="675894" y="67818"/>
                  </a:lnTo>
                  <a:close/>
                </a:path>
                <a:path w="3261359" h="820420">
                  <a:moveTo>
                    <a:pt x="884669" y="217932"/>
                  </a:moveTo>
                  <a:lnTo>
                    <a:pt x="868667" y="217932"/>
                  </a:lnTo>
                  <a:lnTo>
                    <a:pt x="868667" y="368046"/>
                  </a:lnTo>
                  <a:lnTo>
                    <a:pt x="884669" y="368046"/>
                  </a:lnTo>
                  <a:lnTo>
                    <a:pt x="884669" y="217932"/>
                  </a:lnTo>
                  <a:close/>
                </a:path>
                <a:path w="3261359" h="820420">
                  <a:moveTo>
                    <a:pt x="1093457" y="819150"/>
                  </a:moveTo>
                  <a:lnTo>
                    <a:pt x="1091933" y="670560"/>
                  </a:lnTo>
                  <a:lnTo>
                    <a:pt x="1075931" y="671322"/>
                  </a:lnTo>
                  <a:lnTo>
                    <a:pt x="1078217" y="819912"/>
                  </a:lnTo>
                  <a:lnTo>
                    <a:pt x="1093457" y="819150"/>
                  </a:lnTo>
                  <a:close/>
                </a:path>
                <a:path w="3261359" h="820420">
                  <a:moveTo>
                    <a:pt x="1093457" y="216408"/>
                  </a:moveTo>
                  <a:lnTo>
                    <a:pt x="1091933" y="67818"/>
                  </a:lnTo>
                  <a:lnTo>
                    <a:pt x="1075931" y="67818"/>
                  </a:lnTo>
                  <a:lnTo>
                    <a:pt x="1078217" y="216408"/>
                  </a:lnTo>
                  <a:lnTo>
                    <a:pt x="1093457" y="216408"/>
                  </a:lnTo>
                  <a:close/>
                </a:path>
                <a:path w="3261359" h="820420">
                  <a:moveTo>
                    <a:pt x="1319110" y="0"/>
                  </a:moveTo>
                  <a:lnTo>
                    <a:pt x="1242085" y="0"/>
                  </a:lnTo>
                  <a:lnTo>
                    <a:pt x="1244574" y="9486"/>
                  </a:lnTo>
                  <a:lnTo>
                    <a:pt x="1277112" y="24384"/>
                  </a:lnTo>
                  <a:lnTo>
                    <a:pt x="1291590" y="22860"/>
                  </a:lnTo>
                  <a:lnTo>
                    <a:pt x="1305306" y="18288"/>
                  </a:lnTo>
                  <a:lnTo>
                    <a:pt x="1315974" y="8382"/>
                  </a:lnTo>
                  <a:lnTo>
                    <a:pt x="1319110" y="0"/>
                  </a:lnTo>
                  <a:close/>
                </a:path>
                <a:path w="3261359" h="820420">
                  <a:moveTo>
                    <a:pt x="1370977" y="0"/>
                  </a:moveTo>
                  <a:lnTo>
                    <a:pt x="1320342" y="0"/>
                  </a:lnTo>
                  <a:lnTo>
                    <a:pt x="1319784" y="10668"/>
                  </a:lnTo>
                  <a:lnTo>
                    <a:pt x="1312926" y="24384"/>
                  </a:lnTo>
                  <a:lnTo>
                    <a:pt x="1281645" y="46913"/>
                  </a:lnTo>
                  <a:lnTo>
                    <a:pt x="1251546" y="48437"/>
                  </a:lnTo>
                  <a:lnTo>
                    <a:pt x="1226185" y="33794"/>
                  </a:lnTo>
                  <a:lnTo>
                    <a:pt x="1209090" y="7823"/>
                  </a:lnTo>
                  <a:lnTo>
                    <a:pt x="1207820" y="0"/>
                  </a:lnTo>
                  <a:lnTo>
                    <a:pt x="1149400" y="0"/>
                  </a:lnTo>
                  <a:lnTo>
                    <a:pt x="1167498" y="53746"/>
                  </a:lnTo>
                  <a:lnTo>
                    <a:pt x="1194943" y="85763"/>
                  </a:lnTo>
                  <a:lnTo>
                    <a:pt x="1230858" y="104165"/>
                  </a:lnTo>
                  <a:lnTo>
                    <a:pt x="1273162" y="107924"/>
                  </a:lnTo>
                  <a:lnTo>
                    <a:pt x="1319784" y="96012"/>
                  </a:lnTo>
                  <a:lnTo>
                    <a:pt x="1338834" y="83820"/>
                  </a:lnTo>
                  <a:lnTo>
                    <a:pt x="1353312" y="68580"/>
                  </a:lnTo>
                  <a:lnTo>
                    <a:pt x="1363218" y="51816"/>
                  </a:lnTo>
                  <a:lnTo>
                    <a:pt x="1369314" y="35814"/>
                  </a:lnTo>
                  <a:lnTo>
                    <a:pt x="1370977" y="0"/>
                  </a:lnTo>
                  <a:close/>
                </a:path>
                <a:path w="3261359" h="820420">
                  <a:moveTo>
                    <a:pt x="1503426" y="671322"/>
                  </a:moveTo>
                  <a:lnTo>
                    <a:pt x="1487424" y="671322"/>
                  </a:lnTo>
                  <a:lnTo>
                    <a:pt x="1487424" y="819150"/>
                  </a:lnTo>
                  <a:lnTo>
                    <a:pt x="1503426" y="819150"/>
                  </a:lnTo>
                  <a:lnTo>
                    <a:pt x="1503426" y="671322"/>
                  </a:lnTo>
                  <a:close/>
                </a:path>
                <a:path w="3261359" h="820420">
                  <a:moveTo>
                    <a:pt x="1915668" y="118110"/>
                  </a:moveTo>
                  <a:lnTo>
                    <a:pt x="1892046" y="99060"/>
                  </a:lnTo>
                  <a:lnTo>
                    <a:pt x="1873758" y="75438"/>
                  </a:lnTo>
                  <a:lnTo>
                    <a:pt x="1860461" y="31407"/>
                  </a:lnTo>
                  <a:lnTo>
                    <a:pt x="1859559" y="0"/>
                  </a:lnTo>
                  <a:lnTo>
                    <a:pt x="1408709" y="0"/>
                  </a:lnTo>
                  <a:lnTo>
                    <a:pt x="1407731" y="30480"/>
                  </a:lnTo>
                  <a:lnTo>
                    <a:pt x="1394460" y="74676"/>
                  </a:lnTo>
                  <a:lnTo>
                    <a:pt x="1376172" y="99060"/>
                  </a:lnTo>
                  <a:lnTo>
                    <a:pt x="1353312" y="117348"/>
                  </a:lnTo>
                  <a:lnTo>
                    <a:pt x="1915668" y="118110"/>
                  </a:lnTo>
                  <a:close/>
                </a:path>
                <a:path w="3261359" h="820420">
                  <a:moveTo>
                    <a:pt x="1944624" y="819150"/>
                  </a:moveTo>
                  <a:lnTo>
                    <a:pt x="1943100" y="670560"/>
                  </a:lnTo>
                  <a:lnTo>
                    <a:pt x="1927098" y="671322"/>
                  </a:lnTo>
                  <a:lnTo>
                    <a:pt x="1929384" y="819912"/>
                  </a:lnTo>
                  <a:lnTo>
                    <a:pt x="1944624" y="819150"/>
                  </a:lnTo>
                  <a:close/>
                </a:path>
                <a:path w="3261359" h="820420">
                  <a:moveTo>
                    <a:pt x="2026767" y="0"/>
                  </a:moveTo>
                  <a:lnTo>
                    <a:pt x="1949335" y="0"/>
                  </a:lnTo>
                  <a:lnTo>
                    <a:pt x="1953006" y="8382"/>
                  </a:lnTo>
                  <a:lnTo>
                    <a:pt x="1962912" y="18288"/>
                  </a:lnTo>
                  <a:lnTo>
                    <a:pt x="1977390" y="22860"/>
                  </a:lnTo>
                  <a:lnTo>
                    <a:pt x="1991868" y="24384"/>
                  </a:lnTo>
                  <a:lnTo>
                    <a:pt x="2019554" y="13855"/>
                  </a:lnTo>
                  <a:lnTo>
                    <a:pt x="2026767" y="0"/>
                  </a:lnTo>
                  <a:close/>
                </a:path>
                <a:path w="3261359" h="820420">
                  <a:moveTo>
                    <a:pt x="2118525" y="0"/>
                  </a:moveTo>
                  <a:lnTo>
                    <a:pt x="2062137" y="0"/>
                  </a:lnTo>
                  <a:lnTo>
                    <a:pt x="2061972" y="1524"/>
                  </a:lnTo>
                  <a:lnTo>
                    <a:pt x="2054352" y="19050"/>
                  </a:lnTo>
                  <a:lnTo>
                    <a:pt x="2037588" y="38100"/>
                  </a:lnTo>
                  <a:lnTo>
                    <a:pt x="2019300" y="48006"/>
                  </a:lnTo>
                  <a:lnTo>
                    <a:pt x="2000250" y="49530"/>
                  </a:lnTo>
                  <a:lnTo>
                    <a:pt x="1982724" y="45720"/>
                  </a:lnTo>
                  <a:lnTo>
                    <a:pt x="1967484" y="36576"/>
                  </a:lnTo>
                  <a:lnTo>
                    <a:pt x="1956054" y="24384"/>
                  </a:lnTo>
                  <a:lnTo>
                    <a:pt x="1948434" y="10668"/>
                  </a:lnTo>
                  <a:lnTo>
                    <a:pt x="1947862" y="0"/>
                  </a:lnTo>
                  <a:lnTo>
                    <a:pt x="1897519" y="0"/>
                  </a:lnTo>
                  <a:lnTo>
                    <a:pt x="1905762" y="51816"/>
                  </a:lnTo>
                  <a:lnTo>
                    <a:pt x="1949157" y="95999"/>
                  </a:lnTo>
                  <a:lnTo>
                    <a:pt x="1991106" y="107924"/>
                  </a:lnTo>
                  <a:lnTo>
                    <a:pt x="2034667" y="104457"/>
                  </a:lnTo>
                  <a:lnTo>
                    <a:pt x="2073770" y="85712"/>
                  </a:lnTo>
                  <a:lnTo>
                    <a:pt x="2102358" y="51816"/>
                  </a:lnTo>
                  <a:lnTo>
                    <a:pt x="2112264" y="31242"/>
                  </a:lnTo>
                  <a:lnTo>
                    <a:pt x="2118360" y="9144"/>
                  </a:lnTo>
                  <a:lnTo>
                    <a:pt x="2118525" y="0"/>
                  </a:lnTo>
                  <a:close/>
                </a:path>
                <a:path w="3261359" h="820420">
                  <a:moveTo>
                    <a:pt x="2362962" y="819150"/>
                  </a:moveTo>
                  <a:lnTo>
                    <a:pt x="2360676" y="670560"/>
                  </a:lnTo>
                  <a:lnTo>
                    <a:pt x="2344674" y="671322"/>
                  </a:lnTo>
                  <a:lnTo>
                    <a:pt x="2346960" y="819912"/>
                  </a:lnTo>
                  <a:lnTo>
                    <a:pt x="2362962" y="819150"/>
                  </a:lnTo>
                  <a:close/>
                </a:path>
                <a:path w="3261359" h="820420">
                  <a:moveTo>
                    <a:pt x="2362962" y="216408"/>
                  </a:moveTo>
                  <a:lnTo>
                    <a:pt x="2360676" y="67818"/>
                  </a:lnTo>
                  <a:lnTo>
                    <a:pt x="2344674" y="67818"/>
                  </a:lnTo>
                  <a:lnTo>
                    <a:pt x="2346960" y="216408"/>
                  </a:lnTo>
                  <a:lnTo>
                    <a:pt x="2362962" y="216408"/>
                  </a:lnTo>
                  <a:close/>
                </a:path>
                <a:path w="3261359" h="820420">
                  <a:moveTo>
                    <a:pt x="2610612" y="368046"/>
                  </a:moveTo>
                  <a:lnTo>
                    <a:pt x="2608326" y="217932"/>
                  </a:lnTo>
                  <a:lnTo>
                    <a:pt x="2592324" y="217932"/>
                  </a:lnTo>
                  <a:lnTo>
                    <a:pt x="2594610" y="368808"/>
                  </a:lnTo>
                  <a:lnTo>
                    <a:pt x="2610612" y="368046"/>
                  </a:lnTo>
                  <a:close/>
                </a:path>
                <a:path w="3261359" h="820420">
                  <a:moveTo>
                    <a:pt x="2815590" y="819150"/>
                  </a:moveTo>
                  <a:lnTo>
                    <a:pt x="2813304" y="670560"/>
                  </a:lnTo>
                  <a:lnTo>
                    <a:pt x="2797302" y="671322"/>
                  </a:lnTo>
                  <a:lnTo>
                    <a:pt x="2799588" y="819912"/>
                  </a:lnTo>
                  <a:lnTo>
                    <a:pt x="2815590" y="819150"/>
                  </a:lnTo>
                  <a:close/>
                </a:path>
                <a:path w="3261359" h="820420">
                  <a:moveTo>
                    <a:pt x="2815590" y="216408"/>
                  </a:moveTo>
                  <a:lnTo>
                    <a:pt x="2813304" y="67818"/>
                  </a:lnTo>
                  <a:lnTo>
                    <a:pt x="2797302" y="67818"/>
                  </a:lnTo>
                  <a:lnTo>
                    <a:pt x="2799588" y="216408"/>
                  </a:lnTo>
                  <a:lnTo>
                    <a:pt x="2815590" y="216408"/>
                  </a:lnTo>
                  <a:close/>
                </a:path>
                <a:path w="3261359" h="820420">
                  <a:moveTo>
                    <a:pt x="3088373" y="217932"/>
                  </a:moveTo>
                  <a:lnTo>
                    <a:pt x="3072371" y="217932"/>
                  </a:lnTo>
                  <a:lnTo>
                    <a:pt x="3072371" y="368046"/>
                  </a:lnTo>
                  <a:lnTo>
                    <a:pt x="3088373" y="368046"/>
                  </a:lnTo>
                  <a:lnTo>
                    <a:pt x="3088373" y="217932"/>
                  </a:lnTo>
                  <a:close/>
                </a:path>
                <a:path w="3261359" h="820420">
                  <a:moveTo>
                    <a:pt x="3261360" y="510540"/>
                  </a:moveTo>
                  <a:lnTo>
                    <a:pt x="2815450" y="510349"/>
                  </a:lnTo>
                  <a:lnTo>
                    <a:pt x="2813304" y="370332"/>
                  </a:lnTo>
                  <a:lnTo>
                    <a:pt x="2797302" y="370332"/>
                  </a:lnTo>
                  <a:lnTo>
                    <a:pt x="2799448" y="510336"/>
                  </a:lnTo>
                  <a:lnTo>
                    <a:pt x="2362822" y="510133"/>
                  </a:lnTo>
                  <a:lnTo>
                    <a:pt x="2360676" y="370332"/>
                  </a:lnTo>
                  <a:lnTo>
                    <a:pt x="2344674" y="370332"/>
                  </a:lnTo>
                  <a:lnTo>
                    <a:pt x="2346820" y="510133"/>
                  </a:lnTo>
                  <a:lnTo>
                    <a:pt x="1093355" y="509549"/>
                  </a:lnTo>
                  <a:lnTo>
                    <a:pt x="1091933" y="370332"/>
                  </a:lnTo>
                  <a:lnTo>
                    <a:pt x="1075931" y="370332"/>
                  </a:lnTo>
                  <a:lnTo>
                    <a:pt x="1078064" y="509536"/>
                  </a:lnTo>
                  <a:lnTo>
                    <a:pt x="675894" y="509346"/>
                  </a:lnTo>
                  <a:lnTo>
                    <a:pt x="675894" y="370332"/>
                  </a:lnTo>
                  <a:lnTo>
                    <a:pt x="659892" y="370332"/>
                  </a:lnTo>
                  <a:lnTo>
                    <a:pt x="659892" y="509333"/>
                  </a:lnTo>
                  <a:lnTo>
                    <a:pt x="255155" y="509143"/>
                  </a:lnTo>
                  <a:lnTo>
                    <a:pt x="252984" y="364236"/>
                  </a:lnTo>
                  <a:lnTo>
                    <a:pt x="237744" y="364998"/>
                  </a:lnTo>
                  <a:lnTo>
                    <a:pt x="239179" y="509130"/>
                  </a:lnTo>
                  <a:lnTo>
                    <a:pt x="0" y="509016"/>
                  </a:lnTo>
                  <a:lnTo>
                    <a:pt x="0" y="525018"/>
                  </a:lnTo>
                  <a:lnTo>
                    <a:pt x="455079" y="525233"/>
                  </a:lnTo>
                  <a:lnTo>
                    <a:pt x="457200" y="654558"/>
                  </a:lnTo>
                  <a:lnTo>
                    <a:pt x="473202" y="653796"/>
                  </a:lnTo>
                  <a:lnTo>
                    <a:pt x="471081" y="525246"/>
                  </a:lnTo>
                  <a:lnTo>
                    <a:pt x="868667" y="525437"/>
                  </a:lnTo>
                  <a:lnTo>
                    <a:pt x="868667" y="667512"/>
                  </a:lnTo>
                  <a:lnTo>
                    <a:pt x="884669" y="667512"/>
                  </a:lnTo>
                  <a:lnTo>
                    <a:pt x="884669" y="525449"/>
                  </a:lnTo>
                  <a:lnTo>
                    <a:pt x="2592425" y="526237"/>
                  </a:lnTo>
                  <a:lnTo>
                    <a:pt x="2594610" y="667512"/>
                  </a:lnTo>
                  <a:lnTo>
                    <a:pt x="2610612" y="667512"/>
                  </a:lnTo>
                  <a:lnTo>
                    <a:pt x="2608427" y="526249"/>
                  </a:lnTo>
                  <a:lnTo>
                    <a:pt x="3072371" y="526465"/>
                  </a:lnTo>
                  <a:lnTo>
                    <a:pt x="3072371" y="667512"/>
                  </a:lnTo>
                  <a:lnTo>
                    <a:pt x="3088373" y="667512"/>
                  </a:lnTo>
                  <a:lnTo>
                    <a:pt x="3088373" y="526465"/>
                  </a:lnTo>
                  <a:lnTo>
                    <a:pt x="3261360" y="526542"/>
                  </a:lnTo>
                  <a:lnTo>
                    <a:pt x="3261360" y="510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1524" name="object 43">
              <a:extLst>
                <a:ext uri="{FF2B5EF4-FFF2-40B4-BE49-F238E27FC236}">
                  <a16:creationId xmlns:a16="http://schemas.microsoft.com/office/drawing/2014/main" id="{7A0B750A-1EF7-41CF-83BD-90B8F56D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2571" y="4635246"/>
              <a:ext cx="1010345" cy="667512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EA404AE3-74F8-4013-A688-AE7BBCA67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52950" y="6215748"/>
            <a:ext cx="3086100" cy="646331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dirty="0"/>
              <a:t>United Nations Asian and Pacific </a:t>
            </a:r>
            <a:r>
              <a:rPr spc="-9" dirty="0"/>
              <a:t>Training </a:t>
            </a:r>
            <a:r>
              <a:rPr dirty="0"/>
              <a:t>Centre for Information and Communication </a:t>
            </a:r>
            <a:r>
              <a:rPr spc="-9" dirty="0"/>
              <a:t>Technology </a:t>
            </a:r>
            <a:r>
              <a:rPr dirty="0"/>
              <a:t>for</a:t>
            </a:r>
            <a:r>
              <a:rPr spc="92" dirty="0"/>
              <a:t> </a:t>
            </a:r>
            <a:r>
              <a:rPr dirty="0"/>
              <a:t>Development</a:t>
            </a: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EAAF9CAA-492D-439E-B39A-CD399CEFA134}"/>
              </a:ext>
            </a:extLst>
          </p:cNvPr>
          <p:cNvSpPr txBox="1">
            <a:spLocks/>
          </p:cNvSpPr>
          <p:nvPr/>
        </p:nvSpPr>
        <p:spPr>
          <a:xfrm>
            <a:off x="2185989" y="6291264"/>
            <a:ext cx="7820025" cy="1539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1100" b="1" i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11132">
              <a:lnSpc>
                <a:spcPts val="1249"/>
              </a:lnSpc>
              <a:defRPr/>
            </a:pPr>
            <a:r>
              <a:rPr lang="en-US" spc="-4"/>
              <a:t>United Nations Asian and Pacific </a:t>
            </a:r>
            <a:r>
              <a:rPr lang="en-US" spc="-9"/>
              <a:t>Training </a:t>
            </a:r>
            <a:r>
              <a:rPr lang="en-US" spc="-4"/>
              <a:t>Centre for Information and Communication </a:t>
            </a:r>
            <a:r>
              <a:rPr lang="en-US" spc="-9"/>
              <a:t>Technology </a:t>
            </a:r>
            <a:r>
              <a:rPr lang="en-US" spc="-4"/>
              <a:t>for</a:t>
            </a:r>
            <a:r>
              <a:rPr lang="en-US" spc="92"/>
              <a:t> </a:t>
            </a:r>
            <a:r>
              <a:rPr lang="en-US" spc="-4"/>
              <a:t>Development</a:t>
            </a:r>
            <a:endParaRPr lang="en-US" spc="-4" dirty="0"/>
          </a:p>
        </p:txBody>
      </p:sp>
      <p:sp>
        <p:nvSpPr>
          <p:cNvPr id="55" name="object 20">
            <a:extLst>
              <a:ext uri="{FF2B5EF4-FFF2-40B4-BE49-F238E27FC236}">
                <a16:creationId xmlns:a16="http://schemas.microsoft.com/office/drawing/2014/main" id="{98FA281C-7934-4B94-8099-179CD66F0D22}"/>
              </a:ext>
            </a:extLst>
          </p:cNvPr>
          <p:cNvSpPr txBox="1">
            <a:spLocks/>
          </p:cNvSpPr>
          <p:nvPr/>
        </p:nvSpPr>
        <p:spPr>
          <a:xfrm>
            <a:off x="2338389" y="6443664"/>
            <a:ext cx="7820025" cy="15398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1100" b="1" i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marL="11132">
              <a:lnSpc>
                <a:spcPts val="1249"/>
              </a:lnSpc>
              <a:defRPr/>
            </a:pPr>
            <a:r>
              <a:rPr lang="en-US" spc="-4"/>
              <a:t>United Nations Asian and Pacific </a:t>
            </a:r>
            <a:r>
              <a:rPr lang="en-US" spc="-9"/>
              <a:t>Training </a:t>
            </a:r>
            <a:r>
              <a:rPr lang="en-US" spc="-4"/>
              <a:t>Centre for Information and Communication </a:t>
            </a:r>
            <a:r>
              <a:rPr lang="en-US" spc="-9"/>
              <a:t>Technology </a:t>
            </a:r>
            <a:r>
              <a:rPr lang="en-US" spc="-4"/>
              <a:t>for</a:t>
            </a:r>
            <a:r>
              <a:rPr lang="en-US" spc="92"/>
              <a:t> </a:t>
            </a:r>
            <a:r>
              <a:rPr lang="en-US" spc="-4"/>
              <a:t>Development</a:t>
            </a:r>
            <a:endParaRPr lang="en-US" spc="-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C0BE80-A070-44D4-BED7-561F1317F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5988" y="769939"/>
            <a:ext cx="4832350" cy="5492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00065"/>
                </a:solidFill>
              </a:rPr>
              <a:t>Pemulihan</a:t>
            </a:r>
            <a:endParaRPr sz="3500"/>
          </a:p>
        </p:txBody>
      </p:sp>
      <p:sp>
        <p:nvSpPr>
          <p:cNvPr id="22531" name="object 10">
            <a:extLst>
              <a:ext uri="{FF2B5EF4-FFF2-40B4-BE49-F238E27FC236}">
                <a16:creationId xmlns:a16="http://schemas.microsoft.com/office/drawing/2014/main" id="{7D44BC5A-BEA3-42EC-876D-21AF53D0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1922464"/>
            <a:ext cx="683101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Proses yang dilakukan  oleh masyarakat yang  terkena bencana untuk  mengembalikan dirinya  ke tingkat sebelum  bencana berfungsi.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887934-2162-433E-870A-81CB8C9DB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1" y="750888"/>
            <a:ext cx="3516313" cy="550862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00065"/>
                </a:solidFill>
              </a:rPr>
              <a:t>Rehabilitasi</a:t>
            </a:r>
            <a:endParaRPr sz="3500" dirty="0"/>
          </a:p>
        </p:txBody>
      </p:sp>
      <p:sp>
        <p:nvSpPr>
          <p:cNvPr id="23555" name="object 10">
            <a:extLst>
              <a:ext uri="{FF2B5EF4-FFF2-40B4-BE49-F238E27FC236}">
                <a16:creationId xmlns:a16="http://schemas.microsoft.com/office/drawing/2014/main" id="{61F35488-7301-48C1-A5CD-08D6026A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465264"/>
            <a:ext cx="77565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Tindakan yang  dilakukan setelah  terjadinya bencana  untuk:</a:t>
            </a:r>
            <a:endParaRPr lang="id-ID" altLang="id-ID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lang="id-ID" altLang="id-ID" sz="2100">
                <a:solidFill>
                  <a:srgbClr val="10253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membantu para</a:t>
            </a:r>
            <a:endParaRPr lang="id-ID" altLang="id-ID" sz="21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100">
                <a:solidFill>
                  <a:srgbClr val="10253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korban memperbaiki tempat  tinggal mereka;</a:t>
            </a:r>
            <a:endParaRPr lang="id-ID" altLang="id-ID" sz="21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id-ID" altLang="id-ID" sz="2100">
                <a:solidFill>
                  <a:srgbClr val="10253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membangun</a:t>
            </a:r>
            <a:endParaRPr lang="id-ID" altLang="id-ID" sz="21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100">
                <a:solidFill>
                  <a:srgbClr val="10253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kembali layanan-layanan yang  penting;</a:t>
            </a:r>
            <a:endParaRPr lang="id-ID" altLang="id-ID" sz="21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id-ID" altLang="id-ID" sz="2100">
                <a:solidFill>
                  <a:srgbClr val="10253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menghidupkan</a:t>
            </a:r>
            <a:endParaRPr lang="id-ID" altLang="id-ID" sz="21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100">
                <a:solidFill>
                  <a:srgbClr val="10253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kembali kegiatan ekonomi  dan sosial yang penting</a:t>
            </a:r>
            <a:endParaRPr lang="id-ID" altLang="id-ID" sz="21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659CEB-3A69-4CA0-AADC-F780E468D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0488" y="563563"/>
            <a:ext cx="3276600" cy="550862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spc="-4" dirty="0">
                <a:solidFill>
                  <a:srgbClr val="000065"/>
                </a:solidFill>
              </a:rPr>
              <a:t>Rekonstruksi</a:t>
            </a:r>
            <a:endParaRPr sz="3500" dirty="0"/>
          </a:p>
        </p:txBody>
      </p:sp>
      <p:sp>
        <p:nvSpPr>
          <p:cNvPr id="24579" name="object 14">
            <a:extLst>
              <a:ext uri="{FF2B5EF4-FFF2-40B4-BE49-F238E27FC236}">
                <a16:creationId xmlns:a16="http://schemas.microsoft.com/office/drawing/2014/main" id="{F742E1B7-88F5-4C4C-B653-EE931A537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1577975"/>
            <a:ext cx="656113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Langkah-langkah  permanen </a:t>
            </a:r>
            <a:r>
              <a:rPr lang="id-ID" altLang="id-ID" sz="2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  memperbaiki atau  mengganti tempat  tinggal dan  infrastruktur yang  rusak dan untuk  mengatur ekonomi  kembali ke jalur</a:t>
            </a:r>
            <a:endParaRPr lang="id-ID" altLang="id-ID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object 2">
            <a:extLst>
              <a:ext uri="{FF2B5EF4-FFF2-40B4-BE49-F238E27FC236}">
                <a16:creationId xmlns:a16="http://schemas.microsoft.com/office/drawing/2014/main" id="{CB32859E-ABC7-4BDD-9441-99714419F22F}"/>
              </a:ext>
            </a:extLst>
          </p:cNvPr>
          <p:cNvGrpSpPr>
            <a:grpSpLocks/>
          </p:cNvGrpSpPr>
          <p:nvPr/>
        </p:nvGrpSpPr>
        <p:grpSpPr bwMode="auto">
          <a:xfrm>
            <a:off x="7780338" y="788989"/>
            <a:ext cx="1649412" cy="1082675"/>
            <a:chOff x="7315848" y="870203"/>
            <a:chExt cx="1930400" cy="1193800"/>
          </a:xfrm>
        </p:grpSpPr>
        <p:sp>
          <p:nvSpPr>
            <p:cNvPr id="25643" name="object 3">
              <a:extLst>
                <a:ext uri="{FF2B5EF4-FFF2-40B4-BE49-F238E27FC236}">
                  <a16:creationId xmlns:a16="http://schemas.microsoft.com/office/drawing/2014/main" id="{0F370D55-2235-4CC1-893F-AEE54A86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027" y="882395"/>
              <a:ext cx="1905000" cy="32384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44" name="object 4">
              <a:extLst>
                <a:ext uri="{FF2B5EF4-FFF2-40B4-BE49-F238E27FC236}">
                  <a16:creationId xmlns:a16="http://schemas.microsoft.com/office/drawing/2014/main" id="{7A18CCF0-1A60-43A5-ABE6-514980115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848" y="870203"/>
              <a:ext cx="1930400" cy="336550"/>
            </a:xfrm>
            <a:custGeom>
              <a:avLst/>
              <a:gdLst>
                <a:gd name="T0" fmla="*/ 1928622 w 1930400"/>
                <a:gd name="T1" fmla="*/ 296417 h 336550"/>
                <a:gd name="T2" fmla="*/ 1833372 w 1930400"/>
                <a:gd name="T3" fmla="*/ 96773 h 336550"/>
                <a:gd name="T4" fmla="*/ 1696683 w 1930400"/>
                <a:gd name="T5" fmla="*/ 14054 h 336550"/>
                <a:gd name="T6" fmla="*/ 329946 w 1930400"/>
                <a:gd name="T7" fmla="*/ 0 h 336550"/>
                <a:gd name="T8" fmla="*/ 145542 w 1930400"/>
                <a:gd name="T9" fmla="*/ 56388 h 336550"/>
                <a:gd name="T10" fmla="*/ 21850 w 1930400"/>
                <a:gd name="T11" fmla="*/ 211450 h 336550"/>
                <a:gd name="T12" fmla="*/ 0 w 1930400"/>
                <a:gd name="T13" fmla="*/ 329946 h 336550"/>
                <a:gd name="T14" fmla="*/ 12192 w 1930400"/>
                <a:gd name="T15" fmla="*/ 329946 h 336550"/>
                <a:gd name="T16" fmla="*/ 19050 w 1930400"/>
                <a:gd name="T17" fmla="*/ 265938 h 336550"/>
                <a:gd name="T18" fmla="*/ 26670 w 1930400"/>
                <a:gd name="T19" fmla="*/ 236220 h 336550"/>
                <a:gd name="T20" fmla="*/ 51054 w 1930400"/>
                <a:gd name="T21" fmla="*/ 178308 h 336550"/>
                <a:gd name="T22" fmla="*/ 66294 w 1930400"/>
                <a:gd name="T23" fmla="*/ 153162 h 336550"/>
                <a:gd name="T24" fmla="*/ 105918 w 1930400"/>
                <a:gd name="T25" fmla="*/ 105156 h 336550"/>
                <a:gd name="T26" fmla="*/ 153162 w 1930400"/>
                <a:gd name="T27" fmla="*/ 66598 h 336550"/>
                <a:gd name="T28" fmla="*/ 206502 w 1930400"/>
                <a:gd name="T29" fmla="*/ 37698 h 336550"/>
                <a:gd name="T30" fmla="*/ 235458 w 1930400"/>
                <a:gd name="T31" fmla="*/ 26670 h 336550"/>
                <a:gd name="T32" fmla="*/ 297942 w 1930400"/>
                <a:gd name="T33" fmla="*/ 13716 h 336550"/>
                <a:gd name="T34" fmla="*/ 1600200 w 1930400"/>
                <a:gd name="T35" fmla="*/ 12191 h 336550"/>
                <a:gd name="T36" fmla="*/ 1664208 w 1930400"/>
                <a:gd name="T37" fmla="*/ 19049 h 336550"/>
                <a:gd name="T38" fmla="*/ 1694688 w 1930400"/>
                <a:gd name="T39" fmla="*/ 26943 h 336550"/>
                <a:gd name="T40" fmla="*/ 1751838 w 1930400"/>
                <a:gd name="T41" fmla="*/ 51053 h 336550"/>
                <a:gd name="T42" fmla="*/ 1776984 w 1930400"/>
                <a:gd name="T43" fmla="*/ 66293 h 336550"/>
                <a:gd name="T44" fmla="*/ 1824990 w 1930400"/>
                <a:gd name="T45" fmla="*/ 105917 h 336550"/>
                <a:gd name="T46" fmla="*/ 1863090 w 1930400"/>
                <a:gd name="T47" fmla="*/ 152399 h 336550"/>
                <a:gd name="T48" fmla="*/ 1892808 w 1930400"/>
                <a:gd name="T49" fmla="*/ 207263 h 336550"/>
                <a:gd name="T50" fmla="*/ 1903476 w 1930400"/>
                <a:gd name="T51" fmla="*/ 235457 h 336550"/>
                <a:gd name="T52" fmla="*/ 1915668 w 1930400"/>
                <a:gd name="T53" fmla="*/ 297941 h 336550"/>
                <a:gd name="T54" fmla="*/ 1917192 w 1930400"/>
                <a:gd name="T55" fmla="*/ 336041 h 336550"/>
                <a:gd name="T56" fmla="*/ 13716 w 1930400"/>
                <a:gd name="T57" fmla="*/ 297942 h 336550"/>
                <a:gd name="T58" fmla="*/ 67056 w 1930400"/>
                <a:gd name="T59" fmla="*/ 152400 h 336550"/>
                <a:gd name="T60" fmla="*/ 67056 w 1930400"/>
                <a:gd name="T61" fmla="*/ 152400 h 336550"/>
                <a:gd name="T62" fmla="*/ 105573 w 1930400"/>
                <a:gd name="T63" fmla="*/ 105573 h 336550"/>
                <a:gd name="T64" fmla="*/ 105156 w 1930400"/>
                <a:gd name="T65" fmla="*/ 105918 h 336550"/>
                <a:gd name="T66" fmla="*/ 105918 w 1930400"/>
                <a:gd name="T67" fmla="*/ 105289 h 336550"/>
                <a:gd name="T68" fmla="*/ 105918 w 1930400"/>
                <a:gd name="T69" fmla="*/ 105289 h 336550"/>
                <a:gd name="T70" fmla="*/ 152400 w 1930400"/>
                <a:gd name="T71" fmla="*/ 67056 h 336550"/>
                <a:gd name="T72" fmla="*/ 178308 w 1930400"/>
                <a:gd name="T73" fmla="*/ 51054 h 336550"/>
                <a:gd name="T74" fmla="*/ 207264 w 1930400"/>
                <a:gd name="T75" fmla="*/ 37338 h 336550"/>
                <a:gd name="T76" fmla="*/ 207264 w 1930400"/>
                <a:gd name="T77" fmla="*/ 37338 h 336550"/>
                <a:gd name="T78" fmla="*/ 235458 w 1930400"/>
                <a:gd name="T79" fmla="*/ 26943 h 336550"/>
                <a:gd name="T80" fmla="*/ 265938 w 1930400"/>
                <a:gd name="T81" fmla="*/ 19050 h 336550"/>
                <a:gd name="T82" fmla="*/ 297942 w 1930400"/>
                <a:gd name="T83" fmla="*/ 14424 h 336550"/>
                <a:gd name="T84" fmla="*/ 297942 w 1930400"/>
                <a:gd name="T85" fmla="*/ 14424 h 336550"/>
                <a:gd name="T86" fmla="*/ 1632204 w 1930400"/>
                <a:gd name="T87" fmla="*/ 14424 h 336550"/>
                <a:gd name="T88" fmla="*/ 1664208 w 1930400"/>
                <a:gd name="T89" fmla="*/ 19049 h 336550"/>
                <a:gd name="T90" fmla="*/ 1694688 w 1930400"/>
                <a:gd name="T91" fmla="*/ 26943 h 336550"/>
                <a:gd name="T92" fmla="*/ 1694688 w 1930400"/>
                <a:gd name="T93" fmla="*/ 26943 h 336550"/>
                <a:gd name="T94" fmla="*/ 1722882 w 1930400"/>
                <a:gd name="T95" fmla="*/ 37337 h 336550"/>
                <a:gd name="T96" fmla="*/ 1751838 w 1930400"/>
                <a:gd name="T97" fmla="*/ 51053 h 336550"/>
                <a:gd name="T98" fmla="*/ 1777746 w 1930400"/>
                <a:gd name="T99" fmla="*/ 67055 h 336550"/>
                <a:gd name="T100" fmla="*/ 1777746 w 1930400"/>
                <a:gd name="T101" fmla="*/ 67055 h 336550"/>
                <a:gd name="T102" fmla="*/ 1824552 w 1930400"/>
                <a:gd name="T103" fmla="*/ 105556 h 336550"/>
                <a:gd name="T104" fmla="*/ 1824228 w 1930400"/>
                <a:gd name="T105" fmla="*/ 105155 h 336550"/>
                <a:gd name="T106" fmla="*/ 1824990 w 1930400"/>
                <a:gd name="T107" fmla="*/ 106097 h 336550"/>
                <a:gd name="T108" fmla="*/ 1824990 w 1930400"/>
                <a:gd name="T109" fmla="*/ 106097 h 3365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30400" h="336550">
                  <a:moveTo>
                    <a:pt x="1930146" y="336041"/>
                  </a:moveTo>
                  <a:lnTo>
                    <a:pt x="1930146" y="329945"/>
                  </a:lnTo>
                  <a:lnTo>
                    <a:pt x="1928622" y="296417"/>
                  </a:lnTo>
                  <a:lnTo>
                    <a:pt x="1915668" y="231647"/>
                  </a:lnTo>
                  <a:lnTo>
                    <a:pt x="1890522" y="172973"/>
                  </a:lnTo>
                  <a:lnTo>
                    <a:pt x="1833372" y="96773"/>
                  </a:lnTo>
                  <a:lnTo>
                    <a:pt x="1784604" y="56387"/>
                  </a:lnTo>
                  <a:lnTo>
                    <a:pt x="1742165" y="32009"/>
                  </a:lnTo>
                  <a:lnTo>
                    <a:pt x="1696683" y="14054"/>
                  </a:lnTo>
                  <a:lnTo>
                    <a:pt x="1649060" y="3168"/>
                  </a:lnTo>
                  <a:lnTo>
                    <a:pt x="1600200" y="0"/>
                  </a:lnTo>
                  <a:lnTo>
                    <a:pt x="329946" y="0"/>
                  </a:lnTo>
                  <a:lnTo>
                    <a:pt x="263652" y="6096"/>
                  </a:lnTo>
                  <a:lnTo>
                    <a:pt x="201930" y="25908"/>
                  </a:lnTo>
                  <a:lnTo>
                    <a:pt x="145542" y="56388"/>
                  </a:lnTo>
                  <a:lnTo>
                    <a:pt x="96774" y="96774"/>
                  </a:lnTo>
                  <a:lnTo>
                    <a:pt x="56388" y="145542"/>
                  </a:lnTo>
                  <a:lnTo>
                    <a:pt x="21850" y="211450"/>
                  </a:lnTo>
                  <a:lnTo>
                    <a:pt x="9539" y="248835"/>
                  </a:lnTo>
                  <a:lnTo>
                    <a:pt x="2363" y="287532"/>
                  </a:lnTo>
                  <a:lnTo>
                    <a:pt x="0" y="329946"/>
                  </a:lnTo>
                  <a:lnTo>
                    <a:pt x="0" y="336041"/>
                  </a:lnTo>
                  <a:lnTo>
                    <a:pt x="12192" y="336041"/>
                  </a:lnTo>
                  <a:lnTo>
                    <a:pt x="12192" y="329946"/>
                  </a:lnTo>
                  <a:lnTo>
                    <a:pt x="13716" y="308101"/>
                  </a:lnTo>
                  <a:lnTo>
                    <a:pt x="13716" y="297942"/>
                  </a:lnTo>
                  <a:lnTo>
                    <a:pt x="19050" y="265938"/>
                  </a:lnTo>
                  <a:lnTo>
                    <a:pt x="19050" y="266700"/>
                  </a:lnTo>
                  <a:lnTo>
                    <a:pt x="26670" y="235458"/>
                  </a:lnTo>
                  <a:lnTo>
                    <a:pt x="26670" y="236220"/>
                  </a:lnTo>
                  <a:lnTo>
                    <a:pt x="37338" y="206502"/>
                  </a:lnTo>
                  <a:lnTo>
                    <a:pt x="37338" y="207264"/>
                  </a:lnTo>
                  <a:lnTo>
                    <a:pt x="51054" y="178308"/>
                  </a:lnTo>
                  <a:lnTo>
                    <a:pt x="51054" y="179070"/>
                  </a:lnTo>
                  <a:lnTo>
                    <a:pt x="66294" y="153670"/>
                  </a:lnTo>
                  <a:lnTo>
                    <a:pt x="66294" y="153162"/>
                  </a:lnTo>
                  <a:lnTo>
                    <a:pt x="105156" y="106079"/>
                  </a:lnTo>
                  <a:lnTo>
                    <a:pt x="105156" y="105918"/>
                  </a:lnTo>
                  <a:lnTo>
                    <a:pt x="105918" y="105156"/>
                  </a:lnTo>
                  <a:lnTo>
                    <a:pt x="105918" y="105289"/>
                  </a:lnTo>
                  <a:lnTo>
                    <a:pt x="153162" y="66294"/>
                  </a:lnTo>
                  <a:lnTo>
                    <a:pt x="153162" y="66598"/>
                  </a:lnTo>
                  <a:lnTo>
                    <a:pt x="178308" y="51511"/>
                  </a:lnTo>
                  <a:lnTo>
                    <a:pt x="178308" y="51054"/>
                  </a:lnTo>
                  <a:lnTo>
                    <a:pt x="206502" y="37698"/>
                  </a:lnTo>
                  <a:lnTo>
                    <a:pt x="206502" y="37338"/>
                  </a:lnTo>
                  <a:lnTo>
                    <a:pt x="235458" y="26943"/>
                  </a:lnTo>
                  <a:lnTo>
                    <a:pt x="235458" y="26670"/>
                  </a:lnTo>
                  <a:lnTo>
                    <a:pt x="265938" y="19235"/>
                  </a:lnTo>
                  <a:lnTo>
                    <a:pt x="265938" y="19050"/>
                  </a:lnTo>
                  <a:lnTo>
                    <a:pt x="297942" y="13716"/>
                  </a:lnTo>
                  <a:lnTo>
                    <a:pt x="297942" y="14424"/>
                  </a:lnTo>
                  <a:lnTo>
                    <a:pt x="329946" y="12192"/>
                  </a:lnTo>
                  <a:lnTo>
                    <a:pt x="1600200" y="12191"/>
                  </a:lnTo>
                  <a:lnTo>
                    <a:pt x="1632204" y="14424"/>
                  </a:lnTo>
                  <a:lnTo>
                    <a:pt x="1632204" y="13715"/>
                  </a:lnTo>
                  <a:lnTo>
                    <a:pt x="1664208" y="19049"/>
                  </a:lnTo>
                  <a:lnTo>
                    <a:pt x="1664208" y="19235"/>
                  </a:lnTo>
                  <a:lnTo>
                    <a:pt x="1694688" y="26669"/>
                  </a:lnTo>
                  <a:lnTo>
                    <a:pt x="1694688" y="26943"/>
                  </a:lnTo>
                  <a:lnTo>
                    <a:pt x="1723644" y="37337"/>
                  </a:lnTo>
                  <a:lnTo>
                    <a:pt x="1723644" y="37698"/>
                  </a:lnTo>
                  <a:lnTo>
                    <a:pt x="1751838" y="51053"/>
                  </a:lnTo>
                  <a:lnTo>
                    <a:pt x="1751838" y="51511"/>
                  </a:lnTo>
                  <a:lnTo>
                    <a:pt x="1776984" y="66598"/>
                  </a:lnTo>
                  <a:lnTo>
                    <a:pt x="1776984" y="66293"/>
                  </a:lnTo>
                  <a:lnTo>
                    <a:pt x="1824228" y="105289"/>
                  </a:lnTo>
                  <a:lnTo>
                    <a:pt x="1824228" y="105155"/>
                  </a:lnTo>
                  <a:lnTo>
                    <a:pt x="1824990" y="105917"/>
                  </a:lnTo>
                  <a:lnTo>
                    <a:pt x="1824990" y="106097"/>
                  </a:lnTo>
                  <a:lnTo>
                    <a:pt x="1863090" y="153161"/>
                  </a:lnTo>
                  <a:lnTo>
                    <a:pt x="1863090" y="152399"/>
                  </a:lnTo>
                  <a:lnTo>
                    <a:pt x="1879092" y="179069"/>
                  </a:lnTo>
                  <a:lnTo>
                    <a:pt x="1879092" y="178307"/>
                  </a:lnTo>
                  <a:lnTo>
                    <a:pt x="1892808" y="207263"/>
                  </a:lnTo>
                  <a:lnTo>
                    <a:pt x="1892808" y="206501"/>
                  </a:lnTo>
                  <a:lnTo>
                    <a:pt x="1903476" y="236219"/>
                  </a:lnTo>
                  <a:lnTo>
                    <a:pt x="1903476" y="235457"/>
                  </a:lnTo>
                  <a:lnTo>
                    <a:pt x="1911096" y="266699"/>
                  </a:lnTo>
                  <a:lnTo>
                    <a:pt x="1911096" y="265937"/>
                  </a:lnTo>
                  <a:lnTo>
                    <a:pt x="1915668" y="297941"/>
                  </a:lnTo>
                  <a:lnTo>
                    <a:pt x="1915668" y="297179"/>
                  </a:lnTo>
                  <a:lnTo>
                    <a:pt x="1917192" y="329945"/>
                  </a:lnTo>
                  <a:lnTo>
                    <a:pt x="1917192" y="336041"/>
                  </a:lnTo>
                  <a:lnTo>
                    <a:pt x="1930146" y="336041"/>
                  </a:lnTo>
                  <a:close/>
                </a:path>
                <a:path w="1930400" h="336550">
                  <a:moveTo>
                    <a:pt x="14478" y="297180"/>
                  </a:moveTo>
                  <a:lnTo>
                    <a:pt x="13716" y="297942"/>
                  </a:lnTo>
                  <a:lnTo>
                    <a:pt x="13716" y="308101"/>
                  </a:lnTo>
                  <a:lnTo>
                    <a:pt x="14478" y="297180"/>
                  </a:lnTo>
                  <a:close/>
                </a:path>
                <a:path w="1930400" h="336550">
                  <a:moveTo>
                    <a:pt x="67056" y="152400"/>
                  </a:moveTo>
                  <a:lnTo>
                    <a:pt x="66294" y="153162"/>
                  </a:lnTo>
                  <a:lnTo>
                    <a:pt x="66294" y="153670"/>
                  </a:lnTo>
                  <a:lnTo>
                    <a:pt x="67056" y="152400"/>
                  </a:lnTo>
                  <a:close/>
                </a:path>
                <a:path w="1930400" h="336550">
                  <a:moveTo>
                    <a:pt x="105918" y="105156"/>
                  </a:moveTo>
                  <a:lnTo>
                    <a:pt x="105156" y="105918"/>
                  </a:lnTo>
                  <a:lnTo>
                    <a:pt x="105573" y="105573"/>
                  </a:lnTo>
                  <a:lnTo>
                    <a:pt x="105918" y="105156"/>
                  </a:lnTo>
                  <a:close/>
                </a:path>
                <a:path w="1930400" h="336550">
                  <a:moveTo>
                    <a:pt x="105573" y="105573"/>
                  </a:moveTo>
                  <a:lnTo>
                    <a:pt x="105156" y="105918"/>
                  </a:lnTo>
                  <a:lnTo>
                    <a:pt x="105156" y="106079"/>
                  </a:lnTo>
                  <a:lnTo>
                    <a:pt x="105573" y="105573"/>
                  </a:lnTo>
                  <a:close/>
                </a:path>
                <a:path w="1930400" h="336550">
                  <a:moveTo>
                    <a:pt x="105918" y="105289"/>
                  </a:moveTo>
                  <a:lnTo>
                    <a:pt x="105918" y="105156"/>
                  </a:lnTo>
                  <a:lnTo>
                    <a:pt x="105573" y="105573"/>
                  </a:lnTo>
                  <a:lnTo>
                    <a:pt x="105918" y="105289"/>
                  </a:lnTo>
                  <a:close/>
                </a:path>
                <a:path w="1930400" h="336550">
                  <a:moveTo>
                    <a:pt x="153162" y="66598"/>
                  </a:moveTo>
                  <a:lnTo>
                    <a:pt x="153162" y="66294"/>
                  </a:lnTo>
                  <a:lnTo>
                    <a:pt x="152400" y="67056"/>
                  </a:lnTo>
                  <a:lnTo>
                    <a:pt x="153162" y="66598"/>
                  </a:lnTo>
                  <a:close/>
                </a:path>
                <a:path w="1930400" h="336550">
                  <a:moveTo>
                    <a:pt x="179070" y="51054"/>
                  </a:moveTo>
                  <a:lnTo>
                    <a:pt x="178308" y="51054"/>
                  </a:lnTo>
                  <a:lnTo>
                    <a:pt x="178308" y="51511"/>
                  </a:lnTo>
                  <a:lnTo>
                    <a:pt x="179070" y="51054"/>
                  </a:lnTo>
                  <a:close/>
                </a:path>
                <a:path w="1930400" h="336550">
                  <a:moveTo>
                    <a:pt x="207264" y="37338"/>
                  </a:moveTo>
                  <a:lnTo>
                    <a:pt x="206502" y="37338"/>
                  </a:lnTo>
                  <a:lnTo>
                    <a:pt x="206502" y="37698"/>
                  </a:lnTo>
                  <a:lnTo>
                    <a:pt x="207264" y="37338"/>
                  </a:lnTo>
                  <a:close/>
                </a:path>
                <a:path w="1930400" h="336550">
                  <a:moveTo>
                    <a:pt x="236220" y="26670"/>
                  </a:moveTo>
                  <a:lnTo>
                    <a:pt x="235458" y="26670"/>
                  </a:lnTo>
                  <a:lnTo>
                    <a:pt x="235458" y="26943"/>
                  </a:lnTo>
                  <a:lnTo>
                    <a:pt x="236220" y="26670"/>
                  </a:lnTo>
                  <a:close/>
                </a:path>
                <a:path w="1930400" h="336550">
                  <a:moveTo>
                    <a:pt x="266700" y="19050"/>
                  </a:moveTo>
                  <a:lnTo>
                    <a:pt x="265938" y="19050"/>
                  </a:lnTo>
                  <a:lnTo>
                    <a:pt x="265938" y="19235"/>
                  </a:lnTo>
                  <a:lnTo>
                    <a:pt x="266700" y="19050"/>
                  </a:lnTo>
                  <a:close/>
                </a:path>
                <a:path w="1930400" h="336550">
                  <a:moveTo>
                    <a:pt x="297942" y="14424"/>
                  </a:moveTo>
                  <a:lnTo>
                    <a:pt x="297942" y="13716"/>
                  </a:lnTo>
                  <a:lnTo>
                    <a:pt x="297180" y="14478"/>
                  </a:lnTo>
                  <a:lnTo>
                    <a:pt x="297942" y="14424"/>
                  </a:lnTo>
                  <a:close/>
                </a:path>
                <a:path w="1930400" h="336550">
                  <a:moveTo>
                    <a:pt x="1632966" y="14477"/>
                  </a:moveTo>
                  <a:lnTo>
                    <a:pt x="1632204" y="13715"/>
                  </a:lnTo>
                  <a:lnTo>
                    <a:pt x="1632204" y="14424"/>
                  </a:lnTo>
                  <a:lnTo>
                    <a:pt x="1632966" y="14477"/>
                  </a:lnTo>
                  <a:close/>
                </a:path>
                <a:path w="1930400" h="336550">
                  <a:moveTo>
                    <a:pt x="1664208" y="19235"/>
                  </a:moveTo>
                  <a:lnTo>
                    <a:pt x="1664208" y="19049"/>
                  </a:lnTo>
                  <a:lnTo>
                    <a:pt x="1663446" y="19049"/>
                  </a:lnTo>
                  <a:lnTo>
                    <a:pt x="1664208" y="19235"/>
                  </a:lnTo>
                  <a:close/>
                </a:path>
                <a:path w="1930400" h="336550">
                  <a:moveTo>
                    <a:pt x="1694688" y="26943"/>
                  </a:moveTo>
                  <a:lnTo>
                    <a:pt x="1694688" y="26669"/>
                  </a:lnTo>
                  <a:lnTo>
                    <a:pt x="1693926" y="26669"/>
                  </a:lnTo>
                  <a:lnTo>
                    <a:pt x="1694688" y="26943"/>
                  </a:lnTo>
                  <a:close/>
                </a:path>
                <a:path w="1930400" h="336550">
                  <a:moveTo>
                    <a:pt x="1723644" y="37698"/>
                  </a:moveTo>
                  <a:lnTo>
                    <a:pt x="1723644" y="37337"/>
                  </a:lnTo>
                  <a:lnTo>
                    <a:pt x="1722882" y="37337"/>
                  </a:lnTo>
                  <a:lnTo>
                    <a:pt x="1723644" y="37698"/>
                  </a:lnTo>
                  <a:close/>
                </a:path>
                <a:path w="1930400" h="336550">
                  <a:moveTo>
                    <a:pt x="1751838" y="51511"/>
                  </a:moveTo>
                  <a:lnTo>
                    <a:pt x="1751838" y="51053"/>
                  </a:lnTo>
                  <a:lnTo>
                    <a:pt x="1751076" y="51053"/>
                  </a:lnTo>
                  <a:lnTo>
                    <a:pt x="1751838" y="51511"/>
                  </a:lnTo>
                  <a:close/>
                </a:path>
                <a:path w="1930400" h="336550">
                  <a:moveTo>
                    <a:pt x="1777746" y="67055"/>
                  </a:moveTo>
                  <a:lnTo>
                    <a:pt x="1776984" y="66293"/>
                  </a:lnTo>
                  <a:lnTo>
                    <a:pt x="1776984" y="66598"/>
                  </a:lnTo>
                  <a:lnTo>
                    <a:pt x="1777746" y="67055"/>
                  </a:lnTo>
                  <a:close/>
                </a:path>
                <a:path w="1930400" h="336550">
                  <a:moveTo>
                    <a:pt x="1824990" y="105917"/>
                  </a:moveTo>
                  <a:lnTo>
                    <a:pt x="1824228" y="105155"/>
                  </a:lnTo>
                  <a:lnTo>
                    <a:pt x="1824552" y="105556"/>
                  </a:lnTo>
                  <a:lnTo>
                    <a:pt x="1824990" y="105917"/>
                  </a:lnTo>
                  <a:close/>
                </a:path>
                <a:path w="1930400" h="336550">
                  <a:moveTo>
                    <a:pt x="1824552" y="105556"/>
                  </a:moveTo>
                  <a:lnTo>
                    <a:pt x="1824228" y="105155"/>
                  </a:lnTo>
                  <a:lnTo>
                    <a:pt x="1824228" y="105289"/>
                  </a:lnTo>
                  <a:lnTo>
                    <a:pt x="1824552" y="105556"/>
                  </a:lnTo>
                  <a:close/>
                </a:path>
                <a:path w="1930400" h="336550">
                  <a:moveTo>
                    <a:pt x="1824990" y="106097"/>
                  </a:moveTo>
                  <a:lnTo>
                    <a:pt x="1824990" y="105917"/>
                  </a:lnTo>
                  <a:lnTo>
                    <a:pt x="1824552" y="105556"/>
                  </a:lnTo>
                  <a:lnTo>
                    <a:pt x="1824990" y="106097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45" name="object 5">
              <a:extLst>
                <a:ext uri="{FF2B5EF4-FFF2-40B4-BE49-F238E27FC236}">
                  <a16:creationId xmlns:a16="http://schemas.microsoft.com/office/drawing/2014/main" id="{4DCD2E91-D7D8-4D04-88B2-24F4D848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230" y="1206245"/>
              <a:ext cx="1567656" cy="8572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46" name="object 6">
              <a:extLst>
                <a:ext uri="{FF2B5EF4-FFF2-40B4-BE49-F238E27FC236}">
                  <a16:creationId xmlns:a16="http://schemas.microsoft.com/office/drawing/2014/main" id="{E9FB5DDA-E123-41A8-A94C-694803FD2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848" y="1206257"/>
              <a:ext cx="1930400" cy="857250"/>
            </a:xfrm>
            <a:custGeom>
              <a:avLst/>
              <a:gdLst>
                <a:gd name="T0" fmla="*/ 12192 w 1930400"/>
                <a:gd name="T1" fmla="*/ 0 h 857250"/>
                <a:gd name="T2" fmla="*/ 0 w 1930400"/>
                <a:gd name="T3" fmla="*/ 0 h 857250"/>
                <a:gd name="T4" fmla="*/ 0 w 1930400"/>
                <a:gd name="T5" fmla="*/ 857250 h 857250"/>
                <a:gd name="T6" fmla="*/ 12192 w 1930400"/>
                <a:gd name="T7" fmla="*/ 857250 h 857250"/>
                <a:gd name="T8" fmla="*/ 12192 w 1930400"/>
                <a:gd name="T9" fmla="*/ 0 h 857250"/>
                <a:gd name="T10" fmla="*/ 1930146 w 1930400"/>
                <a:gd name="T11" fmla="*/ 0 h 857250"/>
                <a:gd name="T12" fmla="*/ 1917192 w 1930400"/>
                <a:gd name="T13" fmla="*/ 0 h 857250"/>
                <a:gd name="T14" fmla="*/ 1917192 w 1930400"/>
                <a:gd name="T15" fmla="*/ 857250 h 857250"/>
                <a:gd name="T16" fmla="*/ 1930146 w 1930400"/>
                <a:gd name="T17" fmla="*/ 857250 h 857250"/>
                <a:gd name="T18" fmla="*/ 1930146 w 1930400"/>
                <a:gd name="T19" fmla="*/ 0 h 8572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0400" h="857250">
                  <a:moveTo>
                    <a:pt x="1219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2192" y="857250"/>
                  </a:lnTo>
                  <a:lnTo>
                    <a:pt x="12192" y="0"/>
                  </a:lnTo>
                  <a:close/>
                </a:path>
                <a:path w="1930400" h="857250">
                  <a:moveTo>
                    <a:pt x="1930146" y="0"/>
                  </a:moveTo>
                  <a:lnTo>
                    <a:pt x="1917192" y="0"/>
                  </a:lnTo>
                  <a:lnTo>
                    <a:pt x="1917192" y="857250"/>
                  </a:lnTo>
                  <a:lnTo>
                    <a:pt x="1930146" y="857250"/>
                  </a:lnTo>
                  <a:lnTo>
                    <a:pt x="193014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25603" name="object 7">
            <a:extLst>
              <a:ext uri="{FF2B5EF4-FFF2-40B4-BE49-F238E27FC236}">
                <a16:creationId xmlns:a16="http://schemas.microsoft.com/office/drawing/2014/main" id="{5632B894-44C9-4A5E-A8E7-95B693A181C3}"/>
              </a:ext>
            </a:extLst>
          </p:cNvPr>
          <p:cNvGrpSpPr>
            <a:grpSpLocks/>
          </p:cNvGrpSpPr>
          <p:nvPr/>
        </p:nvGrpSpPr>
        <p:grpSpPr bwMode="auto">
          <a:xfrm>
            <a:off x="2306638" y="1617663"/>
            <a:ext cx="3344862" cy="2925762"/>
            <a:chOff x="915047" y="1784604"/>
            <a:chExt cx="3911600" cy="3225800"/>
          </a:xfrm>
        </p:grpSpPr>
        <p:sp>
          <p:nvSpPr>
            <p:cNvPr id="25633" name="object 8">
              <a:extLst>
                <a:ext uri="{FF2B5EF4-FFF2-40B4-BE49-F238E27FC236}">
                  <a16:creationId xmlns:a16="http://schemas.microsoft.com/office/drawing/2014/main" id="{C93D8608-2956-470C-A2D7-F1B84FC3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29" y="1796796"/>
              <a:ext cx="3742181" cy="26669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34" name="object 9">
              <a:extLst>
                <a:ext uri="{FF2B5EF4-FFF2-40B4-BE49-F238E27FC236}">
                  <a16:creationId xmlns:a16="http://schemas.microsoft.com/office/drawing/2014/main" id="{9712AC6A-60AC-40D6-BE79-A58FD616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764" y="1784604"/>
              <a:ext cx="3771900" cy="279400"/>
            </a:xfrm>
            <a:custGeom>
              <a:avLst/>
              <a:gdLst>
                <a:gd name="T0" fmla="*/ 3743362 w 3771900"/>
                <a:gd name="T1" fmla="*/ 233221 h 279400"/>
                <a:gd name="T2" fmla="*/ 3684928 w 3771900"/>
                <a:gd name="T3" fmla="*/ 163129 h 279400"/>
                <a:gd name="T4" fmla="*/ 3615727 w 3771900"/>
                <a:gd name="T5" fmla="*/ 103479 h 279400"/>
                <a:gd name="T6" fmla="*/ 3537305 w 3771900"/>
                <a:gd name="T7" fmla="*/ 55891 h 279400"/>
                <a:gd name="T8" fmla="*/ 3451208 w 3771900"/>
                <a:gd name="T9" fmla="*/ 21985 h 279400"/>
                <a:gd name="T10" fmla="*/ 3351663 w 3771900"/>
                <a:gd name="T11" fmla="*/ 3047 h 279400"/>
                <a:gd name="T12" fmla="*/ 475875 w 3771900"/>
                <a:gd name="T13" fmla="*/ 0 h 279400"/>
                <a:gd name="T14" fmla="*/ 366147 w 3771900"/>
                <a:gd name="T15" fmla="*/ 10668 h 279400"/>
                <a:gd name="T16" fmla="*/ 264039 w 3771900"/>
                <a:gd name="T17" fmla="*/ 42672 h 279400"/>
                <a:gd name="T18" fmla="*/ 171449 w 3771900"/>
                <a:gd name="T19" fmla="*/ 92634 h 279400"/>
                <a:gd name="T20" fmla="*/ 90049 w 3771900"/>
                <a:gd name="T21" fmla="*/ 160007 h 279400"/>
                <a:gd name="T22" fmla="*/ 23247 w 3771900"/>
                <a:gd name="T23" fmla="*/ 240792 h 279400"/>
                <a:gd name="T24" fmla="*/ 15062 w 3771900"/>
                <a:gd name="T25" fmla="*/ 278892 h 279400"/>
                <a:gd name="T26" fmla="*/ 33915 w 3771900"/>
                <a:gd name="T27" fmla="*/ 248412 h 279400"/>
                <a:gd name="T28" fmla="*/ 64395 w 3771900"/>
                <a:gd name="T29" fmla="*/ 206502 h 279400"/>
                <a:gd name="T30" fmla="*/ 99447 w 3771900"/>
                <a:gd name="T31" fmla="*/ 168402 h 279400"/>
                <a:gd name="T32" fmla="*/ 136785 w 3771900"/>
                <a:gd name="T33" fmla="*/ 134874 h 279400"/>
                <a:gd name="T34" fmla="*/ 177933 w 3771900"/>
                <a:gd name="T35" fmla="*/ 103632 h 279400"/>
                <a:gd name="T36" fmla="*/ 221367 w 3771900"/>
                <a:gd name="T37" fmla="*/ 76962 h 279400"/>
                <a:gd name="T38" fmla="*/ 317379 w 3771900"/>
                <a:gd name="T39" fmla="*/ 36857 h 279400"/>
                <a:gd name="T40" fmla="*/ 369195 w 3771900"/>
                <a:gd name="T41" fmla="*/ 22860 h 279400"/>
                <a:gd name="T42" fmla="*/ 421773 w 3771900"/>
                <a:gd name="T43" fmla="*/ 15358 h 279400"/>
                <a:gd name="T44" fmla="*/ 3296037 w 3771900"/>
                <a:gd name="T45" fmla="*/ 12233 h 279400"/>
                <a:gd name="T46" fmla="*/ 3402717 w 3771900"/>
                <a:gd name="T47" fmla="*/ 23502 h 279400"/>
                <a:gd name="T48" fmla="*/ 3454533 w 3771900"/>
                <a:gd name="T49" fmla="*/ 36575 h 279400"/>
                <a:gd name="T50" fmla="*/ 3503301 w 3771900"/>
                <a:gd name="T51" fmla="*/ 54863 h 279400"/>
                <a:gd name="T52" fmla="*/ 3550545 w 3771900"/>
                <a:gd name="T53" fmla="*/ 77421 h 279400"/>
                <a:gd name="T54" fmla="*/ 3634365 w 3771900"/>
                <a:gd name="T55" fmla="*/ 134295 h 279400"/>
                <a:gd name="T56" fmla="*/ 3673227 w 3771900"/>
                <a:gd name="T57" fmla="*/ 169163 h 279400"/>
                <a:gd name="T58" fmla="*/ 3707517 w 3771900"/>
                <a:gd name="T59" fmla="*/ 206501 h 279400"/>
                <a:gd name="T60" fmla="*/ 3737997 w 3771900"/>
                <a:gd name="T61" fmla="*/ 248411 h 279400"/>
                <a:gd name="T62" fmla="*/ 3756850 w 3771900"/>
                <a:gd name="T63" fmla="*/ 278892 h 279400"/>
                <a:gd name="T64" fmla="*/ 65157 w 3771900"/>
                <a:gd name="T65" fmla="*/ 206502 h 279400"/>
                <a:gd name="T66" fmla="*/ 64395 w 3771900"/>
                <a:gd name="T67" fmla="*/ 207524 h 279400"/>
                <a:gd name="T68" fmla="*/ 99447 w 3771900"/>
                <a:gd name="T69" fmla="*/ 168402 h 279400"/>
                <a:gd name="T70" fmla="*/ 99082 w 3771900"/>
                <a:gd name="T71" fmla="*/ 168798 h 279400"/>
                <a:gd name="T72" fmla="*/ 99082 w 3771900"/>
                <a:gd name="T73" fmla="*/ 168798 h 279400"/>
                <a:gd name="T74" fmla="*/ 99082 w 3771900"/>
                <a:gd name="T75" fmla="*/ 168798 h 279400"/>
                <a:gd name="T76" fmla="*/ 99082 w 3771900"/>
                <a:gd name="T77" fmla="*/ 168798 h 279400"/>
                <a:gd name="T78" fmla="*/ 178695 w 3771900"/>
                <a:gd name="T79" fmla="*/ 103632 h 279400"/>
                <a:gd name="T80" fmla="*/ 177933 w 3771900"/>
                <a:gd name="T81" fmla="*/ 104200 h 279400"/>
                <a:gd name="T82" fmla="*/ 222129 w 3771900"/>
                <a:gd name="T83" fmla="*/ 76962 h 279400"/>
                <a:gd name="T84" fmla="*/ 221367 w 3771900"/>
                <a:gd name="T85" fmla="*/ 77421 h 279400"/>
                <a:gd name="T86" fmla="*/ 318141 w 3771900"/>
                <a:gd name="T87" fmla="*/ 36576 h 279400"/>
                <a:gd name="T88" fmla="*/ 317379 w 3771900"/>
                <a:gd name="T89" fmla="*/ 36857 h 279400"/>
                <a:gd name="T90" fmla="*/ 369195 w 3771900"/>
                <a:gd name="T91" fmla="*/ 23503 h 279400"/>
                <a:gd name="T92" fmla="*/ 368433 w 3771900"/>
                <a:gd name="T93" fmla="*/ 23622 h 279400"/>
                <a:gd name="T94" fmla="*/ 422535 w 3771900"/>
                <a:gd name="T95" fmla="*/ 15240 h 279400"/>
                <a:gd name="T96" fmla="*/ 422535 w 3771900"/>
                <a:gd name="T97" fmla="*/ 15240 h 279400"/>
                <a:gd name="T98" fmla="*/ 475875 w 3771900"/>
                <a:gd name="T99" fmla="*/ 12192 h 279400"/>
                <a:gd name="T100" fmla="*/ 3296037 w 3771900"/>
                <a:gd name="T101" fmla="*/ 12233 h 279400"/>
                <a:gd name="T102" fmla="*/ 3296037 w 3771900"/>
                <a:gd name="T103" fmla="*/ 12233 h 279400"/>
                <a:gd name="T104" fmla="*/ 3350139 w 3771900"/>
                <a:gd name="T105" fmla="*/ 15239 h 279400"/>
                <a:gd name="T106" fmla="*/ 3403479 w 3771900"/>
                <a:gd name="T107" fmla="*/ 23621 h 279400"/>
                <a:gd name="T108" fmla="*/ 3402717 w 3771900"/>
                <a:gd name="T109" fmla="*/ 23502 h 279400"/>
                <a:gd name="T110" fmla="*/ 3454533 w 3771900"/>
                <a:gd name="T111" fmla="*/ 36857 h 279400"/>
                <a:gd name="T112" fmla="*/ 3453771 w 3771900"/>
                <a:gd name="T113" fmla="*/ 36575 h 279400"/>
                <a:gd name="T114" fmla="*/ 3550545 w 3771900"/>
                <a:gd name="T115" fmla="*/ 77421 h 279400"/>
                <a:gd name="T116" fmla="*/ 3549783 w 3771900"/>
                <a:gd name="T117" fmla="*/ 76961 h 279400"/>
                <a:gd name="T118" fmla="*/ 3635127 w 3771900"/>
                <a:gd name="T119" fmla="*/ 134873 h 279400"/>
                <a:gd name="T120" fmla="*/ 3634365 w 3771900"/>
                <a:gd name="T121" fmla="*/ 134295 h 279400"/>
                <a:gd name="T122" fmla="*/ 3707517 w 3771900"/>
                <a:gd name="T123" fmla="*/ 207524 h 279400"/>
                <a:gd name="T124" fmla="*/ 3706755 w 3771900"/>
                <a:gd name="T125" fmla="*/ 206501 h 2794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71900" h="279400">
                  <a:moveTo>
                    <a:pt x="3771876" y="278892"/>
                  </a:moveTo>
                  <a:lnTo>
                    <a:pt x="3743362" y="233221"/>
                  </a:lnTo>
                  <a:lnTo>
                    <a:pt x="3715588" y="196971"/>
                  </a:lnTo>
                  <a:lnTo>
                    <a:pt x="3684928" y="163129"/>
                  </a:lnTo>
                  <a:lnTo>
                    <a:pt x="3651577" y="131897"/>
                  </a:lnTo>
                  <a:lnTo>
                    <a:pt x="3615727" y="103479"/>
                  </a:lnTo>
                  <a:lnTo>
                    <a:pt x="3577572" y="78076"/>
                  </a:lnTo>
                  <a:lnTo>
                    <a:pt x="3537305" y="55891"/>
                  </a:lnTo>
                  <a:lnTo>
                    <a:pt x="3495119" y="37127"/>
                  </a:lnTo>
                  <a:lnTo>
                    <a:pt x="3451208" y="21985"/>
                  </a:lnTo>
                  <a:lnTo>
                    <a:pt x="3405765" y="10667"/>
                  </a:lnTo>
                  <a:lnTo>
                    <a:pt x="3351663" y="3047"/>
                  </a:lnTo>
                  <a:lnTo>
                    <a:pt x="3296037" y="0"/>
                  </a:lnTo>
                  <a:lnTo>
                    <a:pt x="475875" y="0"/>
                  </a:lnTo>
                  <a:lnTo>
                    <a:pt x="420249" y="3048"/>
                  </a:lnTo>
                  <a:lnTo>
                    <a:pt x="366147" y="10668"/>
                  </a:lnTo>
                  <a:lnTo>
                    <a:pt x="313569" y="24384"/>
                  </a:lnTo>
                  <a:lnTo>
                    <a:pt x="264039" y="42672"/>
                  </a:lnTo>
                  <a:lnTo>
                    <a:pt x="216033" y="65532"/>
                  </a:lnTo>
                  <a:lnTo>
                    <a:pt x="171449" y="92634"/>
                  </a:lnTo>
                  <a:lnTo>
                    <a:pt x="129242" y="124334"/>
                  </a:lnTo>
                  <a:lnTo>
                    <a:pt x="90049" y="160007"/>
                  </a:lnTo>
                  <a:lnTo>
                    <a:pt x="54505" y="199034"/>
                  </a:lnTo>
                  <a:lnTo>
                    <a:pt x="23247" y="240792"/>
                  </a:lnTo>
                  <a:lnTo>
                    <a:pt x="0" y="278892"/>
                  </a:lnTo>
                  <a:lnTo>
                    <a:pt x="15062" y="278892"/>
                  </a:lnTo>
                  <a:lnTo>
                    <a:pt x="33915" y="247650"/>
                  </a:lnTo>
                  <a:lnTo>
                    <a:pt x="33915" y="248412"/>
                  </a:lnTo>
                  <a:lnTo>
                    <a:pt x="64395" y="207524"/>
                  </a:lnTo>
                  <a:lnTo>
                    <a:pt x="64395" y="206502"/>
                  </a:lnTo>
                  <a:lnTo>
                    <a:pt x="98685" y="169230"/>
                  </a:lnTo>
                  <a:lnTo>
                    <a:pt x="99447" y="168402"/>
                  </a:lnTo>
                  <a:lnTo>
                    <a:pt x="136785" y="134112"/>
                  </a:lnTo>
                  <a:lnTo>
                    <a:pt x="136785" y="134874"/>
                  </a:lnTo>
                  <a:lnTo>
                    <a:pt x="177933" y="104200"/>
                  </a:lnTo>
                  <a:lnTo>
                    <a:pt x="177933" y="103632"/>
                  </a:lnTo>
                  <a:lnTo>
                    <a:pt x="221367" y="77421"/>
                  </a:lnTo>
                  <a:lnTo>
                    <a:pt x="221367" y="76962"/>
                  </a:lnTo>
                  <a:lnTo>
                    <a:pt x="268611" y="54864"/>
                  </a:lnTo>
                  <a:lnTo>
                    <a:pt x="317379" y="36857"/>
                  </a:lnTo>
                  <a:lnTo>
                    <a:pt x="317379" y="36576"/>
                  </a:lnTo>
                  <a:lnTo>
                    <a:pt x="369195" y="22860"/>
                  </a:lnTo>
                  <a:lnTo>
                    <a:pt x="369195" y="23503"/>
                  </a:lnTo>
                  <a:lnTo>
                    <a:pt x="421773" y="15358"/>
                  </a:lnTo>
                  <a:lnTo>
                    <a:pt x="475875" y="12234"/>
                  </a:lnTo>
                  <a:lnTo>
                    <a:pt x="3296037" y="12233"/>
                  </a:lnTo>
                  <a:lnTo>
                    <a:pt x="3350901" y="15239"/>
                  </a:lnTo>
                  <a:lnTo>
                    <a:pt x="3402717" y="23502"/>
                  </a:lnTo>
                  <a:lnTo>
                    <a:pt x="3402717" y="22859"/>
                  </a:lnTo>
                  <a:lnTo>
                    <a:pt x="3454533" y="36575"/>
                  </a:lnTo>
                  <a:lnTo>
                    <a:pt x="3454533" y="36857"/>
                  </a:lnTo>
                  <a:lnTo>
                    <a:pt x="3503301" y="54863"/>
                  </a:lnTo>
                  <a:lnTo>
                    <a:pt x="3550545" y="76961"/>
                  </a:lnTo>
                  <a:lnTo>
                    <a:pt x="3550545" y="77421"/>
                  </a:lnTo>
                  <a:lnTo>
                    <a:pt x="3593979" y="103631"/>
                  </a:lnTo>
                  <a:lnTo>
                    <a:pt x="3634365" y="134295"/>
                  </a:lnTo>
                  <a:lnTo>
                    <a:pt x="3634365" y="134111"/>
                  </a:lnTo>
                  <a:lnTo>
                    <a:pt x="3673227" y="169163"/>
                  </a:lnTo>
                  <a:lnTo>
                    <a:pt x="3673227" y="168401"/>
                  </a:lnTo>
                  <a:lnTo>
                    <a:pt x="3707517" y="206501"/>
                  </a:lnTo>
                  <a:lnTo>
                    <a:pt x="3707517" y="207524"/>
                  </a:lnTo>
                  <a:lnTo>
                    <a:pt x="3737997" y="248411"/>
                  </a:lnTo>
                  <a:lnTo>
                    <a:pt x="3737997" y="247649"/>
                  </a:lnTo>
                  <a:lnTo>
                    <a:pt x="3756850" y="278892"/>
                  </a:lnTo>
                  <a:lnTo>
                    <a:pt x="3771876" y="278892"/>
                  </a:lnTo>
                  <a:close/>
                </a:path>
                <a:path w="3771900" h="279400">
                  <a:moveTo>
                    <a:pt x="65157" y="206502"/>
                  </a:moveTo>
                  <a:lnTo>
                    <a:pt x="64395" y="206502"/>
                  </a:lnTo>
                  <a:lnTo>
                    <a:pt x="64395" y="207524"/>
                  </a:lnTo>
                  <a:lnTo>
                    <a:pt x="65157" y="206502"/>
                  </a:lnTo>
                  <a:close/>
                </a:path>
                <a:path w="3771900" h="279400">
                  <a:moveTo>
                    <a:pt x="99447" y="168402"/>
                  </a:moveTo>
                  <a:lnTo>
                    <a:pt x="98685" y="169164"/>
                  </a:lnTo>
                  <a:lnTo>
                    <a:pt x="99082" y="168798"/>
                  </a:lnTo>
                  <a:lnTo>
                    <a:pt x="99447" y="168402"/>
                  </a:lnTo>
                  <a:close/>
                </a:path>
                <a:path w="3771900" h="279400">
                  <a:moveTo>
                    <a:pt x="99082" y="168798"/>
                  </a:moveTo>
                  <a:lnTo>
                    <a:pt x="98685" y="169164"/>
                  </a:lnTo>
                  <a:lnTo>
                    <a:pt x="99082" y="168798"/>
                  </a:lnTo>
                  <a:close/>
                </a:path>
                <a:path w="3771900" h="279400">
                  <a:moveTo>
                    <a:pt x="99447" y="168462"/>
                  </a:moveTo>
                  <a:lnTo>
                    <a:pt x="99082" y="168798"/>
                  </a:lnTo>
                  <a:lnTo>
                    <a:pt x="99447" y="168462"/>
                  </a:lnTo>
                  <a:close/>
                </a:path>
                <a:path w="3771900" h="279400">
                  <a:moveTo>
                    <a:pt x="178695" y="103632"/>
                  </a:moveTo>
                  <a:lnTo>
                    <a:pt x="177933" y="103632"/>
                  </a:lnTo>
                  <a:lnTo>
                    <a:pt x="177933" y="104200"/>
                  </a:lnTo>
                  <a:lnTo>
                    <a:pt x="178695" y="103632"/>
                  </a:lnTo>
                  <a:close/>
                </a:path>
                <a:path w="3771900" h="279400">
                  <a:moveTo>
                    <a:pt x="222129" y="76962"/>
                  </a:moveTo>
                  <a:lnTo>
                    <a:pt x="221367" y="76962"/>
                  </a:lnTo>
                  <a:lnTo>
                    <a:pt x="221367" y="77421"/>
                  </a:lnTo>
                  <a:lnTo>
                    <a:pt x="222129" y="76962"/>
                  </a:lnTo>
                  <a:close/>
                </a:path>
                <a:path w="3771900" h="279400">
                  <a:moveTo>
                    <a:pt x="318141" y="36576"/>
                  </a:moveTo>
                  <a:lnTo>
                    <a:pt x="317379" y="36576"/>
                  </a:lnTo>
                  <a:lnTo>
                    <a:pt x="317379" y="36857"/>
                  </a:lnTo>
                  <a:lnTo>
                    <a:pt x="318141" y="36576"/>
                  </a:lnTo>
                  <a:close/>
                </a:path>
                <a:path w="3771900" h="279400">
                  <a:moveTo>
                    <a:pt x="369195" y="23503"/>
                  </a:moveTo>
                  <a:lnTo>
                    <a:pt x="369195" y="22860"/>
                  </a:lnTo>
                  <a:lnTo>
                    <a:pt x="368433" y="23622"/>
                  </a:lnTo>
                  <a:lnTo>
                    <a:pt x="369195" y="23503"/>
                  </a:lnTo>
                  <a:close/>
                </a:path>
                <a:path w="3771900" h="279400">
                  <a:moveTo>
                    <a:pt x="422535" y="15240"/>
                  </a:moveTo>
                  <a:lnTo>
                    <a:pt x="421773" y="15240"/>
                  </a:lnTo>
                  <a:lnTo>
                    <a:pt x="422535" y="15240"/>
                  </a:lnTo>
                  <a:close/>
                </a:path>
                <a:path w="3771900" h="279400">
                  <a:moveTo>
                    <a:pt x="476637" y="12192"/>
                  </a:moveTo>
                  <a:lnTo>
                    <a:pt x="475875" y="12192"/>
                  </a:lnTo>
                  <a:lnTo>
                    <a:pt x="476637" y="12192"/>
                  </a:lnTo>
                  <a:close/>
                </a:path>
                <a:path w="3771900" h="279400">
                  <a:moveTo>
                    <a:pt x="3296037" y="12233"/>
                  </a:moveTo>
                  <a:lnTo>
                    <a:pt x="3295275" y="12191"/>
                  </a:lnTo>
                  <a:lnTo>
                    <a:pt x="3296037" y="12233"/>
                  </a:lnTo>
                  <a:close/>
                </a:path>
                <a:path w="3771900" h="279400">
                  <a:moveTo>
                    <a:pt x="3350901" y="15359"/>
                  </a:moveTo>
                  <a:lnTo>
                    <a:pt x="3350139" y="15239"/>
                  </a:lnTo>
                  <a:lnTo>
                    <a:pt x="3350901" y="15359"/>
                  </a:lnTo>
                  <a:close/>
                </a:path>
                <a:path w="3771900" h="279400">
                  <a:moveTo>
                    <a:pt x="3403479" y="23621"/>
                  </a:moveTo>
                  <a:lnTo>
                    <a:pt x="3402717" y="22859"/>
                  </a:lnTo>
                  <a:lnTo>
                    <a:pt x="3402717" y="23502"/>
                  </a:lnTo>
                  <a:lnTo>
                    <a:pt x="3403479" y="23621"/>
                  </a:lnTo>
                  <a:close/>
                </a:path>
                <a:path w="3771900" h="279400">
                  <a:moveTo>
                    <a:pt x="3454533" y="36857"/>
                  </a:moveTo>
                  <a:lnTo>
                    <a:pt x="3454533" y="36575"/>
                  </a:lnTo>
                  <a:lnTo>
                    <a:pt x="3453771" y="36575"/>
                  </a:lnTo>
                  <a:lnTo>
                    <a:pt x="3454533" y="36857"/>
                  </a:lnTo>
                  <a:close/>
                </a:path>
                <a:path w="3771900" h="279400">
                  <a:moveTo>
                    <a:pt x="3550545" y="77421"/>
                  </a:moveTo>
                  <a:lnTo>
                    <a:pt x="3550545" y="76961"/>
                  </a:lnTo>
                  <a:lnTo>
                    <a:pt x="3549783" y="76961"/>
                  </a:lnTo>
                  <a:lnTo>
                    <a:pt x="3550545" y="77421"/>
                  </a:lnTo>
                  <a:close/>
                </a:path>
                <a:path w="3771900" h="279400">
                  <a:moveTo>
                    <a:pt x="3635127" y="134873"/>
                  </a:moveTo>
                  <a:lnTo>
                    <a:pt x="3634365" y="134111"/>
                  </a:lnTo>
                  <a:lnTo>
                    <a:pt x="3634365" y="134295"/>
                  </a:lnTo>
                  <a:lnTo>
                    <a:pt x="3635127" y="134873"/>
                  </a:lnTo>
                  <a:close/>
                </a:path>
                <a:path w="3771900" h="279400">
                  <a:moveTo>
                    <a:pt x="3707517" y="207524"/>
                  </a:moveTo>
                  <a:lnTo>
                    <a:pt x="3707517" y="206501"/>
                  </a:lnTo>
                  <a:lnTo>
                    <a:pt x="3706755" y="206501"/>
                  </a:lnTo>
                  <a:lnTo>
                    <a:pt x="3707517" y="207524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35" name="object 10">
              <a:extLst>
                <a:ext uri="{FF2B5EF4-FFF2-40B4-BE49-F238E27FC236}">
                  <a16:creationId xmlns:a16="http://schemas.microsoft.com/office/drawing/2014/main" id="{9A6A48DF-5CAA-42B9-AC1D-FBC48BBC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39" y="2063496"/>
              <a:ext cx="3886200" cy="85725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36" name="object 11">
              <a:extLst>
                <a:ext uri="{FF2B5EF4-FFF2-40B4-BE49-F238E27FC236}">
                  <a16:creationId xmlns:a16="http://schemas.microsoft.com/office/drawing/2014/main" id="{ECD46E74-FE36-4ECB-96E4-11109259B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47" y="2063496"/>
              <a:ext cx="3911600" cy="857250"/>
            </a:xfrm>
            <a:custGeom>
              <a:avLst/>
              <a:gdLst>
                <a:gd name="T0" fmla="*/ 84778 w 3911600"/>
                <a:gd name="T1" fmla="*/ 0 h 857250"/>
                <a:gd name="T2" fmla="*/ 69716 w 3911600"/>
                <a:gd name="T3" fmla="*/ 0 h 857250"/>
                <a:gd name="T4" fmla="*/ 65531 w 3911600"/>
                <a:gd name="T5" fmla="*/ 6857 h 857250"/>
                <a:gd name="T6" fmla="*/ 42671 w 3911600"/>
                <a:gd name="T7" fmla="*/ 54863 h 857250"/>
                <a:gd name="T8" fmla="*/ 24383 w 3911600"/>
                <a:gd name="T9" fmla="*/ 104393 h 857250"/>
                <a:gd name="T10" fmla="*/ 10667 w 3911600"/>
                <a:gd name="T11" fmla="*/ 156971 h 857250"/>
                <a:gd name="T12" fmla="*/ 3047 w 3911600"/>
                <a:gd name="T13" fmla="*/ 211073 h 857250"/>
                <a:gd name="T14" fmla="*/ 0 w 3911600"/>
                <a:gd name="T15" fmla="*/ 266699 h 857250"/>
                <a:gd name="T16" fmla="*/ 0 w 3911600"/>
                <a:gd name="T17" fmla="*/ 857250 h 857250"/>
                <a:gd name="T18" fmla="*/ 12192 w 3911600"/>
                <a:gd name="T19" fmla="*/ 857250 h 857250"/>
                <a:gd name="T20" fmla="*/ 12191 w 3911600"/>
                <a:gd name="T21" fmla="*/ 267461 h 857250"/>
                <a:gd name="T22" fmla="*/ 15239 w 3911600"/>
                <a:gd name="T23" fmla="*/ 212597 h 857250"/>
                <a:gd name="T24" fmla="*/ 15239 w 3911600"/>
                <a:gd name="T25" fmla="*/ 213359 h 857250"/>
                <a:gd name="T26" fmla="*/ 22859 w 3911600"/>
                <a:gd name="T27" fmla="*/ 164176 h 857250"/>
                <a:gd name="T28" fmla="*/ 22859 w 3911600"/>
                <a:gd name="T29" fmla="*/ 160019 h 857250"/>
                <a:gd name="T30" fmla="*/ 36575 w 3911600"/>
                <a:gd name="T31" fmla="*/ 108203 h 857250"/>
                <a:gd name="T32" fmla="*/ 36575 w 3911600"/>
                <a:gd name="T33" fmla="*/ 108965 h 857250"/>
                <a:gd name="T34" fmla="*/ 54863 w 3911600"/>
                <a:gd name="T35" fmla="*/ 59435 h 857250"/>
                <a:gd name="T36" fmla="*/ 76961 w 3911600"/>
                <a:gd name="T37" fmla="*/ 12191 h 857250"/>
                <a:gd name="T38" fmla="*/ 76961 w 3911600"/>
                <a:gd name="T39" fmla="*/ 12953 h 857250"/>
                <a:gd name="T40" fmla="*/ 84778 w 3911600"/>
                <a:gd name="T41" fmla="*/ 0 h 857250"/>
                <a:gd name="T42" fmla="*/ 23621 w 3911600"/>
                <a:gd name="T43" fmla="*/ 159257 h 857250"/>
                <a:gd name="T44" fmla="*/ 22859 w 3911600"/>
                <a:gd name="T45" fmla="*/ 160019 h 857250"/>
                <a:gd name="T46" fmla="*/ 22859 w 3911600"/>
                <a:gd name="T47" fmla="*/ 164176 h 857250"/>
                <a:gd name="T48" fmla="*/ 23621 w 3911600"/>
                <a:gd name="T49" fmla="*/ 159257 h 857250"/>
                <a:gd name="T50" fmla="*/ 3911345 w 3911600"/>
                <a:gd name="T51" fmla="*/ 857250 h 857250"/>
                <a:gd name="T52" fmla="*/ 3911345 w 3911600"/>
                <a:gd name="T53" fmla="*/ 266699 h 857250"/>
                <a:gd name="T54" fmla="*/ 3908297 w 3911600"/>
                <a:gd name="T55" fmla="*/ 211073 h 857250"/>
                <a:gd name="T56" fmla="*/ 3901897 w 3911600"/>
                <a:gd name="T57" fmla="*/ 164623 h 857250"/>
                <a:gd name="T58" fmla="*/ 3891451 w 3911600"/>
                <a:gd name="T59" fmla="*/ 119367 h 857250"/>
                <a:gd name="T60" fmla="*/ 3877153 w 3911600"/>
                <a:gd name="T61" fmla="*/ 75507 h 857250"/>
                <a:gd name="T62" fmla="*/ 3859196 w 3911600"/>
                <a:gd name="T63" fmla="*/ 33246 h 857250"/>
                <a:gd name="T64" fmla="*/ 3841593 w 3911600"/>
                <a:gd name="T65" fmla="*/ 0 h 857250"/>
                <a:gd name="T66" fmla="*/ 3826567 w 3911600"/>
                <a:gd name="T67" fmla="*/ 0 h 857250"/>
                <a:gd name="T68" fmla="*/ 3834383 w 3911600"/>
                <a:gd name="T69" fmla="*/ 12953 h 857250"/>
                <a:gd name="T70" fmla="*/ 3834383 w 3911600"/>
                <a:gd name="T71" fmla="*/ 12191 h 857250"/>
                <a:gd name="T72" fmla="*/ 3856481 w 3911600"/>
                <a:gd name="T73" fmla="*/ 59435 h 857250"/>
                <a:gd name="T74" fmla="*/ 3874769 w 3911600"/>
                <a:gd name="T75" fmla="*/ 108965 h 857250"/>
                <a:gd name="T76" fmla="*/ 3874769 w 3911600"/>
                <a:gd name="T77" fmla="*/ 108203 h 857250"/>
                <a:gd name="T78" fmla="*/ 3888486 w 3911600"/>
                <a:gd name="T79" fmla="*/ 160019 h 857250"/>
                <a:gd name="T80" fmla="*/ 3888486 w 3911600"/>
                <a:gd name="T81" fmla="*/ 164176 h 857250"/>
                <a:gd name="T82" fmla="*/ 3896105 w 3911600"/>
                <a:gd name="T83" fmla="*/ 213359 h 857250"/>
                <a:gd name="T84" fmla="*/ 3896105 w 3911600"/>
                <a:gd name="T85" fmla="*/ 212597 h 857250"/>
                <a:gd name="T86" fmla="*/ 3898391 w 3911600"/>
                <a:gd name="T87" fmla="*/ 267461 h 857250"/>
                <a:gd name="T88" fmla="*/ 3898391 w 3911600"/>
                <a:gd name="T89" fmla="*/ 857250 h 857250"/>
                <a:gd name="T90" fmla="*/ 3911345 w 3911600"/>
                <a:gd name="T91" fmla="*/ 857250 h 857250"/>
                <a:gd name="T92" fmla="*/ 3888486 w 3911600"/>
                <a:gd name="T93" fmla="*/ 164176 h 857250"/>
                <a:gd name="T94" fmla="*/ 3888486 w 3911600"/>
                <a:gd name="T95" fmla="*/ 160019 h 857250"/>
                <a:gd name="T96" fmla="*/ 3887724 w 3911600"/>
                <a:gd name="T97" fmla="*/ 159257 h 857250"/>
                <a:gd name="T98" fmla="*/ 3888486 w 3911600"/>
                <a:gd name="T99" fmla="*/ 164176 h 857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911600" h="857250">
                  <a:moveTo>
                    <a:pt x="84778" y="0"/>
                  </a:moveTo>
                  <a:lnTo>
                    <a:pt x="69716" y="0"/>
                  </a:lnTo>
                  <a:lnTo>
                    <a:pt x="65531" y="6857"/>
                  </a:lnTo>
                  <a:lnTo>
                    <a:pt x="42671" y="54863"/>
                  </a:lnTo>
                  <a:lnTo>
                    <a:pt x="24383" y="104393"/>
                  </a:lnTo>
                  <a:lnTo>
                    <a:pt x="10667" y="156971"/>
                  </a:lnTo>
                  <a:lnTo>
                    <a:pt x="3047" y="211073"/>
                  </a:lnTo>
                  <a:lnTo>
                    <a:pt x="0" y="266699"/>
                  </a:lnTo>
                  <a:lnTo>
                    <a:pt x="0" y="857250"/>
                  </a:lnTo>
                  <a:lnTo>
                    <a:pt x="12192" y="857250"/>
                  </a:lnTo>
                  <a:lnTo>
                    <a:pt x="12191" y="267461"/>
                  </a:lnTo>
                  <a:lnTo>
                    <a:pt x="15239" y="212597"/>
                  </a:lnTo>
                  <a:lnTo>
                    <a:pt x="15239" y="213359"/>
                  </a:lnTo>
                  <a:lnTo>
                    <a:pt x="22859" y="164176"/>
                  </a:lnTo>
                  <a:lnTo>
                    <a:pt x="22859" y="160019"/>
                  </a:lnTo>
                  <a:lnTo>
                    <a:pt x="36575" y="108203"/>
                  </a:lnTo>
                  <a:lnTo>
                    <a:pt x="36575" y="108965"/>
                  </a:lnTo>
                  <a:lnTo>
                    <a:pt x="54863" y="59435"/>
                  </a:lnTo>
                  <a:lnTo>
                    <a:pt x="76961" y="12191"/>
                  </a:lnTo>
                  <a:lnTo>
                    <a:pt x="76961" y="12953"/>
                  </a:lnTo>
                  <a:lnTo>
                    <a:pt x="84778" y="0"/>
                  </a:lnTo>
                  <a:close/>
                </a:path>
                <a:path w="3911600" h="857250">
                  <a:moveTo>
                    <a:pt x="23621" y="159257"/>
                  </a:moveTo>
                  <a:lnTo>
                    <a:pt x="22859" y="160019"/>
                  </a:lnTo>
                  <a:lnTo>
                    <a:pt x="22859" y="164176"/>
                  </a:lnTo>
                  <a:lnTo>
                    <a:pt x="23621" y="159257"/>
                  </a:lnTo>
                  <a:close/>
                </a:path>
                <a:path w="3911600" h="857250">
                  <a:moveTo>
                    <a:pt x="3911345" y="857250"/>
                  </a:moveTo>
                  <a:lnTo>
                    <a:pt x="3911345" y="266699"/>
                  </a:lnTo>
                  <a:lnTo>
                    <a:pt x="3908297" y="211073"/>
                  </a:lnTo>
                  <a:lnTo>
                    <a:pt x="3901897" y="164623"/>
                  </a:lnTo>
                  <a:lnTo>
                    <a:pt x="3891451" y="119367"/>
                  </a:lnTo>
                  <a:lnTo>
                    <a:pt x="3877153" y="75507"/>
                  </a:lnTo>
                  <a:lnTo>
                    <a:pt x="3859196" y="33246"/>
                  </a:lnTo>
                  <a:lnTo>
                    <a:pt x="3841593" y="0"/>
                  </a:lnTo>
                  <a:lnTo>
                    <a:pt x="3826567" y="0"/>
                  </a:lnTo>
                  <a:lnTo>
                    <a:pt x="3834383" y="12953"/>
                  </a:lnTo>
                  <a:lnTo>
                    <a:pt x="3834383" y="12191"/>
                  </a:lnTo>
                  <a:lnTo>
                    <a:pt x="3856481" y="59435"/>
                  </a:lnTo>
                  <a:lnTo>
                    <a:pt x="3874769" y="108965"/>
                  </a:lnTo>
                  <a:lnTo>
                    <a:pt x="3874769" y="108203"/>
                  </a:lnTo>
                  <a:lnTo>
                    <a:pt x="3888486" y="160019"/>
                  </a:lnTo>
                  <a:lnTo>
                    <a:pt x="3888486" y="164176"/>
                  </a:lnTo>
                  <a:lnTo>
                    <a:pt x="3896105" y="213359"/>
                  </a:lnTo>
                  <a:lnTo>
                    <a:pt x="3896105" y="212597"/>
                  </a:lnTo>
                  <a:lnTo>
                    <a:pt x="3898391" y="267461"/>
                  </a:lnTo>
                  <a:lnTo>
                    <a:pt x="3898391" y="857250"/>
                  </a:lnTo>
                  <a:lnTo>
                    <a:pt x="3911345" y="857250"/>
                  </a:lnTo>
                  <a:close/>
                </a:path>
                <a:path w="3911600" h="857250">
                  <a:moveTo>
                    <a:pt x="3888486" y="164176"/>
                  </a:moveTo>
                  <a:lnTo>
                    <a:pt x="3888486" y="160019"/>
                  </a:lnTo>
                  <a:lnTo>
                    <a:pt x="3887724" y="159257"/>
                  </a:lnTo>
                  <a:lnTo>
                    <a:pt x="3888486" y="164176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37" name="object 12">
              <a:extLst>
                <a:ext uri="{FF2B5EF4-FFF2-40B4-BE49-F238E27FC236}">
                  <a16:creationId xmlns:a16="http://schemas.microsoft.com/office/drawing/2014/main" id="{90B2C330-F561-4BB4-B4C7-7F667D71B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964" y="2920746"/>
              <a:ext cx="3162299" cy="85725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38" name="object 13">
              <a:extLst>
                <a:ext uri="{FF2B5EF4-FFF2-40B4-BE49-F238E27FC236}">
                  <a16:creationId xmlns:a16="http://schemas.microsoft.com/office/drawing/2014/main" id="{247FE865-A184-46B1-ACCE-5F692EB2D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47" y="2920758"/>
              <a:ext cx="3911600" cy="857250"/>
            </a:xfrm>
            <a:custGeom>
              <a:avLst/>
              <a:gdLst>
                <a:gd name="T0" fmla="*/ 12192 w 3911600"/>
                <a:gd name="T1" fmla="*/ 0 h 857250"/>
                <a:gd name="T2" fmla="*/ 0 w 3911600"/>
                <a:gd name="T3" fmla="*/ 0 h 857250"/>
                <a:gd name="T4" fmla="*/ 0 w 3911600"/>
                <a:gd name="T5" fmla="*/ 857250 h 857250"/>
                <a:gd name="T6" fmla="*/ 12192 w 3911600"/>
                <a:gd name="T7" fmla="*/ 857250 h 857250"/>
                <a:gd name="T8" fmla="*/ 12192 w 3911600"/>
                <a:gd name="T9" fmla="*/ 0 h 857250"/>
                <a:gd name="T10" fmla="*/ 3911346 w 3911600"/>
                <a:gd name="T11" fmla="*/ 0 h 857250"/>
                <a:gd name="T12" fmla="*/ 3898392 w 3911600"/>
                <a:gd name="T13" fmla="*/ 0 h 857250"/>
                <a:gd name="T14" fmla="*/ 3898392 w 3911600"/>
                <a:gd name="T15" fmla="*/ 857250 h 857250"/>
                <a:gd name="T16" fmla="*/ 3911346 w 3911600"/>
                <a:gd name="T17" fmla="*/ 857250 h 857250"/>
                <a:gd name="T18" fmla="*/ 3911346 w 3911600"/>
                <a:gd name="T19" fmla="*/ 0 h 8572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11600" h="857250">
                  <a:moveTo>
                    <a:pt x="1219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2192" y="857250"/>
                  </a:lnTo>
                  <a:lnTo>
                    <a:pt x="12192" y="0"/>
                  </a:lnTo>
                  <a:close/>
                </a:path>
                <a:path w="3911600" h="857250">
                  <a:moveTo>
                    <a:pt x="3911346" y="0"/>
                  </a:moveTo>
                  <a:lnTo>
                    <a:pt x="3898392" y="0"/>
                  </a:lnTo>
                  <a:lnTo>
                    <a:pt x="3898392" y="857250"/>
                  </a:lnTo>
                  <a:lnTo>
                    <a:pt x="3911346" y="857250"/>
                  </a:lnTo>
                  <a:lnTo>
                    <a:pt x="391134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39" name="object 14">
              <a:extLst>
                <a:ext uri="{FF2B5EF4-FFF2-40B4-BE49-F238E27FC236}">
                  <a16:creationId xmlns:a16="http://schemas.microsoft.com/office/drawing/2014/main" id="{AE282786-B6B5-439E-AABF-BCC2C221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39" y="3777996"/>
              <a:ext cx="3886200" cy="85725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40" name="object 15">
              <a:extLst>
                <a:ext uri="{FF2B5EF4-FFF2-40B4-BE49-F238E27FC236}">
                  <a16:creationId xmlns:a16="http://schemas.microsoft.com/office/drawing/2014/main" id="{23948594-5E76-473C-B50C-5DF67B15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47" y="3777996"/>
              <a:ext cx="3911600" cy="857250"/>
            </a:xfrm>
            <a:custGeom>
              <a:avLst/>
              <a:gdLst>
                <a:gd name="T0" fmla="*/ 23622 w 3911600"/>
                <a:gd name="T1" fmla="*/ 794003 h 857250"/>
                <a:gd name="T2" fmla="*/ 15240 w 3911600"/>
                <a:gd name="T3" fmla="*/ 740663 h 857250"/>
                <a:gd name="T4" fmla="*/ 15240 w 3911600"/>
                <a:gd name="T5" fmla="*/ 741425 h 857250"/>
                <a:gd name="T6" fmla="*/ 12192 w 3911600"/>
                <a:gd name="T7" fmla="*/ 685799 h 857250"/>
                <a:gd name="T8" fmla="*/ 12192 w 3911600"/>
                <a:gd name="T9" fmla="*/ 0 h 857250"/>
                <a:gd name="T10" fmla="*/ 0 w 3911600"/>
                <a:gd name="T11" fmla="*/ 0 h 857250"/>
                <a:gd name="T12" fmla="*/ 0 w 3911600"/>
                <a:gd name="T13" fmla="*/ 686561 h 857250"/>
                <a:gd name="T14" fmla="*/ 3048 w 3911600"/>
                <a:gd name="T15" fmla="*/ 742187 h 857250"/>
                <a:gd name="T16" fmla="*/ 10668 w 3911600"/>
                <a:gd name="T17" fmla="*/ 796289 h 857250"/>
                <a:gd name="T18" fmla="*/ 22860 w 3911600"/>
                <a:gd name="T19" fmla="*/ 843025 h 857250"/>
                <a:gd name="T20" fmla="*/ 22860 w 3911600"/>
                <a:gd name="T21" fmla="*/ 793241 h 857250"/>
                <a:gd name="T22" fmla="*/ 23622 w 3911600"/>
                <a:gd name="T23" fmla="*/ 794003 h 857250"/>
                <a:gd name="T24" fmla="*/ 41359 w 3911600"/>
                <a:gd name="T25" fmla="*/ 857250 h 857250"/>
                <a:gd name="T26" fmla="*/ 36576 w 3911600"/>
                <a:gd name="T27" fmla="*/ 844295 h 857250"/>
                <a:gd name="T28" fmla="*/ 36576 w 3911600"/>
                <a:gd name="T29" fmla="*/ 845057 h 857250"/>
                <a:gd name="T30" fmla="*/ 22860 w 3911600"/>
                <a:gd name="T31" fmla="*/ 793241 h 857250"/>
                <a:gd name="T32" fmla="*/ 22860 w 3911600"/>
                <a:gd name="T33" fmla="*/ 843025 h 857250"/>
                <a:gd name="T34" fmla="*/ 24384 w 3911600"/>
                <a:gd name="T35" fmla="*/ 848867 h 857250"/>
                <a:gd name="T36" fmla="*/ 27396 w 3911600"/>
                <a:gd name="T37" fmla="*/ 857250 h 857250"/>
                <a:gd name="T38" fmla="*/ 41359 w 3911600"/>
                <a:gd name="T39" fmla="*/ 857250 h 857250"/>
                <a:gd name="T40" fmla="*/ 3888486 w 3911600"/>
                <a:gd name="T41" fmla="*/ 842119 h 857250"/>
                <a:gd name="T42" fmla="*/ 3888486 w 3911600"/>
                <a:gd name="T43" fmla="*/ 793241 h 857250"/>
                <a:gd name="T44" fmla="*/ 3874769 w 3911600"/>
                <a:gd name="T45" fmla="*/ 845057 h 857250"/>
                <a:gd name="T46" fmla="*/ 3874769 w 3911600"/>
                <a:gd name="T47" fmla="*/ 844295 h 857250"/>
                <a:gd name="T48" fmla="*/ 3869986 w 3911600"/>
                <a:gd name="T49" fmla="*/ 857249 h 857250"/>
                <a:gd name="T50" fmla="*/ 3883804 w 3911600"/>
                <a:gd name="T51" fmla="*/ 857249 h 857250"/>
                <a:gd name="T52" fmla="*/ 3888486 w 3911600"/>
                <a:gd name="T53" fmla="*/ 842119 h 857250"/>
                <a:gd name="T54" fmla="*/ 3911345 w 3911600"/>
                <a:gd name="T55" fmla="*/ 686561 h 857250"/>
                <a:gd name="T56" fmla="*/ 3911345 w 3911600"/>
                <a:gd name="T57" fmla="*/ 0 h 857250"/>
                <a:gd name="T58" fmla="*/ 3898391 w 3911600"/>
                <a:gd name="T59" fmla="*/ 0 h 857250"/>
                <a:gd name="T60" fmla="*/ 3898391 w 3911600"/>
                <a:gd name="T61" fmla="*/ 685799 h 857250"/>
                <a:gd name="T62" fmla="*/ 3896105 w 3911600"/>
                <a:gd name="T63" fmla="*/ 741425 h 857250"/>
                <a:gd name="T64" fmla="*/ 3896105 w 3911600"/>
                <a:gd name="T65" fmla="*/ 740663 h 857250"/>
                <a:gd name="T66" fmla="*/ 3887724 w 3911600"/>
                <a:gd name="T67" fmla="*/ 794003 h 857250"/>
                <a:gd name="T68" fmla="*/ 3888486 w 3911600"/>
                <a:gd name="T69" fmla="*/ 793241 h 857250"/>
                <a:gd name="T70" fmla="*/ 3888486 w 3911600"/>
                <a:gd name="T71" fmla="*/ 842119 h 857250"/>
                <a:gd name="T72" fmla="*/ 3893577 w 3911600"/>
                <a:gd name="T73" fmla="*/ 825665 h 857250"/>
                <a:gd name="T74" fmla="*/ 3903440 w 3911600"/>
                <a:gd name="T75" fmla="*/ 780376 h 857250"/>
                <a:gd name="T76" fmla="*/ 3909415 w 3911600"/>
                <a:gd name="T77" fmla="*/ 733942 h 857250"/>
                <a:gd name="T78" fmla="*/ 3911345 w 3911600"/>
                <a:gd name="T79" fmla="*/ 686561 h 8572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911600" h="857250">
                  <a:moveTo>
                    <a:pt x="23622" y="794003"/>
                  </a:moveTo>
                  <a:lnTo>
                    <a:pt x="15240" y="740663"/>
                  </a:lnTo>
                  <a:lnTo>
                    <a:pt x="15240" y="741425"/>
                  </a:lnTo>
                  <a:lnTo>
                    <a:pt x="12192" y="685799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686561"/>
                  </a:lnTo>
                  <a:lnTo>
                    <a:pt x="3048" y="742187"/>
                  </a:lnTo>
                  <a:lnTo>
                    <a:pt x="10668" y="796289"/>
                  </a:lnTo>
                  <a:lnTo>
                    <a:pt x="22860" y="843025"/>
                  </a:lnTo>
                  <a:lnTo>
                    <a:pt x="22860" y="793241"/>
                  </a:lnTo>
                  <a:lnTo>
                    <a:pt x="23622" y="794003"/>
                  </a:lnTo>
                  <a:close/>
                </a:path>
                <a:path w="3911600" h="857250">
                  <a:moveTo>
                    <a:pt x="41359" y="857250"/>
                  </a:moveTo>
                  <a:lnTo>
                    <a:pt x="36576" y="844295"/>
                  </a:lnTo>
                  <a:lnTo>
                    <a:pt x="36576" y="845057"/>
                  </a:lnTo>
                  <a:lnTo>
                    <a:pt x="22860" y="793241"/>
                  </a:lnTo>
                  <a:lnTo>
                    <a:pt x="22860" y="843025"/>
                  </a:lnTo>
                  <a:lnTo>
                    <a:pt x="24384" y="848867"/>
                  </a:lnTo>
                  <a:lnTo>
                    <a:pt x="27396" y="857250"/>
                  </a:lnTo>
                  <a:lnTo>
                    <a:pt x="41359" y="857250"/>
                  </a:lnTo>
                  <a:close/>
                </a:path>
                <a:path w="3911600" h="857250">
                  <a:moveTo>
                    <a:pt x="3888486" y="842119"/>
                  </a:moveTo>
                  <a:lnTo>
                    <a:pt x="3888486" y="793241"/>
                  </a:lnTo>
                  <a:lnTo>
                    <a:pt x="3874769" y="845057"/>
                  </a:lnTo>
                  <a:lnTo>
                    <a:pt x="3874769" y="844295"/>
                  </a:lnTo>
                  <a:lnTo>
                    <a:pt x="3869986" y="857249"/>
                  </a:lnTo>
                  <a:lnTo>
                    <a:pt x="3883804" y="857249"/>
                  </a:lnTo>
                  <a:lnTo>
                    <a:pt x="3888486" y="842119"/>
                  </a:lnTo>
                  <a:close/>
                </a:path>
                <a:path w="3911600" h="857250">
                  <a:moveTo>
                    <a:pt x="3911345" y="686561"/>
                  </a:moveTo>
                  <a:lnTo>
                    <a:pt x="3911345" y="0"/>
                  </a:lnTo>
                  <a:lnTo>
                    <a:pt x="3898391" y="0"/>
                  </a:lnTo>
                  <a:lnTo>
                    <a:pt x="3898391" y="685799"/>
                  </a:lnTo>
                  <a:lnTo>
                    <a:pt x="3896105" y="741425"/>
                  </a:lnTo>
                  <a:lnTo>
                    <a:pt x="3896105" y="740663"/>
                  </a:lnTo>
                  <a:lnTo>
                    <a:pt x="3887724" y="794003"/>
                  </a:lnTo>
                  <a:lnTo>
                    <a:pt x="3888486" y="793241"/>
                  </a:lnTo>
                  <a:lnTo>
                    <a:pt x="3888486" y="842119"/>
                  </a:lnTo>
                  <a:lnTo>
                    <a:pt x="3893577" y="825665"/>
                  </a:lnTo>
                  <a:lnTo>
                    <a:pt x="3903440" y="780376"/>
                  </a:lnTo>
                  <a:lnTo>
                    <a:pt x="3909415" y="733942"/>
                  </a:lnTo>
                  <a:lnTo>
                    <a:pt x="3911345" y="686561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41" name="object 16">
              <a:extLst>
                <a:ext uri="{FF2B5EF4-FFF2-40B4-BE49-F238E27FC236}">
                  <a16:creationId xmlns:a16="http://schemas.microsoft.com/office/drawing/2014/main" id="{EBAF8496-2384-4C23-A7EA-51847204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433" y="4635246"/>
              <a:ext cx="3830574" cy="36195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42" name="object 17">
              <a:extLst>
                <a:ext uri="{FF2B5EF4-FFF2-40B4-BE49-F238E27FC236}">
                  <a16:creationId xmlns:a16="http://schemas.microsoft.com/office/drawing/2014/main" id="{CE835B06-D64D-4BF1-9F47-DD175DF50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44" y="4635246"/>
              <a:ext cx="3856990" cy="375285"/>
            </a:xfrm>
            <a:custGeom>
              <a:avLst/>
              <a:gdLst>
                <a:gd name="T0" fmla="*/ 49565 w 3856990"/>
                <a:gd name="T1" fmla="*/ 83057 h 375285"/>
                <a:gd name="T2" fmla="*/ 13962 w 3856990"/>
                <a:gd name="T3" fmla="*/ 0 h 375285"/>
                <a:gd name="T4" fmla="*/ 32480 w 3856990"/>
                <a:gd name="T5" fmla="*/ 78376 h 375285"/>
                <a:gd name="T6" fmla="*/ 106715 w 3856990"/>
                <a:gd name="T7" fmla="*/ 187271 h 375285"/>
                <a:gd name="T8" fmla="*/ 141767 w 3856990"/>
                <a:gd name="T9" fmla="*/ 206501 h 375285"/>
                <a:gd name="T10" fmla="*/ 110570 w 3856990"/>
                <a:gd name="T11" fmla="*/ 191973 h 375285"/>
                <a:gd name="T12" fmla="*/ 141767 w 3856990"/>
                <a:gd name="T13" fmla="*/ 206501 h 375285"/>
                <a:gd name="T14" fmla="*/ 179105 w 3856990"/>
                <a:gd name="T15" fmla="*/ 240791 h 375285"/>
                <a:gd name="T16" fmla="*/ 142389 w 3856990"/>
                <a:gd name="T17" fmla="*/ 224783 h 375285"/>
                <a:gd name="T18" fmla="*/ 220253 w 3856990"/>
                <a:gd name="T19" fmla="*/ 286043 h 375285"/>
                <a:gd name="T20" fmla="*/ 264449 w 3856990"/>
                <a:gd name="T21" fmla="*/ 297941 h 375285"/>
                <a:gd name="T22" fmla="*/ 252283 w 3856990"/>
                <a:gd name="T23" fmla="*/ 305791 h 375285"/>
                <a:gd name="T24" fmla="*/ 264449 w 3856990"/>
                <a:gd name="T25" fmla="*/ 297941 h 375285"/>
                <a:gd name="T26" fmla="*/ 263687 w 3856990"/>
                <a:gd name="T27" fmla="*/ 297941 h 375285"/>
                <a:gd name="T28" fmla="*/ 335483 w 3856990"/>
                <a:gd name="T29" fmla="*/ 343666 h 375285"/>
                <a:gd name="T30" fmla="*/ 360461 w 3856990"/>
                <a:gd name="T31" fmla="*/ 338327 h 375285"/>
                <a:gd name="T32" fmla="*/ 359699 w 3856990"/>
                <a:gd name="T33" fmla="*/ 338327 h 375285"/>
                <a:gd name="T34" fmla="*/ 411515 w 3856990"/>
                <a:gd name="T35" fmla="*/ 364266 h 375285"/>
                <a:gd name="T36" fmla="*/ 518195 w 3856990"/>
                <a:gd name="T37" fmla="*/ 361949 h 375285"/>
                <a:gd name="T38" fmla="*/ 411515 w 3856990"/>
                <a:gd name="T39" fmla="*/ 352043 h 375285"/>
                <a:gd name="T40" fmla="*/ 471001 w 3856990"/>
                <a:gd name="T41" fmla="*/ 373061 h 375285"/>
                <a:gd name="T42" fmla="*/ 464855 w 3856990"/>
                <a:gd name="T43" fmla="*/ 359663 h 375285"/>
                <a:gd name="T44" fmla="*/ 518957 w 3856990"/>
                <a:gd name="T45" fmla="*/ 361949 h 375285"/>
                <a:gd name="T46" fmla="*/ 3393221 w 3856990"/>
                <a:gd name="T47" fmla="*/ 371897 h 375285"/>
                <a:gd name="T48" fmla="*/ 3338357 w 3856990"/>
                <a:gd name="T49" fmla="*/ 361949 h 375285"/>
                <a:gd name="T50" fmla="*/ 3496853 w 3856990"/>
                <a:gd name="T51" fmla="*/ 351513 h 375285"/>
                <a:gd name="T52" fmla="*/ 3445037 w 3856990"/>
                <a:gd name="T53" fmla="*/ 351401 h 375285"/>
                <a:gd name="T54" fmla="*/ 3393221 w 3856990"/>
                <a:gd name="T55" fmla="*/ 371897 h 375285"/>
                <a:gd name="T56" fmla="*/ 3445037 w 3856990"/>
                <a:gd name="T57" fmla="*/ 352043 h 375285"/>
                <a:gd name="T58" fmla="*/ 3448085 w 3856990"/>
                <a:gd name="T59" fmla="*/ 364235 h 375285"/>
                <a:gd name="T60" fmla="*/ 3592865 w 3856990"/>
                <a:gd name="T61" fmla="*/ 297941 h 375285"/>
                <a:gd name="T62" fmla="*/ 3496853 w 3856990"/>
                <a:gd name="T63" fmla="*/ 338327 h 375285"/>
                <a:gd name="T64" fmla="*/ 3545154 w 3856990"/>
                <a:gd name="T65" fmla="*/ 334413 h 375285"/>
                <a:gd name="T66" fmla="*/ 3637061 w 3856990"/>
                <a:gd name="T67" fmla="*/ 285516 h 375285"/>
                <a:gd name="T68" fmla="*/ 3592865 w 3856990"/>
                <a:gd name="T69" fmla="*/ 297941 h 375285"/>
                <a:gd name="T70" fmla="*/ 3637061 w 3856990"/>
                <a:gd name="T71" fmla="*/ 285516 h 375285"/>
                <a:gd name="T72" fmla="*/ 3714785 w 3856990"/>
                <a:gd name="T73" fmla="*/ 206501 h 375285"/>
                <a:gd name="T74" fmla="*/ 3636299 w 3856990"/>
                <a:gd name="T75" fmla="*/ 271271 h 375285"/>
                <a:gd name="T76" fmla="*/ 3665791 w 3856990"/>
                <a:gd name="T77" fmla="*/ 265758 h 375285"/>
                <a:gd name="T78" fmla="*/ 3715150 w 3856990"/>
                <a:gd name="T79" fmla="*/ 206104 h 375285"/>
                <a:gd name="T80" fmla="*/ 3715547 w 3856990"/>
                <a:gd name="T81" fmla="*/ 205739 h 375285"/>
                <a:gd name="T82" fmla="*/ 3715547 w 3856990"/>
                <a:gd name="T83" fmla="*/ 205739 h 375285"/>
                <a:gd name="T84" fmla="*/ 3715150 w 3856990"/>
                <a:gd name="T85" fmla="*/ 206104 h 375285"/>
                <a:gd name="T86" fmla="*/ 3733974 w 3856990"/>
                <a:gd name="T87" fmla="*/ 205024 h 375285"/>
                <a:gd name="T88" fmla="*/ 3842589 w 3856990"/>
                <a:gd name="T89" fmla="*/ 0 h 375285"/>
                <a:gd name="T90" fmla="*/ 3806987 w 3856990"/>
                <a:gd name="T91" fmla="*/ 83057 h 375285"/>
                <a:gd name="T92" fmla="*/ 3749075 w 3856990"/>
                <a:gd name="T93" fmla="*/ 168401 h 375285"/>
                <a:gd name="T94" fmla="*/ 3790923 w 3856990"/>
                <a:gd name="T95" fmla="*/ 134165 h 375285"/>
                <a:gd name="T96" fmla="*/ 3852582 w 3856990"/>
                <a:gd name="T97" fmla="*/ 12361 h 37528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856990" h="375285">
                  <a:moveTo>
                    <a:pt x="107477" y="168401"/>
                  </a:moveTo>
                  <a:lnTo>
                    <a:pt x="76235" y="127253"/>
                  </a:lnTo>
                  <a:lnTo>
                    <a:pt x="49565" y="83057"/>
                  </a:lnTo>
                  <a:lnTo>
                    <a:pt x="49565" y="83819"/>
                  </a:lnTo>
                  <a:lnTo>
                    <a:pt x="27467" y="36575"/>
                  </a:lnTo>
                  <a:lnTo>
                    <a:pt x="13962" y="0"/>
                  </a:lnTo>
                  <a:lnTo>
                    <a:pt x="0" y="0"/>
                  </a:lnTo>
                  <a:lnTo>
                    <a:pt x="12937" y="35992"/>
                  </a:lnTo>
                  <a:lnTo>
                    <a:pt x="32480" y="78376"/>
                  </a:lnTo>
                  <a:lnTo>
                    <a:pt x="55406" y="118608"/>
                  </a:lnTo>
                  <a:lnTo>
                    <a:pt x="81506" y="156527"/>
                  </a:lnTo>
                  <a:lnTo>
                    <a:pt x="106715" y="187271"/>
                  </a:lnTo>
                  <a:lnTo>
                    <a:pt x="106715" y="167639"/>
                  </a:lnTo>
                  <a:lnTo>
                    <a:pt x="107477" y="168401"/>
                  </a:lnTo>
                  <a:close/>
                </a:path>
                <a:path w="3856990" h="375285">
                  <a:moveTo>
                    <a:pt x="141767" y="206501"/>
                  </a:moveTo>
                  <a:lnTo>
                    <a:pt x="106715" y="167639"/>
                  </a:lnTo>
                  <a:lnTo>
                    <a:pt x="106715" y="187271"/>
                  </a:lnTo>
                  <a:lnTo>
                    <a:pt x="110570" y="191973"/>
                  </a:lnTo>
                  <a:lnTo>
                    <a:pt x="141005" y="223355"/>
                  </a:lnTo>
                  <a:lnTo>
                    <a:pt x="141005" y="206501"/>
                  </a:lnTo>
                  <a:lnTo>
                    <a:pt x="141767" y="206501"/>
                  </a:lnTo>
                  <a:close/>
                </a:path>
                <a:path w="3856990" h="375285">
                  <a:moveTo>
                    <a:pt x="221015" y="271271"/>
                  </a:moveTo>
                  <a:lnTo>
                    <a:pt x="179105" y="240029"/>
                  </a:lnTo>
                  <a:lnTo>
                    <a:pt x="179105" y="240791"/>
                  </a:lnTo>
                  <a:lnTo>
                    <a:pt x="141005" y="206501"/>
                  </a:lnTo>
                  <a:lnTo>
                    <a:pt x="141005" y="223355"/>
                  </a:lnTo>
                  <a:lnTo>
                    <a:pt x="142389" y="224783"/>
                  </a:lnTo>
                  <a:lnTo>
                    <a:pt x="176754" y="254796"/>
                  </a:lnTo>
                  <a:lnTo>
                    <a:pt x="213455" y="281853"/>
                  </a:lnTo>
                  <a:lnTo>
                    <a:pt x="220253" y="286043"/>
                  </a:lnTo>
                  <a:lnTo>
                    <a:pt x="220253" y="271271"/>
                  </a:lnTo>
                  <a:lnTo>
                    <a:pt x="221015" y="271271"/>
                  </a:lnTo>
                  <a:close/>
                </a:path>
                <a:path w="3856990" h="375285">
                  <a:moveTo>
                    <a:pt x="264449" y="297941"/>
                  </a:moveTo>
                  <a:lnTo>
                    <a:pt x="220253" y="271271"/>
                  </a:lnTo>
                  <a:lnTo>
                    <a:pt x="220253" y="286043"/>
                  </a:lnTo>
                  <a:lnTo>
                    <a:pt x="252283" y="305791"/>
                  </a:lnTo>
                  <a:lnTo>
                    <a:pt x="263687" y="311572"/>
                  </a:lnTo>
                  <a:lnTo>
                    <a:pt x="263687" y="297941"/>
                  </a:lnTo>
                  <a:lnTo>
                    <a:pt x="264449" y="297941"/>
                  </a:lnTo>
                  <a:close/>
                </a:path>
                <a:path w="3856990" h="375285">
                  <a:moveTo>
                    <a:pt x="360461" y="338327"/>
                  </a:moveTo>
                  <a:lnTo>
                    <a:pt x="310931" y="320039"/>
                  </a:lnTo>
                  <a:lnTo>
                    <a:pt x="263687" y="297941"/>
                  </a:lnTo>
                  <a:lnTo>
                    <a:pt x="263687" y="311572"/>
                  </a:lnTo>
                  <a:lnTo>
                    <a:pt x="293029" y="326449"/>
                  </a:lnTo>
                  <a:lnTo>
                    <a:pt x="335483" y="343666"/>
                  </a:lnTo>
                  <a:lnTo>
                    <a:pt x="359699" y="351167"/>
                  </a:lnTo>
                  <a:lnTo>
                    <a:pt x="359699" y="338327"/>
                  </a:lnTo>
                  <a:lnTo>
                    <a:pt x="360461" y="338327"/>
                  </a:lnTo>
                  <a:close/>
                </a:path>
                <a:path w="3856990" h="375285">
                  <a:moveTo>
                    <a:pt x="411515" y="364266"/>
                  </a:moveTo>
                  <a:lnTo>
                    <a:pt x="411515" y="352043"/>
                  </a:lnTo>
                  <a:lnTo>
                    <a:pt x="359699" y="338327"/>
                  </a:lnTo>
                  <a:lnTo>
                    <a:pt x="359699" y="351167"/>
                  </a:lnTo>
                  <a:lnTo>
                    <a:pt x="379436" y="357281"/>
                  </a:lnTo>
                  <a:lnTo>
                    <a:pt x="411515" y="364266"/>
                  </a:lnTo>
                  <a:close/>
                </a:path>
                <a:path w="3856990" h="375285">
                  <a:moveTo>
                    <a:pt x="3338357" y="374903"/>
                  </a:moveTo>
                  <a:lnTo>
                    <a:pt x="3338357" y="361949"/>
                  </a:lnTo>
                  <a:lnTo>
                    <a:pt x="518195" y="361949"/>
                  </a:lnTo>
                  <a:lnTo>
                    <a:pt x="464093" y="359663"/>
                  </a:lnTo>
                  <a:lnTo>
                    <a:pt x="410753" y="351281"/>
                  </a:lnTo>
                  <a:lnTo>
                    <a:pt x="411515" y="352043"/>
                  </a:lnTo>
                  <a:lnTo>
                    <a:pt x="411515" y="364266"/>
                  </a:lnTo>
                  <a:lnTo>
                    <a:pt x="424679" y="367133"/>
                  </a:lnTo>
                  <a:lnTo>
                    <a:pt x="471001" y="373061"/>
                  </a:lnTo>
                  <a:lnTo>
                    <a:pt x="518195" y="374903"/>
                  </a:lnTo>
                  <a:lnTo>
                    <a:pt x="3338357" y="374903"/>
                  </a:lnTo>
                  <a:close/>
                </a:path>
                <a:path w="3856990" h="375285">
                  <a:moveTo>
                    <a:pt x="464855" y="359663"/>
                  </a:moveTo>
                  <a:lnTo>
                    <a:pt x="464093" y="359545"/>
                  </a:lnTo>
                  <a:lnTo>
                    <a:pt x="464855" y="359663"/>
                  </a:lnTo>
                  <a:close/>
                </a:path>
                <a:path w="3856990" h="375285">
                  <a:moveTo>
                    <a:pt x="518957" y="361949"/>
                  </a:moveTo>
                  <a:lnTo>
                    <a:pt x="518195" y="361918"/>
                  </a:lnTo>
                  <a:lnTo>
                    <a:pt x="518957" y="361949"/>
                  </a:lnTo>
                  <a:close/>
                </a:path>
                <a:path w="3856990" h="375285">
                  <a:moveTo>
                    <a:pt x="3393221" y="371897"/>
                  </a:moveTo>
                  <a:lnTo>
                    <a:pt x="3393221" y="359663"/>
                  </a:lnTo>
                  <a:lnTo>
                    <a:pt x="3337595" y="361949"/>
                  </a:lnTo>
                  <a:lnTo>
                    <a:pt x="3338357" y="361949"/>
                  </a:lnTo>
                  <a:lnTo>
                    <a:pt x="3338357" y="374903"/>
                  </a:lnTo>
                  <a:lnTo>
                    <a:pt x="3393221" y="371897"/>
                  </a:lnTo>
                  <a:close/>
                </a:path>
                <a:path w="3856990" h="375285">
                  <a:moveTo>
                    <a:pt x="3496853" y="351513"/>
                  </a:moveTo>
                  <a:lnTo>
                    <a:pt x="3496853" y="338327"/>
                  </a:lnTo>
                  <a:lnTo>
                    <a:pt x="3445037" y="352043"/>
                  </a:lnTo>
                  <a:lnTo>
                    <a:pt x="3445037" y="351401"/>
                  </a:lnTo>
                  <a:lnTo>
                    <a:pt x="3392459" y="359663"/>
                  </a:lnTo>
                  <a:lnTo>
                    <a:pt x="3393221" y="359663"/>
                  </a:lnTo>
                  <a:lnTo>
                    <a:pt x="3393221" y="371897"/>
                  </a:lnTo>
                  <a:lnTo>
                    <a:pt x="3393983" y="371855"/>
                  </a:lnTo>
                  <a:lnTo>
                    <a:pt x="3445037" y="364665"/>
                  </a:lnTo>
                  <a:lnTo>
                    <a:pt x="3445037" y="352043"/>
                  </a:lnTo>
                  <a:lnTo>
                    <a:pt x="3445799" y="351281"/>
                  </a:lnTo>
                  <a:lnTo>
                    <a:pt x="3445799" y="364557"/>
                  </a:lnTo>
                  <a:lnTo>
                    <a:pt x="3448085" y="364235"/>
                  </a:lnTo>
                  <a:lnTo>
                    <a:pt x="3496853" y="351513"/>
                  </a:lnTo>
                  <a:close/>
                </a:path>
                <a:path w="3856990" h="375285">
                  <a:moveTo>
                    <a:pt x="3592865" y="311789"/>
                  </a:moveTo>
                  <a:lnTo>
                    <a:pt x="3592865" y="297941"/>
                  </a:lnTo>
                  <a:lnTo>
                    <a:pt x="3545621" y="320039"/>
                  </a:lnTo>
                  <a:lnTo>
                    <a:pt x="3496091" y="338327"/>
                  </a:lnTo>
                  <a:lnTo>
                    <a:pt x="3496853" y="338327"/>
                  </a:lnTo>
                  <a:lnTo>
                    <a:pt x="3496853" y="351513"/>
                  </a:lnTo>
                  <a:lnTo>
                    <a:pt x="3500663" y="350519"/>
                  </a:lnTo>
                  <a:lnTo>
                    <a:pt x="3545154" y="334413"/>
                  </a:lnTo>
                  <a:lnTo>
                    <a:pt x="3587609" y="314785"/>
                  </a:lnTo>
                  <a:lnTo>
                    <a:pt x="3592865" y="311789"/>
                  </a:lnTo>
                  <a:close/>
                </a:path>
                <a:path w="3856990" h="375285">
                  <a:moveTo>
                    <a:pt x="3637061" y="285516"/>
                  </a:moveTo>
                  <a:lnTo>
                    <a:pt x="3637061" y="271271"/>
                  </a:lnTo>
                  <a:lnTo>
                    <a:pt x="3592103" y="297941"/>
                  </a:lnTo>
                  <a:lnTo>
                    <a:pt x="3592865" y="297941"/>
                  </a:lnTo>
                  <a:lnTo>
                    <a:pt x="3592865" y="311789"/>
                  </a:lnTo>
                  <a:lnTo>
                    <a:pt x="3627873" y="291834"/>
                  </a:lnTo>
                  <a:lnTo>
                    <a:pt x="3637061" y="285516"/>
                  </a:lnTo>
                  <a:close/>
                </a:path>
                <a:path w="3856990" h="375285">
                  <a:moveTo>
                    <a:pt x="3715547" y="222871"/>
                  </a:moveTo>
                  <a:lnTo>
                    <a:pt x="3715547" y="205739"/>
                  </a:lnTo>
                  <a:lnTo>
                    <a:pt x="3714785" y="206501"/>
                  </a:lnTo>
                  <a:lnTo>
                    <a:pt x="3677447" y="240791"/>
                  </a:lnTo>
                  <a:lnTo>
                    <a:pt x="3677447" y="240029"/>
                  </a:lnTo>
                  <a:lnTo>
                    <a:pt x="3636299" y="271271"/>
                  </a:lnTo>
                  <a:lnTo>
                    <a:pt x="3637061" y="271271"/>
                  </a:lnTo>
                  <a:lnTo>
                    <a:pt x="3637061" y="285516"/>
                  </a:lnTo>
                  <a:lnTo>
                    <a:pt x="3665791" y="265758"/>
                  </a:lnTo>
                  <a:lnTo>
                    <a:pt x="3701210" y="236756"/>
                  </a:lnTo>
                  <a:lnTo>
                    <a:pt x="3715547" y="222871"/>
                  </a:lnTo>
                  <a:close/>
                </a:path>
                <a:path w="3856990" h="375285">
                  <a:moveTo>
                    <a:pt x="3715150" y="206104"/>
                  </a:moveTo>
                  <a:lnTo>
                    <a:pt x="3714785" y="206440"/>
                  </a:lnTo>
                  <a:lnTo>
                    <a:pt x="3715150" y="206104"/>
                  </a:lnTo>
                  <a:close/>
                </a:path>
                <a:path w="3856990" h="375285">
                  <a:moveTo>
                    <a:pt x="3715547" y="205739"/>
                  </a:moveTo>
                  <a:lnTo>
                    <a:pt x="3715150" y="206104"/>
                  </a:lnTo>
                  <a:lnTo>
                    <a:pt x="3714785" y="206501"/>
                  </a:lnTo>
                  <a:lnTo>
                    <a:pt x="3715547" y="205739"/>
                  </a:lnTo>
                  <a:close/>
                </a:path>
                <a:path w="3856990" h="375285">
                  <a:moveTo>
                    <a:pt x="3749837" y="186881"/>
                  </a:moveTo>
                  <a:lnTo>
                    <a:pt x="3749837" y="168401"/>
                  </a:lnTo>
                  <a:lnTo>
                    <a:pt x="3715150" y="206104"/>
                  </a:lnTo>
                  <a:lnTo>
                    <a:pt x="3715547" y="205739"/>
                  </a:lnTo>
                  <a:lnTo>
                    <a:pt x="3715547" y="222871"/>
                  </a:lnTo>
                  <a:lnTo>
                    <a:pt x="3733974" y="205024"/>
                  </a:lnTo>
                  <a:lnTo>
                    <a:pt x="3749837" y="186881"/>
                  </a:lnTo>
                  <a:close/>
                </a:path>
                <a:path w="3856990" h="375285">
                  <a:moveTo>
                    <a:pt x="3856407" y="0"/>
                  </a:moveTo>
                  <a:lnTo>
                    <a:pt x="3842589" y="0"/>
                  </a:lnTo>
                  <a:lnTo>
                    <a:pt x="3829085" y="36575"/>
                  </a:lnTo>
                  <a:lnTo>
                    <a:pt x="3806987" y="83819"/>
                  </a:lnTo>
                  <a:lnTo>
                    <a:pt x="3806987" y="83057"/>
                  </a:lnTo>
                  <a:lnTo>
                    <a:pt x="3780317" y="128015"/>
                  </a:lnTo>
                  <a:lnTo>
                    <a:pt x="3780317" y="127253"/>
                  </a:lnTo>
                  <a:lnTo>
                    <a:pt x="3749075" y="168401"/>
                  </a:lnTo>
                  <a:lnTo>
                    <a:pt x="3749837" y="168401"/>
                  </a:lnTo>
                  <a:lnTo>
                    <a:pt x="3749837" y="186881"/>
                  </a:lnTo>
                  <a:lnTo>
                    <a:pt x="3790923" y="134165"/>
                  </a:lnTo>
                  <a:lnTo>
                    <a:pt x="3814799" y="95435"/>
                  </a:lnTo>
                  <a:lnTo>
                    <a:pt x="3835404" y="54767"/>
                  </a:lnTo>
                  <a:lnTo>
                    <a:pt x="3852582" y="12361"/>
                  </a:lnTo>
                  <a:lnTo>
                    <a:pt x="3856407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625E86EB-90C5-446D-802E-FB2BFB6B961A}"/>
              </a:ext>
            </a:extLst>
          </p:cNvPr>
          <p:cNvSpPr txBox="1"/>
          <p:nvPr/>
        </p:nvSpPr>
        <p:spPr>
          <a:xfrm>
            <a:off x="5484813" y="866776"/>
            <a:ext cx="2622550" cy="441325"/>
          </a:xfrm>
          <a:prstGeom prst="rect">
            <a:avLst/>
          </a:prstGeom>
        </p:spPr>
        <p:txBody>
          <a:bodyPr lIns="0" tIns="10575" rIns="0" bIns="0">
            <a:spAutoFit/>
          </a:bodyPr>
          <a:lstStyle/>
          <a:p>
            <a:pPr marL="11132">
              <a:spcBef>
                <a:spcPts val="83"/>
              </a:spcBef>
              <a:defRPr/>
            </a:pPr>
            <a:r>
              <a:rPr sz="2800" b="1" spc="-57" dirty="0">
                <a:solidFill>
                  <a:srgbClr val="A50021"/>
                </a:solidFill>
                <a:latin typeface="Arial"/>
                <a:cs typeface="Arial"/>
              </a:rPr>
              <a:t>Rehabilitasi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605" name="object 19">
            <a:extLst>
              <a:ext uri="{FF2B5EF4-FFF2-40B4-BE49-F238E27FC236}">
                <a16:creationId xmlns:a16="http://schemas.microsoft.com/office/drawing/2014/main" id="{8DDB372C-C70F-4B31-B84F-BAD923DA8F8B}"/>
              </a:ext>
            </a:extLst>
          </p:cNvPr>
          <p:cNvGrpSpPr>
            <a:grpSpLocks/>
          </p:cNvGrpSpPr>
          <p:nvPr/>
        </p:nvGrpSpPr>
        <p:grpSpPr bwMode="auto">
          <a:xfrm>
            <a:off x="7780338" y="1871664"/>
            <a:ext cx="1649412" cy="1012825"/>
            <a:chOff x="7315848" y="2063495"/>
            <a:chExt cx="1930400" cy="1118235"/>
          </a:xfrm>
        </p:grpSpPr>
        <p:sp>
          <p:nvSpPr>
            <p:cNvPr id="25631" name="object 20">
              <a:extLst>
                <a:ext uri="{FF2B5EF4-FFF2-40B4-BE49-F238E27FC236}">
                  <a16:creationId xmlns:a16="http://schemas.microsoft.com/office/drawing/2014/main" id="{2B7D8965-698F-4CE5-84CF-2C5E5C16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027" y="2063495"/>
              <a:ext cx="1905000" cy="857250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32" name="object 21">
              <a:extLst>
                <a:ext uri="{FF2B5EF4-FFF2-40B4-BE49-F238E27FC236}">
                  <a16:creationId xmlns:a16="http://schemas.microsoft.com/office/drawing/2014/main" id="{28A10AB6-6CB8-4AC4-B941-2CEE0670C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848" y="2063508"/>
              <a:ext cx="1930400" cy="1118235"/>
            </a:xfrm>
            <a:custGeom>
              <a:avLst/>
              <a:gdLst>
                <a:gd name="T0" fmla="*/ 1917192 w 1930400"/>
                <a:gd name="T1" fmla="*/ 0 h 1118235"/>
                <a:gd name="T2" fmla="*/ 1915668 w 1930400"/>
                <a:gd name="T3" fmla="*/ 820674 h 1118235"/>
                <a:gd name="T4" fmla="*/ 1911096 w 1930400"/>
                <a:gd name="T5" fmla="*/ 851916 h 1118235"/>
                <a:gd name="T6" fmla="*/ 1909597 w 1930400"/>
                <a:gd name="T7" fmla="*/ 857250 h 1118235"/>
                <a:gd name="T8" fmla="*/ 1903476 w 1930400"/>
                <a:gd name="T9" fmla="*/ 881634 h 1118235"/>
                <a:gd name="T10" fmla="*/ 1892808 w 1930400"/>
                <a:gd name="T11" fmla="*/ 910590 h 1118235"/>
                <a:gd name="T12" fmla="*/ 1879092 w 1930400"/>
                <a:gd name="T13" fmla="*/ 938784 h 1118235"/>
                <a:gd name="T14" fmla="*/ 1863090 w 1930400"/>
                <a:gd name="T15" fmla="*/ 964692 h 1118235"/>
                <a:gd name="T16" fmla="*/ 1776984 w 1930400"/>
                <a:gd name="T17" fmla="*/ 1050798 h 1118235"/>
                <a:gd name="T18" fmla="*/ 1751076 w 1930400"/>
                <a:gd name="T19" fmla="*/ 1066800 h 1118235"/>
                <a:gd name="T20" fmla="*/ 1722882 w 1930400"/>
                <a:gd name="T21" fmla="*/ 1080516 h 1118235"/>
                <a:gd name="T22" fmla="*/ 1693926 w 1930400"/>
                <a:gd name="T23" fmla="*/ 1091184 h 1118235"/>
                <a:gd name="T24" fmla="*/ 1663446 w 1930400"/>
                <a:gd name="T25" fmla="*/ 1098804 h 1118235"/>
                <a:gd name="T26" fmla="*/ 1632204 w 1930400"/>
                <a:gd name="T27" fmla="*/ 1103376 h 1118235"/>
                <a:gd name="T28" fmla="*/ 1600200 w 1930400"/>
                <a:gd name="T29" fmla="*/ 1104900 h 1118235"/>
                <a:gd name="T30" fmla="*/ 297180 w 1930400"/>
                <a:gd name="T31" fmla="*/ 1103376 h 1118235"/>
                <a:gd name="T32" fmla="*/ 297180 w 1930400"/>
                <a:gd name="T33" fmla="*/ 1103261 h 1118235"/>
                <a:gd name="T34" fmla="*/ 266700 w 1930400"/>
                <a:gd name="T35" fmla="*/ 1098804 h 1118235"/>
                <a:gd name="T36" fmla="*/ 236220 w 1930400"/>
                <a:gd name="T37" fmla="*/ 1091184 h 1118235"/>
                <a:gd name="T38" fmla="*/ 207264 w 1930400"/>
                <a:gd name="T39" fmla="*/ 1080516 h 1118235"/>
                <a:gd name="T40" fmla="*/ 179070 w 1930400"/>
                <a:gd name="T41" fmla="*/ 1066800 h 1118235"/>
                <a:gd name="T42" fmla="*/ 153162 w 1930400"/>
                <a:gd name="T43" fmla="*/ 1050798 h 1118235"/>
                <a:gd name="T44" fmla="*/ 66294 w 1930400"/>
                <a:gd name="T45" fmla="*/ 964692 h 1118235"/>
                <a:gd name="T46" fmla="*/ 51054 w 1930400"/>
                <a:gd name="T47" fmla="*/ 938784 h 1118235"/>
                <a:gd name="T48" fmla="*/ 37338 w 1930400"/>
                <a:gd name="T49" fmla="*/ 910590 h 1118235"/>
                <a:gd name="T50" fmla="*/ 26670 w 1930400"/>
                <a:gd name="T51" fmla="*/ 881634 h 1118235"/>
                <a:gd name="T52" fmla="*/ 20535 w 1930400"/>
                <a:gd name="T53" fmla="*/ 857250 h 1118235"/>
                <a:gd name="T54" fmla="*/ 19050 w 1930400"/>
                <a:gd name="T55" fmla="*/ 851916 h 1118235"/>
                <a:gd name="T56" fmla="*/ 14478 w 1930400"/>
                <a:gd name="T57" fmla="*/ 820674 h 1118235"/>
                <a:gd name="T58" fmla="*/ 12192 w 1930400"/>
                <a:gd name="T59" fmla="*/ 0 h 1118235"/>
                <a:gd name="T60" fmla="*/ 0 w 1930400"/>
                <a:gd name="T61" fmla="*/ 787908 h 1118235"/>
                <a:gd name="T62" fmla="*/ 14478 w 1930400"/>
                <a:gd name="T63" fmla="*/ 886206 h 1118235"/>
                <a:gd name="T64" fmla="*/ 66294 w 1930400"/>
                <a:gd name="T65" fmla="*/ 984262 h 1118235"/>
                <a:gd name="T66" fmla="*/ 105156 w 1930400"/>
                <a:gd name="T67" fmla="*/ 1028014 h 1118235"/>
                <a:gd name="T68" fmla="*/ 145542 w 1930400"/>
                <a:gd name="T69" fmla="*/ 1061466 h 1118235"/>
                <a:gd name="T70" fmla="*/ 172974 w 1930400"/>
                <a:gd name="T71" fmla="*/ 1078230 h 1118235"/>
                <a:gd name="T72" fmla="*/ 235458 w 1930400"/>
                <a:gd name="T73" fmla="*/ 1103604 h 1118235"/>
                <a:gd name="T74" fmla="*/ 288823 w 1930400"/>
                <a:gd name="T75" fmla="*/ 1115352 h 1118235"/>
                <a:gd name="T76" fmla="*/ 1600200 w 1930400"/>
                <a:gd name="T77" fmla="*/ 1117854 h 1118235"/>
                <a:gd name="T78" fmla="*/ 1633728 w 1930400"/>
                <a:gd name="T79" fmla="*/ 1116330 h 1118235"/>
                <a:gd name="T80" fmla="*/ 1666494 w 1930400"/>
                <a:gd name="T81" fmla="*/ 1110996 h 1118235"/>
                <a:gd name="T82" fmla="*/ 1698498 w 1930400"/>
                <a:gd name="T83" fmla="*/ 1103376 h 1118235"/>
                <a:gd name="T84" fmla="*/ 1728216 w 1930400"/>
                <a:gd name="T85" fmla="*/ 1091946 h 1118235"/>
                <a:gd name="T86" fmla="*/ 1757172 w 1930400"/>
                <a:gd name="T87" fmla="*/ 1078230 h 1118235"/>
                <a:gd name="T88" fmla="*/ 1784604 w 1930400"/>
                <a:gd name="T89" fmla="*/ 1061466 h 1118235"/>
                <a:gd name="T90" fmla="*/ 1824990 w 1930400"/>
                <a:gd name="T91" fmla="*/ 1028014 h 1118235"/>
                <a:gd name="T92" fmla="*/ 1873758 w 1930400"/>
                <a:gd name="T93" fmla="*/ 972312 h 1118235"/>
                <a:gd name="T94" fmla="*/ 1920214 w 1930400"/>
                <a:gd name="T95" fmla="*/ 868883 h 1118235"/>
                <a:gd name="T96" fmla="*/ 1930146 w 1930400"/>
                <a:gd name="T97" fmla="*/ 787908 h 11182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30400" h="1118235">
                  <a:moveTo>
                    <a:pt x="1930146" y="0"/>
                  </a:moveTo>
                  <a:lnTo>
                    <a:pt x="1917192" y="0"/>
                  </a:lnTo>
                  <a:lnTo>
                    <a:pt x="1917192" y="787908"/>
                  </a:lnTo>
                  <a:lnTo>
                    <a:pt x="1915668" y="820674"/>
                  </a:lnTo>
                  <a:lnTo>
                    <a:pt x="1915668" y="819912"/>
                  </a:lnTo>
                  <a:lnTo>
                    <a:pt x="1911096" y="851916"/>
                  </a:lnTo>
                  <a:lnTo>
                    <a:pt x="1911096" y="851154"/>
                  </a:lnTo>
                  <a:lnTo>
                    <a:pt x="1909597" y="857250"/>
                  </a:lnTo>
                  <a:lnTo>
                    <a:pt x="1903476" y="882396"/>
                  </a:lnTo>
                  <a:lnTo>
                    <a:pt x="1903476" y="881634"/>
                  </a:lnTo>
                  <a:lnTo>
                    <a:pt x="1892808" y="911352"/>
                  </a:lnTo>
                  <a:lnTo>
                    <a:pt x="1892808" y="910590"/>
                  </a:lnTo>
                  <a:lnTo>
                    <a:pt x="1879092" y="939546"/>
                  </a:lnTo>
                  <a:lnTo>
                    <a:pt x="1879092" y="938784"/>
                  </a:lnTo>
                  <a:lnTo>
                    <a:pt x="1863090" y="965454"/>
                  </a:lnTo>
                  <a:lnTo>
                    <a:pt x="1863090" y="964692"/>
                  </a:lnTo>
                  <a:lnTo>
                    <a:pt x="1824558" y="1012266"/>
                  </a:lnTo>
                  <a:lnTo>
                    <a:pt x="1776984" y="1050798"/>
                  </a:lnTo>
                  <a:lnTo>
                    <a:pt x="1777746" y="1050798"/>
                  </a:lnTo>
                  <a:lnTo>
                    <a:pt x="1751076" y="1066800"/>
                  </a:lnTo>
                  <a:lnTo>
                    <a:pt x="1751838" y="1066800"/>
                  </a:lnTo>
                  <a:lnTo>
                    <a:pt x="1722882" y="1080516"/>
                  </a:lnTo>
                  <a:lnTo>
                    <a:pt x="1723644" y="1080516"/>
                  </a:lnTo>
                  <a:lnTo>
                    <a:pt x="1693926" y="1091184"/>
                  </a:lnTo>
                  <a:lnTo>
                    <a:pt x="1694688" y="1091184"/>
                  </a:lnTo>
                  <a:lnTo>
                    <a:pt x="1663446" y="1098804"/>
                  </a:lnTo>
                  <a:lnTo>
                    <a:pt x="1664208" y="1098804"/>
                  </a:lnTo>
                  <a:lnTo>
                    <a:pt x="1632204" y="1103376"/>
                  </a:lnTo>
                  <a:lnTo>
                    <a:pt x="1632966" y="1103376"/>
                  </a:lnTo>
                  <a:lnTo>
                    <a:pt x="1600200" y="1104900"/>
                  </a:lnTo>
                  <a:lnTo>
                    <a:pt x="329946" y="1104900"/>
                  </a:lnTo>
                  <a:lnTo>
                    <a:pt x="297180" y="1103376"/>
                  </a:lnTo>
                  <a:lnTo>
                    <a:pt x="297942" y="1103376"/>
                  </a:lnTo>
                  <a:lnTo>
                    <a:pt x="297180" y="1103261"/>
                  </a:lnTo>
                  <a:lnTo>
                    <a:pt x="265938" y="1098804"/>
                  </a:lnTo>
                  <a:lnTo>
                    <a:pt x="266700" y="1098804"/>
                  </a:lnTo>
                  <a:lnTo>
                    <a:pt x="235458" y="1091184"/>
                  </a:lnTo>
                  <a:lnTo>
                    <a:pt x="236220" y="1091184"/>
                  </a:lnTo>
                  <a:lnTo>
                    <a:pt x="206502" y="1080516"/>
                  </a:lnTo>
                  <a:lnTo>
                    <a:pt x="207264" y="1080516"/>
                  </a:lnTo>
                  <a:lnTo>
                    <a:pt x="178308" y="1066800"/>
                  </a:lnTo>
                  <a:lnTo>
                    <a:pt x="179070" y="1066800"/>
                  </a:lnTo>
                  <a:lnTo>
                    <a:pt x="152400" y="1050798"/>
                  </a:lnTo>
                  <a:lnTo>
                    <a:pt x="153162" y="1050798"/>
                  </a:lnTo>
                  <a:lnTo>
                    <a:pt x="105549" y="1012253"/>
                  </a:lnTo>
                  <a:lnTo>
                    <a:pt x="66294" y="964692"/>
                  </a:lnTo>
                  <a:lnTo>
                    <a:pt x="67056" y="965454"/>
                  </a:lnTo>
                  <a:lnTo>
                    <a:pt x="51054" y="938784"/>
                  </a:lnTo>
                  <a:lnTo>
                    <a:pt x="51054" y="939546"/>
                  </a:lnTo>
                  <a:lnTo>
                    <a:pt x="37338" y="910590"/>
                  </a:lnTo>
                  <a:lnTo>
                    <a:pt x="37338" y="911352"/>
                  </a:lnTo>
                  <a:lnTo>
                    <a:pt x="26670" y="881634"/>
                  </a:lnTo>
                  <a:lnTo>
                    <a:pt x="26670" y="882396"/>
                  </a:lnTo>
                  <a:lnTo>
                    <a:pt x="20535" y="857250"/>
                  </a:lnTo>
                  <a:lnTo>
                    <a:pt x="19050" y="851154"/>
                  </a:lnTo>
                  <a:lnTo>
                    <a:pt x="19050" y="851916"/>
                  </a:lnTo>
                  <a:lnTo>
                    <a:pt x="13716" y="819912"/>
                  </a:lnTo>
                  <a:lnTo>
                    <a:pt x="14478" y="820674"/>
                  </a:lnTo>
                  <a:lnTo>
                    <a:pt x="12192" y="787908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787908"/>
                  </a:lnTo>
                  <a:lnTo>
                    <a:pt x="1524" y="821436"/>
                  </a:lnTo>
                  <a:lnTo>
                    <a:pt x="14478" y="886206"/>
                  </a:lnTo>
                  <a:lnTo>
                    <a:pt x="39624" y="944880"/>
                  </a:lnTo>
                  <a:lnTo>
                    <a:pt x="66294" y="984262"/>
                  </a:lnTo>
                  <a:lnTo>
                    <a:pt x="96774" y="1021080"/>
                  </a:lnTo>
                  <a:lnTo>
                    <a:pt x="105156" y="1028014"/>
                  </a:lnTo>
                  <a:lnTo>
                    <a:pt x="105918" y="1028649"/>
                  </a:lnTo>
                  <a:lnTo>
                    <a:pt x="145542" y="1061466"/>
                  </a:lnTo>
                  <a:lnTo>
                    <a:pt x="152400" y="1065657"/>
                  </a:lnTo>
                  <a:lnTo>
                    <a:pt x="172974" y="1078230"/>
                  </a:lnTo>
                  <a:lnTo>
                    <a:pt x="178308" y="1080693"/>
                  </a:lnTo>
                  <a:lnTo>
                    <a:pt x="235458" y="1103604"/>
                  </a:lnTo>
                  <a:lnTo>
                    <a:pt x="265938" y="1111084"/>
                  </a:lnTo>
                  <a:lnTo>
                    <a:pt x="288823" y="1115352"/>
                  </a:lnTo>
                  <a:lnTo>
                    <a:pt x="329946" y="1117854"/>
                  </a:lnTo>
                  <a:lnTo>
                    <a:pt x="1600200" y="1117854"/>
                  </a:lnTo>
                  <a:lnTo>
                    <a:pt x="1632966" y="1116355"/>
                  </a:lnTo>
                  <a:lnTo>
                    <a:pt x="1633728" y="1116330"/>
                  </a:lnTo>
                  <a:lnTo>
                    <a:pt x="1664208" y="1111364"/>
                  </a:lnTo>
                  <a:lnTo>
                    <a:pt x="1666494" y="1110996"/>
                  </a:lnTo>
                  <a:lnTo>
                    <a:pt x="1694688" y="1104277"/>
                  </a:lnTo>
                  <a:lnTo>
                    <a:pt x="1698498" y="1103376"/>
                  </a:lnTo>
                  <a:lnTo>
                    <a:pt x="1723644" y="1093698"/>
                  </a:lnTo>
                  <a:lnTo>
                    <a:pt x="1728216" y="1091946"/>
                  </a:lnTo>
                  <a:lnTo>
                    <a:pt x="1751838" y="1080744"/>
                  </a:lnTo>
                  <a:lnTo>
                    <a:pt x="1757172" y="1078230"/>
                  </a:lnTo>
                  <a:lnTo>
                    <a:pt x="1777746" y="1065657"/>
                  </a:lnTo>
                  <a:lnTo>
                    <a:pt x="1784604" y="1061466"/>
                  </a:lnTo>
                  <a:lnTo>
                    <a:pt x="1824228" y="1028649"/>
                  </a:lnTo>
                  <a:lnTo>
                    <a:pt x="1824990" y="1028014"/>
                  </a:lnTo>
                  <a:lnTo>
                    <a:pt x="1833372" y="1021080"/>
                  </a:lnTo>
                  <a:lnTo>
                    <a:pt x="1873758" y="972312"/>
                  </a:lnTo>
                  <a:lnTo>
                    <a:pt x="1907844" y="907503"/>
                  </a:lnTo>
                  <a:lnTo>
                    <a:pt x="1920214" y="868883"/>
                  </a:lnTo>
                  <a:lnTo>
                    <a:pt x="1927644" y="829017"/>
                  </a:lnTo>
                  <a:lnTo>
                    <a:pt x="1930146" y="787908"/>
                  </a:lnTo>
                  <a:lnTo>
                    <a:pt x="193014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grpSp>
        <p:nvGrpSpPr>
          <p:cNvPr id="25606" name="object 22">
            <a:extLst>
              <a:ext uri="{FF2B5EF4-FFF2-40B4-BE49-F238E27FC236}">
                <a16:creationId xmlns:a16="http://schemas.microsoft.com/office/drawing/2014/main" id="{E272DA65-32FC-40FC-B1E0-188EC3243315}"/>
              </a:ext>
            </a:extLst>
          </p:cNvPr>
          <p:cNvGrpSpPr>
            <a:grpSpLocks/>
          </p:cNvGrpSpPr>
          <p:nvPr/>
        </p:nvGrpSpPr>
        <p:grpSpPr bwMode="auto">
          <a:xfrm>
            <a:off x="5824538" y="2238376"/>
            <a:ext cx="3740150" cy="2741613"/>
            <a:chOff x="5029847" y="2468117"/>
            <a:chExt cx="4373880" cy="3024505"/>
          </a:xfrm>
        </p:grpSpPr>
        <p:sp>
          <p:nvSpPr>
            <p:cNvPr id="25615" name="object 23">
              <a:extLst>
                <a:ext uri="{FF2B5EF4-FFF2-40B4-BE49-F238E27FC236}">
                  <a16:creationId xmlns:a16="http://schemas.microsoft.com/office/drawing/2014/main" id="{886198E2-1A1C-4C7D-B1E8-19B710B22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372" y="2489453"/>
              <a:ext cx="911225" cy="431800"/>
            </a:xfrm>
            <a:custGeom>
              <a:avLst/>
              <a:gdLst>
                <a:gd name="T0" fmla="*/ 570038 w 911225"/>
                <a:gd name="T1" fmla="*/ 431292 h 431800"/>
                <a:gd name="T2" fmla="*/ 570038 w 911225"/>
                <a:gd name="T3" fmla="*/ 135636 h 431800"/>
                <a:gd name="T4" fmla="*/ 0 w 911225"/>
                <a:gd name="T5" fmla="*/ 431292 h 431800"/>
                <a:gd name="T6" fmla="*/ 570038 w 911225"/>
                <a:gd name="T7" fmla="*/ 431292 h 431800"/>
                <a:gd name="T8" fmla="*/ 910652 w 911225"/>
                <a:gd name="T9" fmla="*/ 130302 h 431800"/>
                <a:gd name="T10" fmla="*/ 499934 w 911225"/>
                <a:gd name="T11" fmla="*/ 0 h 431800"/>
                <a:gd name="T12" fmla="*/ 570038 w 911225"/>
                <a:gd name="T13" fmla="*/ 135636 h 431800"/>
                <a:gd name="T14" fmla="*/ 570038 w 911225"/>
                <a:gd name="T15" fmla="*/ 431292 h 431800"/>
                <a:gd name="T16" fmla="*/ 661763 w 911225"/>
                <a:gd name="T17" fmla="*/ 431292 h 431800"/>
                <a:gd name="T18" fmla="*/ 710246 w 911225"/>
                <a:gd name="T19" fmla="*/ 406146 h 431800"/>
                <a:gd name="T20" fmla="*/ 723243 w 911225"/>
                <a:gd name="T21" fmla="*/ 431292 h 431800"/>
                <a:gd name="T22" fmla="*/ 815339 w 911225"/>
                <a:gd name="T23" fmla="*/ 431292 h 431800"/>
                <a:gd name="T24" fmla="*/ 910652 w 911225"/>
                <a:gd name="T25" fmla="*/ 130302 h 4318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11225" h="431800">
                  <a:moveTo>
                    <a:pt x="570038" y="431292"/>
                  </a:moveTo>
                  <a:lnTo>
                    <a:pt x="570038" y="135636"/>
                  </a:lnTo>
                  <a:lnTo>
                    <a:pt x="0" y="431292"/>
                  </a:lnTo>
                  <a:lnTo>
                    <a:pt x="570038" y="431292"/>
                  </a:lnTo>
                  <a:close/>
                </a:path>
                <a:path w="911225" h="431800">
                  <a:moveTo>
                    <a:pt x="910652" y="130302"/>
                  </a:moveTo>
                  <a:lnTo>
                    <a:pt x="499934" y="0"/>
                  </a:lnTo>
                  <a:lnTo>
                    <a:pt x="570038" y="135636"/>
                  </a:lnTo>
                  <a:lnTo>
                    <a:pt x="570038" y="431292"/>
                  </a:lnTo>
                  <a:lnTo>
                    <a:pt x="661763" y="431292"/>
                  </a:lnTo>
                  <a:lnTo>
                    <a:pt x="710246" y="406146"/>
                  </a:lnTo>
                  <a:lnTo>
                    <a:pt x="723243" y="431292"/>
                  </a:lnTo>
                  <a:lnTo>
                    <a:pt x="815339" y="431292"/>
                  </a:lnTo>
                  <a:lnTo>
                    <a:pt x="910652" y="130302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16" name="object 24">
              <a:extLst>
                <a:ext uri="{FF2B5EF4-FFF2-40B4-BE49-F238E27FC236}">
                  <a16:creationId xmlns:a16="http://schemas.microsoft.com/office/drawing/2014/main" id="{C4C62876-E3D4-4B52-9A53-0BF5A23D6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955" y="2468117"/>
              <a:ext cx="954405" cy="452755"/>
            </a:xfrm>
            <a:custGeom>
              <a:avLst/>
              <a:gdLst>
                <a:gd name="T0" fmla="*/ 591370 w 954404"/>
                <a:gd name="T1" fmla="*/ 145542 h 452755"/>
                <a:gd name="T2" fmla="*/ 580049 w 954404"/>
                <a:gd name="T3" fmla="*/ 151420 h 452755"/>
                <a:gd name="T4" fmla="*/ 55406 w 954404"/>
                <a:gd name="T5" fmla="*/ 452628 h 452755"/>
                <a:gd name="T6" fmla="*/ 954082 w 954404"/>
                <a:gd name="T7" fmla="*/ 143256 h 452755"/>
                <a:gd name="T8" fmla="*/ 523552 w 954404"/>
                <a:gd name="T9" fmla="*/ 41508 h 452755"/>
                <a:gd name="T10" fmla="*/ 538792 w 954404"/>
                <a:gd name="T11" fmla="*/ 16002 h 452755"/>
                <a:gd name="T12" fmla="*/ 922048 w 954404"/>
                <a:gd name="T13" fmla="*/ 159952 h 452755"/>
                <a:gd name="T14" fmla="*/ 934270 w 954404"/>
                <a:gd name="T15" fmla="*/ 163830 h 452755"/>
                <a:gd name="T16" fmla="*/ 954082 w 954404"/>
                <a:gd name="T17" fmla="*/ 143256 h 452755"/>
                <a:gd name="T18" fmla="*/ 538792 w 954404"/>
                <a:gd name="T19" fmla="*/ 16002 h 452755"/>
                <a:gd name="T20" fmla="*/ 552743 w 954404"/>
                <a:gd name="T21" fmla="*/ 42789 h 452755"/>
                <a:gd name="T22" fmla="*/ 552743 w 954404"/>
                <a:gd name="T23" fmla="*/ 42789 h 452755"/>
                <a:gd name="T24" fmla="*/ 523552 w 954404"/>
                <a:gd name="T25" fmla="*/ 41508 h 452755"/>
                <a:gd name="T26" fmla="*/ 591370 w 954404"/>
                <a:gd name="T27" fmla="*/ 145542 h 452755"/>
                <a:gd name="T28" fmla="*/ 614992 w 954404"/>
                <a:gd name="T29" fmla="*/ 162306 h 452755"/>
                <a:gd name="T30" fmla="*/ 580049 w 954404"/>
                <a:gd name="T31" fmla="*/ 151420 h 452755"/>
                <a:gd name="T32" fmla="*/ 591370 w 954404"/>
                <a:gd name="T33" fmla="*/ 145542 h 452755"/>
                <a:gd name="T34" fmla="*/ 743008 w 954404"/>
                <a:gd name="T35" fmla="*/ 410718 h 452755"/>
                <a:gd name="T36" fmla="*/ 717299 w 954404"/>
                <a:gd name="T37" fmla="*/ 452628 h 452755"/>
                <a:gd name="T38" fmla="*/ 726244 w 954404"/>
                <a:gd name="T39" fmla="*/ 433578 h 452755"/>
                <a:gd name="T40" fmla="*/ 743770 w 954404"/>
                <a:gd name="T41" fmla="*/ 452628 h 452755"/>
                <a:gd name="T42" fmla="*/ 743770 w 954404"/>
                <a:gd name="T43" fmla="*/ 438912 h 452755"/>
                <a:gd name="T44" fmla="*/ 732159 w 954404"/>
                <a:gd name="T45" fmla="*/ 444928 h 452755"/>
                <a:gd name="T46" fmla="*/ 732159 w 954404"/>
                <a:gd name="T47" fmla="*/ 444928 h 452755"/>
                <a:gd name="T48" fmla="*/ 726244 w 954404"/>
                <a:gd name="T49" fmla="*/ 447993 h 452755"/>
                <a:gd name="T50" fmla="*/ 743770 w 954404"/>
                <a:gd name="T51" fmla="*/ 452628 h 452755"/>
                <a:gd name="T52" fmla="*/ 732159 w 954404"/>
                <a:gd name="T53" fmla="*/ 444928 h 452755"/>
                <a:gd name="T54" fmla="*/ 743770 w 954404"/>
                <a:gd name="T55" fmla="*/ 452628 h 452755"/>
                <a:gd name="T56" fmla="*/ 934270 w 954404"/>
                <a:gd name="T57" fmla="*/ 163830 h 452755"/>
                <a:gd name="T58" fmla="*/ 829368 w 954404"/>
                <a:gd name="T59" fmla="*/ 452628 h 452755"/>
                <a:gd name="T60" fmla="*/ 934270 w 954404"/>
                <a:gd name="T61" fmla="*/ 205853 h 452755"/>
                <a:gd name="T62" fmla="*/ 925888 w 954404"/>
                <a:gd name="T63" fmla="*/ 147828 h 452755"/>
                <a:gd name="T64" fmla="*/ 934270 w 954404"/>
                <a:gd name="T65" fmla="*/ 163830 h 4527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54404" h="452755">
                  <a:moveTo>
                    <a:pt x="591360" y="174561"/>
                  </a:moveTo>
                  <a:lnTo>
                    <a:pt x="591360" y="145542"/>
                  </a:lnTo>
                  <a:lnTo>
                    <a:pt x="586026" y="163068"/>
                  </a:lnTo>
                  <a:lnTo>
                    <a:pt x="580039" y="151420"/>
                  </a:lnTo>
                  <a:lnTo>
                    <a:pt x="0" y="452628"/>
                  </a:lnTo>
                  <a:lnTo>
                    <a:pt x="55406" y="452628"/>
                  </a:lnTo>
                  <a:lnTo>
                    <a:pt x="591360" y="174561"/>
                  </a:lnTo>
                  <a:close/>
                </a:path>
                <a:path w="954404" h="452755">
                  <a:moveTo>
                    <a:pt x="954072" y="143256"/>
                  </a:moveTo>
                  <a:lnTo>
                    <a:pt x="502206" y="0"/>
                  </a:lnTo>
                  <a:lnTo>
                    <a:pt x="523542" y="41508"/>
                  </a:lnTo>
                  <a:lnTo>
                    <a:pt x="523542" y="33528"/>
                  </a:lnTo>
                  <a:lnTo>
                    <a:pt x="538782" y="16002"/>
                  </a:lnTo>
                  <a:lnTo>
                    <a:pt x="552733" y="42789"/>
                  </a:lnTo>
                  <a:lnTo>
                    <a:pt x="922038" y="159952"/>
                  </a:lnTo>
                  <a:lnTo>
                    <a:pt x="925878" y="147828"/>
                  </a:lnTo>
                  <a:lnTo>
                    <a:pt x="934260" y="163830"/>
                  </a:lnTo>
                  <a:lnTo>
                    <a:pt x="934260" y="205853"/>
                  </a:lnTo>
                  <a:lnTo>
                    <a:pt x="954072" y="143256"/>
                  </a:lnTo>
                  <a:close/>
                </a:path>
                <a:path w="954404" h="452755">
                  <a:moveTo>
                    <a:pt x="552733" y="42789"/>
                  </a:moveTo>
                  <a:lnTo>
                    <a:pt x="538782" y="16002"/>
                  </a:lnTo>
                  <a:lnTo>
                    <a:pt x="523542" y="33528"/>
                  </a:lnTo>
                  <a:lnTo>
                    <a:pt x="552733" y="42789"/>
                  </a:lnTo>
                  <a:close/>
                </a:path>
                <a:path w="954404" h="452755">
                  <a:moveTo>
                    <a:pt x="614982" y="162306"/>
                  </a:moveTo>
                  <a:lnTo>
                    <a:pt x="552733" y="42789"/>
                  </a:lnTo>
                  <a:lnTo>
                    <a:pt x="523542" y="33528"/>
                  </a:lnTo>
                  <a:lnTo>
                    <a:pt x="523542" y="41508"/>
                  </a:lnTo>
                  <a:lnTo>
                    <a:pt x="580039" y="151420"/>
                  </a:lnTo>
                  <a:lnTo>
                    <a:pt x="591360" y="145542"/>
                  </a:lnTo>
                  <a:lnTo>
                    <a:pt x="591360" y="174561"/>
                  </a:lnTo>
                  <a:lnTo>
                    <a:pt x="614982" y="162306"/>
                  </a:lnTo>
                  <a:close/>
                </a:path>
                <a:path w="954404" h="452755">
                  <a:moveTo>
                    <a:pt x="591360" y="145542"/>
                  </a:moveTo>
                  <a:lnTo>
                    <a:pt x="580039" y="151420"/>
                  </a:lnTo>
                  <a:lnTo>
                    <a:pt x="586026" y="163068"/>
                  </a:lnTo>
                  <a:lnTo>
                    <a:pt x="591360" y="145542"/>
                  </a:lnTo>
                  <a:close/>
                </a:path>
                <a:path w="954404" h="452755">
                  <a:moveTo>
                    <a:pt x="764826" y="452628"/>
                  </a:moveTo>
                  <a:lnTo>
                    <a:pt x="742998" y="410718"/>
                  </a:lnTo>
                  <a:lnTo>
                    <a:pt x="662162" y="452628"/>
                  </a:lnTo>
                  <a:lnTo>
                    <a:pt x="717289" y="452628"/>
                  </a:lnTo>
                  <a:lnTo>
                    <a:pt x="726234" y="447993"/>
                  </a:lnTo>
                  <a:lnTo>
                    <a:pt x="726234" y="433578"/>
                  </a:lnTo>
                  <a:lnTo>
                    <a:pt x="743760" y="438912"/>
                  </a:lnTo>
                  <a:lnTo>
                    <a:pt x="743760" y="452628"/>
                  </a:lnTo>
                  <a:lnTo>
                    <a:pt x="764826" y="452628"/>
                  </a:lnTo>
                  <a:close/>
                </a:path>
                <a:path w="954404" h="452755">
                  <a:moveTo>
                    <a:pt x="743760" y="438912"/>
                  </a:moveTo>
                  <a:lnTo>
                    <a:pt x="726234" y="433578"/>
                  </a:lnTo>
                  <a:lnTo>
                    <a:pt x="732149" y="444928"/>
                  </a:lnTo>
                  <a:lnTo>
                    <a:pt x="743760" y="438912"/>
                  </a:lnTo>
                  <a:close/>
                </a:path>
                <a:path w="954404" h="452755">
                  <a:moveTo>
                    <a:pt x="732149" y="444928"/>
                  </a:moveTo>
                  <a:lnTo>
                    <a:pt x="726234" y="433578"/>
                  </a:lnTo>
                  <a:lnTo>
                    <a:pt x="726234" y="447993"/>
                  </a:lnTo>
                  <a:lnTo>
                    <a:pt x="732149" y="444928"/>
                  </a:lnTo>
                  <a:close/>
                </a:path>
                <a:path w="954404" h="452755">
                  <a:moveTo>
                    <a:pt x="743760" y="452628"/>
                  </a:moveTo>
                  <a:lnTo>
                    <a:pt x="743760" y="438912"/>
                  </a:lnTo>
                  <a:lnTo>
                    <a:pt x="732149" y="444928"/>
                  </a:lnTo>
                  <a:lnTo>
                    <a:pt x="736161" y="452628"/>
                  </a:lnTo>
                  <a:lnTo>
                    <a:pt x="743760" y="452628"/>
                  </a:lnTo>
                  <a:close/>
                </a:path>
                <a:path w="954404" h="452755">
                  <a:moveTo>
                    <a:pt x="934260" y="205853"/>
                  </a:moveTo>
                  <a:lnTo>
                    <a:pt x="934260" y="163830"/>
                  </a:lnTo>
                  <a:lnTo>
                    <a:pt x="922038" y="159952"/>
                  </a:lnTo>
                  <a:lnTo>
                    <a:pt x="829358" y="452628"/>
                  </a:lnTo>
                  <a:lnTo>
                    <a:pt x="856156" y="452628"/>
                  </a:lnTo>
                  <a:lnTo>
                    <a:pt x="934260" y="205853"/>
                  </a:lnTo>
                  <a:close/>
                </a:path>
                <a:path w="954404" h="452755">
                  <a:moveTo>
                    <a:pt x="934260" y="163830"/>
                  </a:moveTo>
                  <a:lnTo>
                    <a:pt x="925878" y="147828"/>
                  </a:lnTo>
                  <a:lnTo>
                    <a:pt x="922038" y="159952"/>
                  </a:lnTo>
                  <a:lnTo>
                    <a:pt x="934260" y="163830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17" name="object 25">
              <a:extLst>
                <a:ext uri="{FF2B5EF4-FFF2-40B4-BE49-F238E27FC236}">
                  <a16:creationId xmlns:a16="http://schemas.microsoft.com/office/drawing/2014/main" id="{A8095C5C-67CD-4609-A32A-95E1CAFDC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4905" y="2920745"/>
              <a:ext cx="1245870" cy="494030"/>
            </a:xfrm>
            <a:custGeom>
              <a:avLst/>
              <a:gdLst>
                <a:gd name="T0" fmla="*/ 1092231 w 1245870"/>
                <a:gd name="T1" fmla="*/ 0 h 494029"/>
                <a:gd name="T2" fmla="*/ 430467 w 1245870"/>
                <a:gd name="T3" fmla="*/ 0 h 494029"/>
                <a:gd name="T4" fmla="*/ 0 w 1245870"/>
                <a:gd name="T5" fmla="*/ 223265 h 494029"/>
                <a:gd name="T6" fmla="*/ 205740 w 1245870"/>
                <a:gd name="T7" fmla="*/ 288807 h 494029"/>
                <a:gd name="T8" fmla="*/ 205739 w 1245870"/>
                <a:gd name="T9" fmla="*/ 459797 h 494029"/>
                <a:gd name="T10" fmla="*/ 1092231 w 1245870"/>
                <a:gd name="T11" fmla="*/ 0 h 494029"/>
                <a:gd name="T12" fmla="*/ 205739 w 1245870"/>
                <a:gd name="T13" fmla="*/ 459797 h 494029"/>
                <a:gd name="T14" fmla="*/ 205740 w 1245870"/>
                <a:gd name="T15" fmla="*/ 288807 h 494029"/>
                <a:gd name="T16" fmla="*/ 140208 w 1245870"/>
                <a:gd name="T17" fmla="*/ 493785 h 494029"/>
                <a:gd name="T18" fmla="*/ 205739 w 1245870"/>
                <a:gd name="T19" fmla="*/ 459797 h 494029"/>
                <a:gd name="T20" fmla="*/ 1245806 w 1245870"/>
                <a:gd name="T21" fmla="*/ 0 h 494029"/>
                <a:gd name="T22" fmla="*/ 1153710 w 1245870"/>
                <a:gd name="T23" fmla="*/ 0 h 494029"/>
                <a:gd name="T24" fmla="*/ 1210818 w 1245870"/>
                <a:gd name="T25" fmla="*/ 110489 h 494029"/>
                <a:gd name="T26" fmla="*/ 1245806 w 1245870"/>
                <a:gd name="T27" fmla="*/ 0 h 4940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5870" h="494029">
                  <a:moveTo>
                    <a:pt x="1092231" y="0"/>
                  </a:moveTo>
                  <a:lnTo>
                    <a:pt x="430467" y="0"/>
                  </a:lnTo>
                  <a:lnTo>
                    <a:pt x="0" y="223265"/>
                  </a:lnTo>
                  <a:lnTo>
                    <a:pt x="205740" y="288797"/>
                  </a:lnTo>
                  <a:lnTo>
                    <a:pt x="205739" y="459787"/>
                  </a:lnTo>
                  <a:lnTo>
                    <a:pt x="1092231" y="0"/>
                  </a:lnTo>
                  <a:close/>
                </a:path>
                <a:path w="1245870" h="494029">
                  <a:moveTo>
                    <a:pt x="205739" y="459787"/>
                  </a:moveTo>
                  <a:lnTo>
                    <a:pt x="205740" y="288797"/>
                  </a:lnTo>
                  <a:lnTo>
                    <a:pt x="140208" y="493775"/>
                  </a:lnTo>
                  <a:lnTo>
                    <a:pt x="205739" y="459787"/>
                  </a:lnTo>
                  <a:close/>
                </a:path>
                <a:path w="1245870" h="494029">
                  <a:moveTo>
                    <a:pt x="1245806" y="0"/>
                  </a:moveTo>
                  <a:lnTo>
                    <a:pt x="1153710" y="0"/>
                  </a:lnTo>
                  <a:lnTo>
                    <a:pt x="1210818" y="110489"/>
                  </a:lnTo>
                  <a:lnTo>
                    <a:pt x="124580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18" name="object 26">
              <a:extLst>
                <a:ext uri="{FF2B5EF4-FFF2-40B4-BE49-F238E27FC236}">
                  <a16:creationId xmlns:a16="http://schemas.microsoft.com/office/drawing/2014/main" id="{F711F84C-18C5-4781-90AA-CD5D6EA76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139" y="2920746"/>
              <a:ext cx="1292225" cy="519430"/>
            </a:xfrm>
            <a:custGeom>
              <a:avLst/>
              <a:gdLst>
                <a:gd name="T0" fmla="*/ 435815 w 1292225"/>
                <a:gd name="T1" fmla="*/ 0 h 519429"/>
                <a:gd name="T2" fmla="*/ 36575 w 1292225"/>
                <a:gd name="T3" fmla="*/ 237832 h 519429"/>
                <a:gd name="T4" fmla="*/ 66214 w 1292225"/>
                <a:gd name="T5" fmla="*/ 220504 h 519429"/>
                <a:gd name="T6" fmla="*/ 66214 w 1292225"/>
                <a:gd name="T7" fmla="*/ 220504 h 519429"/>
                <a:gd name="T8" fmla="*/ 38862 w 1292225"/>
                <a:gd name="T9" fmla="*/ 234695 h 519429"/>
                <a:gd name="T10" fmla="*/ 254508 w 1292225"/>
                <a:gd name="T11" fmla="*/ 280425 h 519429"/>
                <a:gd name="T12" fmla="*/ 38862 w 1292225"/>
                <a:gd name="T13" fmla="*/ 234695 h 519429"/>
                <a:gd name="T14" fmla="*/ 36575 w 1292225"/>
                <a:gd name="T15" fmla="*/ 237832 h 519429"/>
                <a:gd name="T16" fmla="*/ 226314 w 1292225"/>
                <a:gd name="T17" fmla="*/ 284235 h 519429"/>
                <a:gd name="T18" fmla="*/ 234696 w 1292225"/>
                <a:gd name="T19" fmla="*/ 342474 h 519429"/>
                <a:gd name="T20" fmla="*/ 234696 w 1292225"/>
                <a:gd name="T21" fmla="*/ 342474 h 519429"/>
                <a:gd name="T22" fmla="*/ 222449 w 1292225"/>
                <a:gd name="T23" fmla="*/ 296381 h 519429"/>
                <a:gd name="T24" fmla="*/ 167640 w 1292225"/>
                <a:gd name="T25" fmla="*/ 510640 h 519429"/>
                <a:gd name="T26" fmla="*/ 194474 w 1292225"/>
                <a:gd name="T27" fmla="*/ 468443 h 519429"/>
                <a:gd name="T28" fmla="*/ 194474 w 1292225"/>
                <a:gd name="T29" fmla="*/ 468443 h 519429"/>
                <a:gd name="T30" fmla="*/ 185166 w 1292225"/>
                <a:gd name="T31" fmla="*/ 497595 h 519429"/>
                <a:gd name="T32" fmla="*/ 1153105 w 1292225"/>
                <a:gd name="T33" fmla="*/ 0 h 519429"/>
                <a:gd name="T34" fmla="*/ 194474 w 1292225"/>
                <a:gd name="T35" fmla="*/ 468443 h 519429"/>
                <a:gd name="T36" fmla="*/ 167640 w 1292225"/>
                <a:gd name="T37" fmla="*/ 482355 h 519429"/>
                <a:gd name="T38" fmla="*/ 1153105 w 1292225"/>
                <a:gd name="T39" fmla="*/ 0 h 519429"/>
                <a:gd name="T40" fmla="*/ 226314 w 1292225"/>
                <a:gd name="T41" fmla="*/ 284235 h 519429"/>
                <a:gd name="T42" fmla="*/ 234696 w 1292225"/>
                <a:gd name="T43" fmla="*/ 300237 h 519429"/>
                <a:gd name="T44" fmla="*/ 1200642 w 1292225"/>
                <a:gd name="T45" fmla="*/ 0 h 519429"/>
                <a:gd name="T46" fmla="*/ 1231392 w 1292225"/>
                <a:gd name="T47" fmla="*/ 114011 h 519429"/>
                <a:gd name="T48" fmla="*/ 1240773 w 1292225"/>
                <a:gd name="T49" fmla="*/ 77052 h 519429"/>
                <a:gd name="T50" fmla="*/ 1240773 w 1292225"/>
                <a:gd name="T51" fmla="*/ 77052 h 519429"/>
                <a:gd name="T52" fmla="*/ 1255014 w 1292225"/>
                <a:gd name="T53" fmla="*/ 104393 h 519429"/>
                <a:gd name="T54" fmla="*/ 1255014 w 1292225"/>
                <a:gd name="T55" fmla="*/ 104393 h 519429"/>
                <a:gd name="T56" fmla="*/ 1231392 w 1292225"/>
                <a:gd name="T57" fmla="*/ 114011 h 519429"/>
                <a:gd name="T58" fmla="*/ 1255014 w 1292225"/>
                <a:gd name="T59" fmla="*/ 116772 h 519429"/>
                <a:gd name="T60" fmla="*/ 1265173 w 1292225"/>
                <a:gd name="T61" fmla="*/ 0 h 519429"/>
                <a:gd name="T62" fmla="*/ 1255014 w 1292225"/>
                <a:gd name="T63" fmla="*/ 104393 h 519429"/>
                <a:gd name="T64" fmla="*/ 1291972 w 1292225"/>
                <a:gd name="T65" fmla="*/ 0 h 519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292225" h="519429">
                  <a:moveTo>
                    <a:pt x="491222" y="0"/>
                  </a:moveTo>
                  <a:lnTo>
                    <a:pt x="435815" y="0"/>
                  </a:lnTo>
                  <a:lnTo>
                    <a:pt x="0" y="226313"/>
                  </a:lnTo>
                  <a:lnTo>
                    <a:pt x="36575" y="237832"/>
                  </a:lnTo>
                  <a:lnTo>
                    <a:pt x="36576" y="211073"/>
                  </a:lnTo>
                  <a:lnTo>
                    <a:pt x="66214" y="220504"/>
                  </a:lnTo>
                  <a:lnTo>
                    <a:pt x="491222" y="0"/>
                  </a:lnTo>
                  <a:close/>
                </a:path>
                <a:path w="1292225" h="519429">
                  <a:moveTo>
                    <a:pt x="66214" y="220504"/>
                  </a:moveTo>
                  <a:lnTo>
                    <a:pt x="36576" y="211073"/>
                  </a:lnTo>
                  <a:lnTo>
                    <a:pt x="38862" y="234695"/>
                  </a:lnTo>
                  <a:lnTo>
                    <a:pt x="66214" y="220504"/>
                  </a:lnTo>
                  <a:close/>
                </a:path>
                <a:path w="1292225" h="519429">
                  <a:moveTo>
                    <a:pt x="254508" y="280415"/>
                  </a:moveTo>
                  <a:lnTo>
                    <a:pt x="66214" y="220504"/>
                  </a:lnTo>
                  <a:lnTo>
                    <a:pt x="38862" y="234695"/>
                  </a:lnTo>
                  <a:lnTo>
                    <a:pt x="36576" y="211073"/>
                  </a:lnTo>
                  <a:lnTo>
                    <a:pt x="36575" y="237832"/>
                  </a:lnTo>
                  <a:lnTo>
                    <a:pt x="222449" y="296371"/>
                  </a:lnTo>
                  <a:lnTo>
                    <a:pt x="226314" y="284225"/>
                  </a:lnTo>
                  <a:lnTo>
                    <a:pt x="234696" y="300227"/>
                  </a:lnTo>
                  <a:lnTo>
                    <a:pt x="234696" y="342464"/>
                  </a:lnTo>
                  <a:lnTo>
                    <a:pt x="254508" y="280415"/>
                  </a:lnTo>
                  <a:close/>
                </a:path>
                <a:path w="1292225" h="519429">
                  <a:moveTo>
                    <a:pt x="234696" y="342464"/>
                  </a:moveTo>
                  <a:lnTo>
                    <a:pt x="234696" y="300227"/>
                  </a:lnTo>
                  <a:lnTo>
                    <a:pt x="222449" y="296371"/>
                  </a:lnTo>
                  <a:lnTo>
                    <a:pt x="151638" y="518921"/>
                  </a:lnTo>
                  <a:lnTo>
                    <a:pt x="167640" y="510630"/>
                  </a:lnTo>
                  <a:lnTo>
                    <a:pt x="167640" y="482345"/>
                  </a:lnTo>
                  <a:lnTo>
                    <a:pt x="194474" y="468433"/>
                  </a:lnTo>
                  <a:lnTo>
                    <a:pt x="234696" y="342464"/>
                  </a:lnTo>
                  <a:close/>
                </a:path>
                <a:path w="1292225" h="519429">
                  <a:moveTo>
                    <a:pt x="194474" y="468433"/>
                  </a:moveTo>
                  <a:lnTo>
                    <a:pt x="167640" y="482345"/>
                  </a:lnTo>
                  <a:lnTo>
                    <a:pt x="185166" y="497585"/>
                  </a:lnTo>
                  <a:lnTo>
                    <a:pt x="194474" y="468433"/>
                  </a:lnTo>
                  <a:close/>
                </a:path>
                <a:path w="1292225" h="519429">
                  <a:moveTo>
                    <a:pt x="1153105" y="0"/>
                  </a:moveTo>
                  <a:lnTo>
                    <a:pt x="1097978" y="0"/>
                  </a:lnTo>
                  <a:lnTo>
                    <a:pt x="194474" y="468433"/>
                  </a:lnTo>
                  <a:lnTo>
                    <a:pt x="185166" y="497585"/>
                  </a:lnTo>
                  <a:lnTo>
                    <a:pt x="167640" y="482345"/>
                  </a:lnTo>
                  <a:lnTo>
                    <a:pt x="167640" y="510630"/>
                  </a:lnTo>
                  <a:lnTo>
                    <a:pt x="1153105" y="0"/>
                  </a:lnTo>
                  <a:close/>
                </a:path>
                <a:path w="1292225" h="519429">
                  <a:moveTo>
                    <a:pt x="234696" y="300227"/>
                  </a:moveTo>
                  <a:lnTo>
                    <a:pt x="226314" y="284225"/>
                  </a:lnTo>
                  <a:lnTo>
                    <a:pt x="222449" y="296371"/>
                  </a:lnTo>
                  <a:lnTo>
                    <a:pt x="234696" y="300227"/>
                  </a:lnTo>
                  <a:close/>
                </a:path>
                <a:path w="1292225" h="519429">
                  <a:moveTo>
                    <a:pt x="1240773" y="77052"/>
                  </a:moveTo>
                  <a:lnTo>
                    <a:pt x="1200642" y="0"/>
                  </a:lnTo>
                  <a:lnTo>
                    <a:pt x="1171977" y="0"/>
                  </a:lnTo>
                  <a:lnTo>
                    <a:pt x="1231392" y="114011"/>
                  </a:lnTo>
                  <a:lnTo>
                    <a:pt x="1231392" y="106679"/>
                  </a:lnTo>
                  <a:lnTo>
                    <a:pt x="1240773" y="77052"/>
                  </a:lnTo>
                  <a:close/>
                </a:path>
                <a:path w="1292225" h="519429">
                  <a:moveTo>
                    <a:pt x="1255014" y="104393"/>
                  </a:moveTo>
                  <a:lnTo>
                    <a:pt x="1240773" y="77052"/>
                  </a:lnTo>
                  <a:lnTo>
                    <a:pt x="1231392" y="106679"/>
                  </a:lnTo>
                  <a:lnTo>
                    <a:pt x="1255014" y="104393"/>
                  </a:lnTo>
                  <a:close/>
                </a:path>
                <a:path w="1292225" h="519429">
                  <a:moveTo>
                    <a:pt x="1255014" y="116772"/>
                  </a:moveTo>
                  <a:lnTo>
                    <a:pt x="1255014" y="104393"/>
                  </a:lnTo>
                  <a:lnTo>
                    <a:pt x="1231392" y="106679"/>
                  </a:lnTo>
                  <a:lnTo>
                    <a:pt x="1231392" y="114011"/>
                  </a:lnTo>
                  <a:lnTo>
                    <a:pt x="1246632" y="143255"/>
                  </a:lnTo>
                  <a:lnTo>
                    <a:pt x="1255014" y="116772"/>
                  </a:lnTo>
                  <a:close/>
                </a:path>
                <a:path w="1292225" h="519429">
                  <a:moveTo>
                    <a:pt x="1291972" y="0"/>
                  </a:moveTo>
                  <a:lnTo>
                    <a:pt x="1265173" y="0"/>
                  </a:lnTo>
                  <a:lnTo>
                    <a:pt x="1240773" y="77052"/>
                  </a:lnTo>
                  <a:lnTo>
                    <a:pt x="1255014" y="104393"/>
                  </a:lnTo>
                  <a:lnTo>
                    <a:pt x="1255014" y="116772"/>
                  </a:lnTo>
                  <a:lnTo>
                    <a:pt x="1291972" y="0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19" name="object 27">
              <a:extLst>
                <a:ext uri="{FF2B5EF4-FFF2-40B4-BE49-F238E27FC236}">
                  <a16:creationId xmlns:a16="http://schemas.microsoft.com/office/drawing/2014/main" id="{CC2D3FD8-97B5-453F-915B-94636C48F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967" y="3627119"/>
              <a:ext cx="265430" cy="151130"/>
            </a:xfrm>
            <a:custGeom>
              <a:avLst/>
              <a:gdLst>
                <a:gd name="T0" fmla="*/ 265376 w 265429"/>
                <a:gd name="T1" fmla="*/ 150885 h 151129"/>
                <a:gd name="T2" fmla="*/ 0 w 265429"/>
                <a:gd name="T3" fmla="*/ 0 h 151129"/>
                <a:gd name="T4" fmla="*/ 41407 w 265429"/>
                <a:gd name="T5" fmla="*/ 150885 h 151129"/>
                <a:gd name="T6" fmla="*/ 265376 w 265429"/>
                <a:gd name="T7" fmla="*/ 150885 h 151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5429" h="151129">
                  <a:moveTo>
                    <a:pt x="265366" y="150875"/>
                  </a:moveTo>
                  <a:lnTo>
                    <a:pt x="0" y="0"/>
                  </a:lnTo>
                  <a:lnTo>
                    <a:pt x="41407" y="150875"/>
                  </a:lnTo>
                  <a:lnTo>
                    <a:pt x="265366" y="150875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0" name="object 28">
              <a:extLst>
                <a:ext uri="{FF2B5EF4-FFF2-40B4-BE49-F238E27FC236}">
                  <a16:creationId xmlns:a16="http://schemas.microsoft.com/office/drawing/2014/main" id="{E4AC53F9-7F87-4A78-88F0-4E44F18A8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155" y="3601211"/>
              <a:ext cx="311150" cy="177165"/>
            </a:xfrm>
            <a:custGeom>
              <a:avLst/>
              <a:gdLst>
                <a:gd name="T0" fmla="*/ 310678 w 311150"/>
                <a:gd name="T1" fmla="*/ 176794 h 177164"/>
                <a:gd name="T2" fmla="*/ 0 w 311150"/>
                <a:gd name="T3" fmla="*/ 0 h 177164"/>
                <a:gd name="T4" fmla="*/ 13716 w 311150"/>
                <a:gd name="T5" fmla="*/ 50197 h 177164"/>
                <a:gd name="T6" fmla="*/ 13716 w 311150"/>
                <a:gd name="T7" fmla="*/ 37338 h 177164"/>
                <a:gd name="T8" fmla="*/ 32004 w 311150"/>
                <a:gd name="T9" fmla="*/ 22859 h 177164"/>
                <a:gd name="T10" fmla="*/ 40186 w 311150"/>
                <a:gd name="T11" fmla="*/ 52388 h 177164"/>
                <a:gd name="T12" fmla="*/ 258966 w 311150"/>
                <a:gd name="T13" fmla="*/ 176794 h 177164"/>
                <a:gd name="T14" fmla="*/ 310678 w 311150"/>
                <a:gd name="T15" fmla="*/ 176794 h 177164"/>
                <a:gd name="T16" fmla="*/ 40186 w 311150"/>
                <a:gd name="T17" fmla="*/ 52388 h 177164"/>
                <a:gd name="T18" fmla="*/ 32004 w 311150"/>
                <a:gd name="T19" fmla="*/ 22859 h 177164"/>
                <a:gd name="T20" fmla="*/ 13716 w 311150"/>
                <a:gd name="T21" fmla="*/ 37338 h 177164"/>
                <a:gd name="T22" fmla="*/ 40186 w 311150"/>
                <a:gd name="T23" fmla="*/ 52388 h 177164"/>
                <a:gd name="T24" fmla="*/ 74657 w 311150"/>
                <a:gd name="T25" fmla="*/ 176794 h 177164"/>
                <a:gd name="T26" fmla="*/ 40186 w 311150"/>
                <a:gd name="T27" fmla="*/ 52388 h 177164"/>
                <a:gd name="T28" fmla="*/ 13716 w 311150"/>
                <a:gd name="T29" fmla="*/ 37338 h 177164"/>
                <a:gd name="T30" fmla="*/ 13716 w 311150"/>
                <a:gd name="T31" fmla="*/ 50197 h 177164"/>
                <a:gd name="T32" fmla="*/ 48304 w 311150"/>
                <a:gd name="T33" fmla="*/ 176794 h 177164"/>
                <a:gd name="T34" fmla="*/ 74657 w 311150"/>
                <a:gd name="T35" fmla="*/ 176794 h 177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1150" h="177164">
                  <a:moveTo>
                    <a:pt x="310678" y="176784"/>
                  </a:moveTo>
                  <a:lnTo>
                    <a:pt x="0" y="0"/>
                  </a:lnTo>
                  <a:lnTo>
                    <a:pt x="13716" y="50197"/>
                  </a:lnTo>
                  <a:lnTo>
                    <a:pt x="13716" y="37338"/>
                  </a:lnTo>
                  <a:lnTo>
                    <a:pt x="32004" y="22859"/>
                  </a:lnTo>
                  <a:lnTo>
                    <a:pt x="40186" y="52388"/>
                  </a:lnTo>
                  <a:lnTo>
                    <a:pt x="258966" y="176784"/>
                  </a:lnTo>
                  <a:lnTo>
                    <a:pt x="310678" y="176784"/>
                  </a:lnTo>
                  <a:close/>
                </a:path>
                <a:path w="311150" h="177164">
                  <a:moveTo>
                    <a:pt x="40186" y="52388"/>
                  </a:moveTo>
                  <a:lnTo>
                    <a:pt x="32004" y="22859"/>
                  </a:lnTo>
                  <a:lnTo>
                    <a:pt x="13716" y="37338"/>
                  </a:lnTo>
                  <a:lnTo>
                    <a:pt x="40186" y="52388"/>
                  </a:lnTo>
                  <a:close/>
                </a:path>
                <a:path w="311150" h="177164">
                  <a:moveTo>
                    <a:pt x="74657" y="176784"/>
                  </a:moveTo>
                  <a:lnTo>
                    <a:pt x="40186" y="52388"/>
                  </a:lnTo>
                  <a:lnTo>
                    <a:pt x="13716" y="37338"/>
                  </a:lnTo>
                  <a:lnTo>
                    <a:pt x="13716" y="50197"/>
                  </a:lnTo>
                  <a:lnTo>
                    <a:pt x="48304" y="176784"/>
                  </a:lnTo>
                  <a:lnTo>
                    <a:pt x="74657" y="176784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1" name="object 29">
              <a:extLst>
                <a:ext uri="{FF2B5EF4-FFF2-40B4-BE49-F238E27FC236}">
                  <a16:creationId xmlns:a16="http://schemas.microsoft.com/office/drawing/2014/main" id="{9DE9F2CA-85B3-4D42-99AA-98F2096C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039" y="3092195"/>
              <a:ext cx="1371600" cy="685800"/>
            </a:xfrm>
            <a:custGeom>
              <a:avLst/>
              <a:gdLst>
                <a:gd name="T0" fmla="*/ 1371600 w 1371600"/>
                <a:gd name="T1" fmla="*/ 419099 h 685800"/>
                <a:gd name="T2" fmla="*/ 952500 w 1371600"/>
                <a:gd name="T3" fmla="*/ 0 h 685800"/>
                <a:gd name="T4" fmla="*/ 0 w 1371600"/>
                <a:gd name="T5" fmla="*/ 0 h 685800"/>
                <a:gd name="T6" fmla="*/ 0 w 1371600"/>
                <a:gd name="T7" fmla="*/ 685799 h 685800"/>
                <a:gd name="T8" fmla="*/ 1104900 w 1371600"/>
                <a:gd name="T9" fmla="*/ 685799 h 685800"/>
                <a:gd name="T10" fmla="*/ 1371600 w 1371600"/>
                <a:gd name="T11" fmla="*/ 419099 h 685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71600" h="685800">
                  <a:moveTo>
                    <a:pt x="1371600" y="419099"/>
                  </a:moveTo>
                  <a:lnTo>
                    <a:pt x="952500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104900" y="685799"/>
                  </a:lnTo>
                  <a:lnTo>
                    <a:pt x="1371600" y="41909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2" name="object 30">
              <a:extLst>
                <a:ext uri="{FF2B5EF4-FFF2-40B4-BE49-F238E27FC236}">
                  <a16:creationId xmlns:a16="http://schemas.microsoft.com/office/drawing/2014/main" id="{BC5B4557-6879-4386-9476-77C753804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47" y="3080003"/>
              <a:ext cx="1398270" cy="698500"/>
            </a:xfrm>
            <a:custGeom>
              <a:avLst/>
              <a:gdLst>
                <a:gd name="T0" fmla="*/ 1398270 w 1398270"/>
                <a:gd name="T1" fmla="*/ 435863 h 698500"/>
                <a:gd name="T2" fmla="*/ 1398270 w 1398270"/>
                <a:gd name="T3" fmla="*/ 427481 h 698500"/>
                <a:gd name="T4" fmla="*/ 1392936 w 1398270"/>
                <a:gd name="T5" fmla="*/ 422909 h 698500"/>
                <a:gd name="T6" fmla="*/ 971550 w 1398270"/>
                <a:gd name="T7" fmla="*/ 1523 h 698500"/>
                <a:gd name="T8" fmla="*/ 968502 w 1398270"/>
                <a:gd name="T9" fmla="*/ 0 h 698500"/>
                <a:gd name="T10" fmla="*/ 5333 w 1398270"/>
                <a:gd name="T11" fmla="*/ 0 h 698500"/>
                <a:gd name="T12" fmla="*/ 0 w 1398270"/>
                <a:gd name="T13" fmla="*/ 5333 h 698500"/>
                <a:gd name="T14" fmla="*/ 0 w 1398270"/>
                <a:gd name="T15" fmla="*/ 697991 h 698500"/>
                <a:gd name="T16" fmla="*/ 12192 w 1398270"/>
                <a:gd name="T17" fmla="*/ 697991 h 698500"/>
                <a:gd name="T18" fmla="*/ 12192 w 1398270"/>
                <a:gd name="T19" fmla="*/ 25145 h 698500"/>
                <a:gd name="T20" fmla="*/ 25146 w 1398270"/>
                <a:gd name="T21" fmla="*/ 12191 h 698500"/>
                <a:gd name="T22" fmla="*/ 25146 w 1398270"/>
                <a:gd name="T23" fmla="*/ 25145 h 698500"/>
                <a:gd name="T24" fmla="*/ 956310 w 1398270"/>
                <a:gd name="T25" fmla="*/ 25145 h 698500"/>
                <a:gd name="T26" fmla="*/ 956310 w 1398270"/>
                <a:gd name="T27" fmla="*/ 21335 h 698500"/>
                <a:gd name="T28" fmla="*/ 964691 w 1398270"/>
                <a:gd name="T29" fmla="*/ 25145 h 698500"/>
                <a:gd name="T30" fmla="*/ 964691 w 1398270"/>
                <a:gd name="T31" fmla="*/ 29717 h 698500"/>
                <a:gd name="T32" fmla="*/ 1366647 w 1398270"/>
                <a:gd name="T33" fmla="*/ 431672 h 698500"/>
                <a:gd name="T34" fmla="*/ 1375410 w 1398270"/>
                <a:gd name="T35" fmla="*/ 422909 h 698500"/>
                <a:gd name="T36" fmla="*/ 1375410 w 1398270"/>
                <a:gd name="T37" fmla="*/ 457961 h 698500"/>
                <a:gd name="T38" fmla="*/ 1392936 w 1398270"/>
                <a:gd name="T39" fmla="*/ 440435 h 698500"/>
                <a:gd name="T40" fmla="*/ 1398270 w 1398270"/>
                <a:gd name="T41" fmla="*/ 435863 h 698500"/>
                <a:gd name="T42" fmla="*/ 25146 w 1398270"/>
                <a:gd name="T43" fmla="*/ 25145 h 698500"/>
                <a:gd name="T44" fmla="*/ 25146 w 1398270"/>
                <a:gd name="T45" fmla="*/ 12191 h 698500"/>
                <a:gd name="T46" fmla="*/ 12192 w 1398270"/>
                <a:gd name="T47" fmla="*/ 25145 h 698500"/>
                <a:gd name="T48" fmla="*/ 25146 w 1398270"/>
                <a:gd name="T49" fmla="*/ 25145 h 698500"/>
                <a:gd name="T50" fmla="*/ 25146 w 1398270"/>
                <a:gd name="T51" fmla="*/ 697991 h 698500"/>
                <a:gd name="T52" fmla="*/ 25146 w 1398270"/>
                <a:gd name="T53" fmla="*/ 25145 h 698500"/>
                <a:gd name="T54" fmla="*/ 12192 w 1398270"/>
                <a:gd name="T55" fmla="*/ 25145 h 698500"/>
                <a:gd name="T56" fmla="*/ 12192 w 1398270"/>
                <a:gd name="T57" fmla="*/ 697991 h 698500"/>
                <a:gd name="T58" fmla="*/ 25146 w 1398270"/>
                <a:gd name="T59" fmla="*/ 697991 h 698500"/>
                <a:gd name="T60" fmla="*/ 964691 w 1398270"/>
                <a:gd name="T61" fmla="*/ 25145 h 698500"/>
                <a:gd name="T62" fmla="*/ 956310 w 1398270"/>
                <a:gd name="T63" fmla="*/ 21335 h 698500"/>
                <a:gd name="T64" fmla="*/ 960119 w 1398270"/>
                <a:gd name="T65" fmla="*/ 25145 h 698500"/>
                <a:gd name="T66" fmla="*/ 964691 w 1398270"/>
                <a:gd name="T67" fmla="*/ 25145 h 698500"/>
                <a:gd name="T68" fmla="*/ 960119 w 1398270"/>
                <a:gd name="T69" fmla="*/ 25145 h 698500"/>
                <a:gd name="T70" fmla="*/ 956310 w 1398270"/>
                <a:gd name="T71" fmla="*/ 21335 h 698500"/>
                <a:gd name="T72" fmla="*/ 956310 w 1398270"/>
                <a:gd name="T73" fmla="*/ 25145 h 698500"/>
                <a:gd name="T74" fmla="*/ 960119 w 1398270"/>
                <a:gd name="T75" fmla="*/ 25145 h 698500"/>
                <a:gd name="T76" fmla="*/ 964691 w 1398270"/>
                <a:gd name="T77" fmla="*/ 29717 h 698500"/>
                <a:gd name="T78" fmla="*/ 964691 w 1398270"/>
                <a:gd name="T79" fmla="*/ 25145 h 698500"/>
                <a:gd name="T80" fmla="*/ 960119 w 1398270"/>
                <a:gd name="T81" fmla="*/ 25145 h 698500"/>
                <a:gd name="T82" fmla="*/ 964691 w 1398270"/>
                <a:gd name="T83" fmla="*/ 29717 h 698500"/>
                <a:gd name="T84" fmla="*/ 1375410 w 1398270"/>
                <a:gd name="T85" fmla="*/ 457961 h 698500"/>
                <a:gd name="T86" fmla="*/ 1375410 w 1398270"/>
                <a:gd name="T87" fmla="*/ 440435 h 698500"/>
                <a:gd name="T88" fmla="*/ 1366647 w 1398270"/>
                <a:gd name="T89" fmla="*/ 431672 h 698500"/>
                <a:gd name="T90" fmla="*/ 1100328 w 1398270"/>
                <a:gd name="T91" fmla="*/ 697991 h 698500"/>
                <a:gd name="T92" fmla="*/ 1135380 w 1398270"/>
                <a:gd name="T93" fmla="*/ 697991 h 698500"/>
                <a:gd name="T94" fmla="*/ 1375410 w 1398270"/>
                <a:gd name="T95" fmla="*/ 457961 h 698500"/>
                <a:gd name="T96" fmla="*/ 1375410 w 1398270"/>
                <a:gd name="T97" fmla="*/ 440435 h 698500"/>
                <a:gd name="T98" fmla="*/ 1375410 w 1398270"/>
                <a:gd name="T99" fmla="*/ 422909 h 698500"/>
                <a:gd name="T100" fmla="*/ 1366647 w 1398270"/>
                <a:gd name="T101" fmla="*/ 431672 h 698500"/>
                <a:gd name="T102" fmla="*/ 1375410 w 1398270"/>
                <a:gd name="T103" fmla="*/ 440435 h 6985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98270" h="698500">
                  <a:moveTo>
                    <a:pt x="1398270" y="435863"/>
                  </a:moveTo>
                  <a:lnTo>
                    <a:pt x="1398270" y="427481"/>
                  </a:lnTo>
                  <a:lnTo>
                    <a:pt x="1392936" y="422909"/>
                  </a:lnTo>
                  <a:lnTo>
                    <a:pt x="971550" y="1523"/>
                  </a:lnTo>
                  <a:lnTo>
                    <a:pt x="968502" y="0"/>
                  </a:lnTo>
                  <a:lnTo>
                    <a:pt x="5333" y="0"/>
                  </a:lnTo>
                  <a:lnTo>
                    <a:pt x="0" y="5333"/>
                  </a:lnTo>
                  <a:lnTo>
                    <a:pt x="0" y="697991"/>
                  </a:lnTo>
                  <a:lnTo>
                    <a:pt x="12192" y="697991"/>
                  </a:lnTo>
                  <a:lnTo>
                    <a:pt x="12192" y="25145"/>
                  </a:lnTo>
                  <a:lnTo>
                    <a:pt x="25146" y="12191"/>
                  </a:lnTo>
                  <a:lnTo>
                    <a:pt x="25146" y="25145"/>
                  </a:lnTo>
                  <a:lnTo>
                    <a:pt x="956310" y="25145"/>
                  </a:lnTo>
                  <a:lnTo>
                    <a:pt x="956310" y="21335"/>
                  </a:lnTo>
                  <a:lnTo>
                    <a:pt x="964691" y="25145"/>
                  </a:lnTo>
                  <a:lnTo>
                    <a:pt x="964691" y="29717"/>
                  </a:lnTo>
                  <a:lnTo>
                    <a:pt x="1366647" y="431672"/>
                  </a:lnTo>
                  <a:lnTo>
                    <a:pt x="1375410" y="422909"/>
                  </a:lnTo>
                  <a:lnTo>
                    <a:pt x="1375410" y="457961"/>
                  </a:lnTo>
                  <a:lnTo>
                    <a:pt x="1392936" y="440435"/>
                  </a:lnTo>
                  <a:lnTo>
                    <a:pt x="1398270" y="435863"/>
                  </a:lnTo>
                  <a:close/>
                </a:path>
                <a:path w="1398270" h="698500">
                  <a:moveTo>
                    <a:pt x="25146" y="25145"/>
                  </a:moveTo>
                  <a:lnTo>
                    <a:pt x="25146" y="12191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398270" h="698500">
                  <a:moveTo>
                    <a:pt x="25146" y="697991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697991"/>
                  </a:lnTo>
                  <a:lnTo>
                    <a:pt x="25146" y="697991"/>
                  </a:lnTo>
                  <a:close/>
                </a:path>
                <a:path w="1398270" h="698500">
                  <a:moveTo>
                    <a:pt x="964691" y="25145"/>
                  </a:moveTo>
                  <a:lnTo>
                    <a:pt x="956310" y="21335"/>
                  </a:lnTo>
                  <a:lnTo>
                    <a:pt x="960119" y="25145"/>
                  </a:lnTo>
                  <a:lnTo>
                    <a:pt x="964691" y="25145"/>
                  </a:lnTo>
                  <a:close/>
                </a:path>
                <a:path w="1398270" h="698500">
                  <a:moveTo>
                    <a:pt x="960119" y="25145"/>
                  </a:moveTo>
                  <a:lnTo>
                    <a:pt x="956310" y="21335"/>
                  </a:lnTo>
                  <a:lnTo>
                    <a:pt x="956310" y="25145"/>
                  </a:lnTo>
                  <a:lnTo>
                    <a:pt x="960119" y="25145"/>
                  </a:lnTo>
                  <a:close/>
                </a:path>
                <a:path w="1398270" h="698500">
                  <a:moveTo>
                    <a:pt x="964691" y="29717"/>
                  </a:moveTo>
                  <a:lnTo>
                    <a:pt x="964691" y="25145"/>
                  </a:lnTo>
                  <a:lnTo>
                    <a:pt x="960119" y="25145"/>
                  </a:lnTo>
                  <a:lnTo>
                    <a:pt x="964691" y="29717"/>
                  </a:lnTo>
                  <a:close/>
                </a:path>
                <a:path w="1398270" h="698500">
                  <a:moveTo>
                    <a:pt x="1375410" y="457961"/>
                  </a:moveTo>
                  <a:lnTo>
                    <a:pt x="1375410" y="440435"/>
                  </a:lnTo>
                  <a:lnTo>
                    <a:pt x="1366647" y="431672"/>
                  </a:lnTo>
                  <a:lnTo>
                    <a:pt x="1100328" y="697991"/>
                  </a:lnTo>
                  <a:lnTo>
                    <a:pt x="1135380" y="697991"/>
                  </a:lnTo>
                  <a:lnTo>
                    <a:pt x="1375410" y="457961"/>
                  </a:lnTo>
                  <a:close/>
                </a:path>
                <a:path w="1398270" h="698500">
                  <a:moveTo>
                    <a:pt x="1375410" y="440435"/>
                  </a:moveTo>
                  <a:lnTo>
                    <a:pt x="1375410" y="422909"/>
                  </a:lnTo>
                  <a:lnTo>
                    <a:pt x="1366647" y="431672"/>
                  </a:lnTo>
                  <a:lnTo>
                    <a:pt x="1375410" y="440435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3" name="object 31">
              <a:extLst>
                <a:ext uri="{FF2B5EF4-FFF2-40B4-BE49-F238E27FC236}">
                  <a16:creationId xmlns:a16="http://schemas.microsoft.com/office/drawing/2014/main" id="{55F9EA86-F6FA-49AD-8EC3-CDB553152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826" y="3930395"/>
              <a:ext cx="2138933" cy="704849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24" name="object 32">
              <a:extLst>
                <a:ext uri="{FF2B5EF4-FFF2-40B4-BE49-F238E27FC236}">
                  <a16:creationId xmlns:a16="http://schemas.microsoft.com/office/drawing/2014/main" id="{D95CDAF8-797B-4743-AC71-D695E8E81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469" y="3778008"/>
              <a:ext cx="3588385" cy="857250"/>
            </a:xfrm>
            <a:custGeom>
              <a:avLst/>
              <a:gdLst>
                <a:gd name="T0" fmla="*/ 3578730 w 3588384"/>
                <a:gd name="T1" fmla="*/ 424281 h 857250"/>
                <a:gd name="T2" fmla="*/ 3545900 w 3588384"/>
                <a:gd name="T3" fmla="*/ 336778 h 857250"/>
                <a:gd name="T4" fmla="*/ 3493132 w 3588384"/>
                <a:gd name="T5" fmla="*/ 261543 h 857250"/>
                <a:gd name="T6" fmla="*/ 3423371 w 3588384"/>
                <a:gd name="T7" fmla="*/ 201599 h 857250"/>
                <a:gd name="T8" fmla="*/ 3339589 w 3588384"/>
                <a:gd name="T9" fmla="*/ 160020 h 857250"/>
                <a:gd name="T10" fmla="*/ 3219460 w 3588384"/>
                <a:gd name="T11" fmla="*/ 140208 h 857250"/>
                <a:gd name="T12" fmla="*/ 1719072 w 3588384"/>
                <a:gd name="T13" fmla="*/ 147066 h 857250"/>
                <a:gd name="T14" fmla="*/ 1579816 w 3588384"/>
                <a:gd name="T15" fmla="*/ 208292 h 857250"/>
                <a:gd name="T16" fmla="*/ 1513903 w 3588384"/>
                <a:gd name="T17" fmla="*/ 267627 h 857250"/>
                <a:gd name="T18" fmla="*/ 1453134 w 3588384"/>
                <a:gd name="T19" fmla="*/ 365760 h 857250"/>
                <a:gd name="T20" fmla="*/ 1424178 w 3588384"/>
                <a:gd name="T21" fmla="*/ 509016 h 857250"/>
                <a:gd name="T22" fmla="*/ 1323594 w 3588384"/>
                <a:gd name="T23" fmla="*/ 299466 h 857250"/>
                <a:gd name="T24" fmla="*/ 439851 w 3588384"/>
                <a:gd name="T25" fmla="*/ 0 h 857250"/>
                <a:gd name="T26" fmla="*/ 240792 w 3588384"/>
                <a:gd name="T27" fmla="*/ 90678 h 857250"/>
                <a:gd name="T28" fmla="*/ 240792 w 3588384"/>
                <a:gd name="T29" fmla="*/ 293966 h 857250"/>
                <a:gd name="T30" fmla="*/ 1005598 w 3588384"/>
                <a:gd name="T31" fmla="*/ 857250 h 857250"/>
                <a:gd name="T32" fmla="*/ 1181303 w 3588384"/>
                <a:gd name="T33" fmla="*/ 857250 h 857250"/>
                <a:gd name="T34" fmla="*/ 1424178 w 3588384"/>
                <a:gd name="T35" fmla="*/ 857250 h 857250"/>
                <a:gd name="T36" fmla="*/ 1436370 w 3588384"/>
                <a:gd name="T37" fmla="*/ 787260 h 857250"/>
                <a:gd name="T38" fmla="*/ 1436370 w 3588384"/>
                <a:gd name="T39" fmla="*/ 709739 h 857250"/>
                <a:gd name="T40" fmla="*/ 1438656 w 3588384"/>
                <a:gd name="T41" fmla="*/ 472440 h 857250"/>
                <a:gd name="T42" fmla="*/ 1443990 w 3588384"/>
                <a:gd name="T43" fmla="*/ 437388 h 857250"/>
                <a:gd name="T44" fmla="*/ 1452372 w 3588384"/>
                <a:gd name="T45" fmla="*/ 403098 h 857250"/>
                <a:gd name="T46" fmla="*/ 1464564 w 3588384"/>
                <a:gd name="T47" fmla="*/ 372300 h 857250"/>
                <a:gd name="T48" fmla="*/ 1464564 w 3588384"/>
                <a:gd name="T49" fmla="*/ 371094 h 857250"/>
                <a:gd name="T50" fmla="*/ 1479804 w 3588384"/>
                <a:gd name="T51" fmla="*/ 339852 h 857250"/>
                <a:gd name="T52" fmla="*/ 1498092 w 3588384"/>
                <a:gd name="T53" fmla="*/ 310134 h 857250"/>
                <a:gd name="T54" fmla="*/ 1517904 w 3588384"/>
                <a:gd name="T55" fmla="*/ 281940 h 857250"/>
                <a:gd name="T56" fmla="*/ 1540764 w 3588384"/>
                <a:gd name="T57" fmla="*/ 257619 h 857250"/>
                <a:gd name="T58" fmla="*/ 1541526 w 3588384"/>
                <a:gd name="T59" fmla="*/ 256857 h 857250"/>
                <a:gd name="T60" fmla="*/ 1565910 w 3588384"/>
                <a:gd name="T61" fmla="*/ 234696 h 857250"/>
                <a:gd name="T62" fmla="*/ 1594866 w 3588384"/>
                <a:gd name="T63" fmla="*/ 213360 h 857250"/>
                <a:gd name="T64" fmla="*/ 1594866 w 3588384"/>
                <a:gd name="T65" fmla="*/ 213652 h 857250"/>
                <a:gd name="T66" fmla="*/ 1623822 w 3588384"/>
                <a:gd name="T67" fmla="*/ 195834 h 857250"/>
                <a:gd name="T68" fmla="*/ 1655064 w 3588384"/>
                <a:gd name="T69" fmla="*/ 180594 h 857250"/>
                <a:gd name="T70" fmla="*/ 1655064 w 3588384"/>
                <a:gd name="T71" fmla="*/ 181051 h 857250"/>
                <a:gd name="T72" fmla="*/ 1687830 w 3588384"/>
                <a:gd name="T73" fmla="*/ 168402 h 857250"/>
                <a:gd name="T74" fmla="*/ 1721358 w 3588384"/>
                <a:gd name="T75" fmla="*/ 160197 h 857250"/>
                <a:gd name="T76" fmla="*/ 1721358 w 3588384"/>
                <a:gd name="T77" fmla="*/ 160020 h 857250"/>
                <a:gd name="T78" fmla="*/ 1757172 w 3588384"/>
                <a:gd name="T79" fmla="*/ 154686 h 857250"/>
                <a:gd name="T80" fmla="*/ 1792986 w 3588384"/>
                <a:gd name="T81" fmla="*/ 152438 h 857250"/>
                <a:gd name="T82" fmla="*/ 3219460 w 3588384"/>
                <a:gd name="T83" fmla="*/ 152438 h 857250"/>
                <a:gd name="T84" fmla="*/ 3255274 w 3588384"/>
                <a:gd name="T85" fmla="*/ 154686 h 857250"/>
                <a:gd name="T86" fmla="*/ 3291088 w 3588384"/>
                <a:gd name="T87" fmla="*/ 160020 h 857250"/>
                <a:gd name="T88" fmla="*/ 3291088 w 3588384"/>
                <a:gd name="T89" fmla="*/ 160197 h 857250"/>
                <a:gd name="T90" fmla="*/ 3325378 w 3588384"/>
                <a:gd name="T91" fmla="*/ 168402 h 857250"/>
                <a:gd name="T92" fmla="*/ 3357382 w 3588384"/>
                <a:gd name="T93" fmla="*/ 181051 h 857250"/>
                <a:gd name="T94" fmla="*/ 3357382 w 3588384"/>
                <a:gd name="T95" fmla="*/ 180594 h 857250"/>
                <a:gd name="T96" fmla="*/ 3418342 w 3588384"/>
                <a:gd name="T97" fmla="*/ 213652 h 857250"/>
                <a:gd name="T98" fmla="*/ 3418342 w 3588384"/>
                <a:gd name="T99" fmla="*/ 213360 h 857250"/>
                <a:gd name="T100" fmla="*/ 3445774 w 3588384"/>
                <a:gd name="T101" fmla="*/ 233934 h 857250"/>
                <a:gd name="T102" fmla="*/ 3471682 w 3588384"/>
                <a:gd name="T103" fmla="*/ 257556 h 857250"/>
                <a:gd name="T104" fmla="*/ 3494542 w 3588384"/>
                <a:gd name="T105" fmla="*/ 282702 h 857250"/>
                <a:gd name="T106" fmla="*/ 3515116 w 3588384"/>
                <a:gd name="T107" fmla="*/ 310896 h 857250"/>
                <a:gd name="T108" fmla="*/ 3533404 w 3588384"/>
                <a:gd name="T109" fmla="*/ 339852 h 857250"/>
                <a:gd name="T110" fmla="*/ 3533404 w 3588384"/>
                <a:gd name="T111" fmla="*/ 340690 h 857250"/>
                <a:gd name="T112" fmla="*/ 3547882 w 3588384"/>
                <a:gd name="T113" fmla="*/ 370332 h 857250"/>
                <a:gd name="T114" fmla="*/ 3560074 w 3588384"/>
                <a:gd name="T115" fmla="*/ 403098 h 857250"/>
                <a:gd name="T116" fmla="*/ 3568456 w 3588384"/>
                <a:gd name="T117" fmla="*/ 437388 h 857250"/>
                <a:gd name="T118" fmla="*/ 3573790 w 3588384"/>
                <a:gd name="T119" fmla="*/ 472440 h 857250"/>
                <a:gd name="T120" fmla="*/ 3576076 w 3588384"/>
                <a:gd name="T121" fmla="*/ 857250 h 857250"/>
                <a:gd name="T122" fmla="*/ 3588268 w 3588384"/>
                <a:gd name="T123" fmla="*/ 509016 h 85725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588384" h="857250">
                  <a:moveTo>
                    <a:pt x="3588258" y="509016"/>
                  </a:moveTo>
                  <a:lnTo>
                    <a:pt x="3578720" y="424281"/>
                  </a:lnTo>
                  <a:lnTo>
                    <a:pt x="3564979" y="379183"/>
                  </a:lnTo>
                  <a:lnTo>
                    <a:pt x="3545890" y="336778"/>
                  </a:lnTo>
                  <a:lnTo>
                    <a:pt x="3521811" y="297434"/>
                  </a:lnTo>
                  <a:lnTo>
                    <a:pt x="3493122" y="261543"/>
                  </a:lnTo>
                  <a:lnTo>
                    <a:pt x="3460178" y="229463"/>
                  </a:lnTo>
                  <a:lnTo>
                    <a:pt x="3423361" y="201599"/>
                  </a:lnTo>
                  <a:lnTo>
                    <a:pt x="3383038" y="178333"/>
                  </a:lnTo>
                  <a:lnTo>
                    <a:pt x="3339579" y="160020"/>
                  </a:lnTo>
                  <a:lnTo>
                    <a:pt x="3293364" y="147066"/>
                  </a:lnTo>
                  <a:lnTo>
                    <a:pt x="3219450" y="140208"/>
                  </a:lnTo>
                  <a:lnTo>
                    <a:pt x="1792986" y="140208"/>
                  </a:lnTo>
                  <a:lnTo>
                    <a:pt x="1719072" y="147066"/>
                  </a:lnTo>
                  <a:lnTo>
                    <a:pt x="1649730" y="169164"/>
                  </a:lnTo>
                  <a:lnTo>
                    <a:pt x="1579816" y="208292"/>
                  </a:lnTo>
                  <a:lnTo>
                    <a:pt x="1544967" y="235877"/>
                  </a:lnTo>
                  <a:lnTo>
                    <a:pt x="1513903" y="267627"/>
                  </a:lnTo>
                  <a:lnTo>
                    <a:pt x="1487424" y="303276"/>
                  </a:lnTo>
                  <a:lnTo>
                    <a:pt x="1453134" y="365760"/>
                  </a:lnTo>
                  <a:lnTo>
                    <a:pt x="1431036" y="435102"/>
                  </a:lnTo>
                  <a:lnTo>
                    <a:pt x="1424178" y="509016"/>
                  </a:lnTo>
                  <a:lnTo>
                    <a:pt x="1424178" y="665391"/>
                  </a:lnTo>
                  <a:lnTo>
                    <a:pt x="1323594" y="299466"/>
                  </a:lnTo>
                  <a:lnTo>
                    <a:pt x="1235964" y="452628"/>
                  </a:lnTo>
                  <a:lnTo>
                    <a:pt x="439851" y="0"/>
                  </a:lnTo>
                  <a:lnTo>
                    <a:pt x="215900" y="0"/>
                  </a:lnTo>
                  <a:lnTo>
                    <a:pt x="240792" y="90678"/>
                  </a:lnTo>
                  <a:lnTo>
                    <a:pt x="0" y="156972"/>
                  </a:lnTo>
                  <a:lnTo>
                    <a:pt x="240792" y="293966"/>
                  </a:lnTo>
                  <a:lnTo>
                    <a:pt x="1060704" y="760476"/>
                  </a:lnTo>
                  <a:lnTo>
                    <a:pt x="1005598" y="857250"/>
                  </a:lnTo>
                  <a:lnTo>
                    <a:pt x="1060704" y="857250"/>
                  </a:lnTo>
                  <a:lnTo>
                    <a:pt x="1181303" y="857250"/>
                  </a:lnTo>
                  <a:lnTo>
                    <a:pt x="1424178" y="790600"/>
                  </a:lnTo>
                  <a:lnTo>
                    <a:pt x="1424178" y="857250"/>
                  </a:lnTo>
                  <a:lnTo>
                    <a:pt x="1436370" y="857250"/>
                  </a:lnTo>
                  <a:lnTo>
                    <a:pt x="1436370" y="787260"/>
                  </a:lnTo>
                  <a:lnTo>
                    <a:pt x="1456182" y="781812"/>
                  </a:lnTo>
                  <a:lnTo>
                    <a:pt x="1436370" y="709739"/>
                  </a:lnTo>
                  <a:lnTo>
                    <a:pt x="1436370" y="509778"/>
                  </a:lnTo>
                  <a:lnTo>
                    <a:pt x="1438656" y="472440"/>
                  </a:lnTo>
                  <a:lnTo>
                    <a:pt x="1438656" y="473202"/>
                  </a:lnTo>
                  <a:lnTo>
                    <a:pt x="1443990" y="437388"/>
                  </a:lnTo>
                  <a:lnTo>
                    <a:pt x="1443990" y="438150"/>
                  </a:lnTo>
                  <a:lnTo>
                    <a:pt x="1452372" y="403098"/>
                  </a:lnTo>
                  <a:lnTo>
                    <a:pt x="1452372" y="403860"/>
                  </a:lnTo>
                  <a:lnTo>
                    <a:pt x="1464564" y="372300"/>
                  </a:lnTo>
                  <a:lnTo>
                    <a:pt x="1465326" y="370332"/>
                  </a:lnTo>
                  <a:lnTo>
                    <a:pt x="1464564" y="371094"/>
                  </a:lnTo>
                  <a:lnTo>
                    <a:pt x="1479804" y="339090"/>
                  </a:lnTo>
                  <a:lnTo>
                    <a:pt x="1479804" y="339852"/>
                  </a:lnTo>
                  <a:lnTo>
                    <a:pt x="1497330" y="311365"/>
                  </a:lnTo>
                  <a:lnTo>
                    <a:pt x="1498092" y="310134"/>
                  </a:lnTo>
                  <a:lnTo>
                    <a:pt x="1497330" y="310896"/>
                  </a:lnTo>
                  <a:lnTo>
                    <a:pt x="1517904" y="281940"/>
                  </a:lnTo>
                  <a:lnTo>
                    <a:pt x="1517904" y="282702"/>
                  </a:lnTo>
                  <a:lnTo>
                    <a:pt x="1540764" y="257619"/>
                  </a:lnTo>
                  <a:lnTo>
                    <a:pt x="1541157" y="257187"/>
                  </a:lnTo>
                  <a:lnTo>
                    <a:pt x="1541526" y="256857"/>
                  </a:lnTo>
                  <a:lnTo>
                    <a:pt x="1566672" y="233934"/>
                  </a:lnTo>
                  <a:lnTo>
                    <a:pt x="1565910" y="234696"/>
                  </a:lnTo>
                  <a:lnTo>
                    <a:pt x="1566672" y="234124"/>
                  </a:lnTo>
                  <a:lnTo>
                    <a:pt x="1594866" y="213360"/>
                  </a:lnTo>
                  <a:lnTo>
                    <a:pt x="1594104" y="214122"/>
                  </a:lnTo>
                  <a:lnTo>
                    <a:pt x="1594866" y="213652"/>
                  </a:lnTo>
                  <a:lnTo>
                    <a:pt x="1623060" y="196291"/>
                  </a:lnTo>
                  <a:lnTo>
                    <a:pt x="1623822" y="195834"/>
                  </a:lnTo>
                  <a:lnTo>
                    <a:pt x="1623060" y="195834"/>
                  </a:lnTo>
                  <a:lnTo>
                    <a:pt x="1655064" y="180594"/>
                  </a:lnTo>
                  <a:lnTo>
                    <a:pt x="1654302" y="181356"/>
                  </a:lnTo>
                  <a:lnTo>
                    <a:pt x="1655064" y="181051"/>
                  </a:lnTo>
                  <a:lnTo>
                    <a:pt x="1687068" y="168694"/>
                  </a:lnTo>
                  <a:lnTo>
                    <a:pt x="1687830" y="168402"/>
                  </a:lnTo>
                  <a:lnTo>
                    <a:pt x="1687068" y="168402"/>
                  </a:lnTo>
                  <a:lnTo>
                    <a:pt x="1721358" y="160197"/>
                  </a:lnTo>
                  <a:lnTo>
                    <a:pt x="1722120" y="160020"/>
                  </a:lnTo>
                  <a:lnTo>
                    <a:pt x="1721358" y="160020"/>
                  </a:lnTo>
                  <a:lnTo>
                    <a:pt x="1756410" y="154787"/>
                  </a:lnTo>
                  <a:lnTo>
                    <a:pt x="1757172" y="154686"/>
                  </a:lnTo>
                  <a:lnTo>
                    <a:pt x="1756410" y="154686"/>
                  </a:lnTo>
                  <a:lnTo>
                    <a:pt x="1792986" y="152438"/>
                  </a:lnTo>
                  <a:lnTo>
                    <a:pt x="1793735" y="152412"/>
                  </a:lnTo>
                  <a:lnTo>
                    <a:pt x="3219450" y="152438"/>
                  </a:lnTo>
                  <a:lnTo>
                    <a:pt x="3256026" y="154686"/>
                  </a:lnTo>
                  <a:lnTo>
                    <a:pt x="3255264" y="154686"/>
                  </a:lnTo>
                  <a:lnTo>
                    <a:pt x="3256026" y="154787"/>
                  </a:lnTo>
                  <a:lnTo>
                    <a:pt x="3291078" y="160020"/>
                  </a:lnTo>
                  <a:lnTo>
                    <a:pt x="3290316" y="160020"/>
                  </a:lnTo>
                  <a:lnTo>
                    <a:pt x="3291078" y="160197"/>
                  </a:lnTo>
                  <a:lnTo>
                    <a:pt x="3326130" y="168402"/>
                  </a:lnTo>
                  <a:lnTo>
                    <a:pt x="3325368" y="168402"/>
                  </a:lnTo>
                  <a:lnTo>
                    <a:pt x="3326130" y="168694"/>
                  </a:lnTo>
                  <a:lnTo>
                    <a:pt x="3357372" y="181051"/>
                  </a:lnTo>
                  <a:lnTo>
                    <a:pt x="3358134" y="181356"/>
                  </a:lnTo>
                  <a:lnTo>
                    <a:pt x="3357372" y="180594"/>
                  </a:lnTo>
                  <a:lnTo>
                    <a:pt x="3389376" y="195834"/>
                  </a:lnTo>
                  <a:lnTo>
                    <a:pt x="3418332" y="213652"/>
                  </a:lnTo>
                  <a:lnTo>
                    <a:pt x="3419094" y="214122"/>
                  </a:lnTo>
                  <a:lnTo>
                    <a:pt x="3418332" y="213360"/>
                  </a:lnTo>
                  <a:lnTo>
                    <a:pt x="3446526" y="233934"/>
                  </a:lnTo>
                  <a:lnTo>
                    <a:pt x="3445764" y="233934"/>
                  </a:lnTo>
                  <a:lnTo>
                    <a:pt x="3446526" y="234619"/>
                  </a:lnTo>
                  <a:lnTo>
                    <a:pt x="3471672" y="257556"/>
                  </a:lnTo>
                  <a:lnTo>
                    <a:pt x="3471672" y="256794"/>
                  </a:lnTo>
                  <a:lnTo>
                    <a:pt x="3494532" y="282702"/>
                  </a:lnTo>
                  <a:lnTo>
                    <a:pt x="3494532" y="281940"/>
                  </a:lnTo>
                  <a:lnTo>
                    <a:pt x="3515106" y="310896"/>
                  </a:lnTo>
                  <a:lnTo>
                    <a:pt x="3515106" y="310134"/>
                  </a:lnTo>
                  <a:lnTo>
                    <a:pt x="3533394" y="339852"/>
                  </a:lnTo>
                  <a:lnTo>
                    <a:pt x="3532632" y="339090"/>
                  </a:lnTo>
                  <a:lnTo>
                    <a:pt x="3533394" y="340690"/>
                  </a:lnTo>
                  <a:lnTo>
                    <a:pt x="3547872" y="371094"/>
                  </a:lnTo>
                  <a:lnTo>
                    <a:pt x="3547872" y="370332"/>
                  </a:lnTo>
                  <a:lnTo>
                    <a:pt x="3560064" y="403860"/>
                  </a:lnTo>
                  <a:lnTo>
                    <a:pt x="3560064" y="403098"/>
                  </a:lnTo>
                  <a:lnTo>
                    <a:pt x="3568446" y="438150"/>
                  </a:lnTo>
                  <a:lnTo>
                    <a:pt x="3568446" y="437388"/>
                  </a:lnTo>
                  <a:lnTo>
                    <a:pt x="3573780" y="473202"/>
                  </a:lnTo>
                  <a:lnTo>
                    <a:pt x="3573780" y="472440"/>
                  </a:lnTo>
                  <a:lnTo>
                    <a:pt x="3576066" y="509778"/>
                  </a:lnTo>
                  <a:lnTo>
                    <a:pt x="3576066" y="857250"/>
                  </a:lnTo>
                  <a:lnTo>
                    <a:pt x="3588258" y="857250"/>
                  </a:lnTo>
                  <a:lnTo>
                    <a:pt x="3588258" y="509016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5" name="object 33">
              <a:extLst>
                <a:ext uri="{FF2B5EF4-FFF2-40B4-BE49-F238E27FC236}">
                  <a16:creationId xmlns:a16="http://schemas.microsoft.com/office/drawing/2014/main" id="{85263433-16CC-4382-A662-544861C53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941" y="3777995"/>
              <a:ext cx="1504950" cy="857250"/>
            </a:xfrm>
            <a:custGeom>
              <a:avLst/>
              <a:gdLst>
                <a:gd name="T0" fmla="*/ 271271 w 1504950"/>
                <a:gd name="T1" fmla="*/ 78485 h 857250"/>
                <a:gd name="T2" fmla="*/ 258885 w 1504950"/>
                <a:gd name="T3" fmla="*/ 81860 h 857250"/>
                <a:gd name="T4" fmla="*/ 36576 w 1504950"/>
                <a:gd name="T5" fmla="*/ 173223 h 857250"/>
                <a:gd name="T6" fmla="*/ 39623 w 1504950"/>
                <a:gd name="T7" fmla="*/ 145541 h 857250"/>
                <a:gd name="T8" fmla="*/ 271271 w 1504950"/>
                <a:gd name="T9" fmla="*/ 104323 h 857250"/>
                <a:gd name="T10" fmla="*/ 39623 w 1504950"/>
                <a:gd name="T11" fmla="*/ 145541 h 857250"/>
                <a:gd name="T12" fmla="*/ 66564 w 1504950"/>
                <a:gd name="T13" fmla="*/ 160878 h 857250"/>
                <a:gd name="T14" fmla="*/ 66564 w 1504950"/>
                <a:gd name="T15" fmla="*/ 160878 h 857250"/>
                <a:gd name="T16" fmla="*/ 36576 w 1504950"/>
                <a:gd name="T17" fmla="*/ 173223 h 857250"/>
                <a:gd name="T18" fmla="*/ 1082802 w 1504950"/>
                <a:gd name="T19" fmla="*/ 754379 h 857250"/>
                <a:gd name="T20" fmla="*/ 1088136 w 1504950"/>
                <a:gd name="T21" fmla="*/ 797386 h 857250"/>
                <a:gd name="T22" fmla="*/ 290321 w 1504950"/>
                <a:gd name="T23" fmla="*/ 99059 h 857250"/>
                <a:gd name="T24" fmla="*/ 236518 w 1504950"/>
                <a:gd name="T25" fmla="*/ 0 h 857250"/>
                <a:gd name="T26" fmla="*/ 271271 w 1504950"/>
                <a:gd name="T27" fmla="*/ 78485 h 857250"/>
                <a:gd name="T28" fmla="*/ 290321 w 1504950"/>
                <a:gd name="T29" fmla="*/ 99059 h 857250"/>
                <a:gd name="T30" fmla="*/ 258885 w 1504950"/>
                <a:gd name="T31" fmla="*/ 81860 h 857250"/>
                <a:gd name="T32" fmla="*/ 271271 w 1504950"/>
                <a:gd name="T33" fmla="*/ 78485 h 857250"/>
                <a:gd name="T34" fmla="*/ 498892 w 1504950"/>
                <a:gd name="T35" fmla="*/ 0 h 857250"/>
                <a:gd name="T36" fmla="*/ 1258061 w 1504950"/>
                <a:gd name="T37" fmla="*/ 461055 h 857250"/>
                <a:gd name="T38" fmla="*/ 1264318 w 1504950"/>
                <a:gd name="T39" fmla="*/ 435547 h 857250"/>
                <a:gd name="T40" fmla="*/ 1088136 w 1504950"/>
                <a:gd name="T41" fmla="*/ 771905 h 857250"/>
                <a:gd name="T42" fmla="*/ 1024639 w 1504950"/>
                <a:gd name="T43" fmla="*/ 857250 h 857250"/>
                <a:gd name="T44" fmla="*/ 1088136 w 1504950"/>
                <a:gd name="T45" fmla="*/ 797386 h 857250"/>
                <a:gd name="T46" fmla="*/ 1082802 w 1504950"/>
                <a:gd name="T47" fmla="*/ 754379 h 857250"/>
                <a:gd name="T48" fmla="*/ 1088136 w 1504950"/>
                <a:gd name="T49" fmla="*/ 771905 h 857250"/>
                <a:gd name="T50" fmla="*/ 1485900 w 1504950"/>
                <a:gd name="T51" fmla="*/ 769619 h 857250"/>
                <a:gd name="T52" fmla="*/ 1474022 w 1504950"/>
                <a:gd name="T53" fmla="*/ 772884 h 857250"/>
                <a:gd name="T54" fmla="*/ 1263625 w 1504950"/>
                <a:gd name="T55" fmla="*/ 857250 h 857250"/>
                <a:gd name="T56" fmla="*/ 1275588 w 1504950"/>
                <a:gd name="T57" fmla="*/ 441959 h 857250"/>
                <a:gd name="T58" fmla="*/ 1258061 w 1504950"/>
                <a:gd name="T59" fmla="*/ 446531 h 857250"/>
                <a:gd name="T60" fmla="*/ 1275588 w 1504950"/>
                <a:gd name="T61" fmla="*/ 467477 h 857250"/>
                <a:gd name="T62" fmla="*/ 1258061 w 1504950"/>
                <a:gd name="T63" fmla="*/ 446531 h 857250"/>
                <a:gd name="T64" fmla="*/ 1274064 w 1504950"/>
                <a:gd name="T65" fmla="*/ 470153 h 857250"/>
                <a:gd name="T66" fmla="*/ 1504950 w 1504950"/>
                <a:gd name="T67" fmla="*/ 790955 h 857250"/>
                <a:gd name="T68" fmla="*/ 1264318 w 1504950"/>
                <a:gd name="T69" fmla="*/ 435547 h 857250"/>
                <a:gd name="T70" fmla="*/ 1275588 w 1504950"/>
                <a:gd name="T71" fmla="*/ 467477 h 857250"/>
                <a:gd name="T72" fmla="*/ 1344930 w 1504950"/>
                <a:gd name="T73" fmla="*/ 302513 h 857250"/>
                <a:gd name="T74" fmla="*/ 1367789 w 1504950"/>
                <a:gd name="T75" fmla="*/ 385808 h 857250"/>
                <a:gd name="T76" fmla="*/ 1485900 w 1504950"/>
                <a:gd name="T77" fmla="*/ 769619 h 857250"/>
                <a:gd name="T78" fmla="*/ 1504950 w 1504950"/>
                <a:gd name="T79" fmla="*/ 790955 h 857250"/>
                <a:gd name="T80" fmla="*/ 1344930 w 1504950"/>
                <a:gd name="T81" fmla="*/ 302513 h 857250"/>
                <a:gd name="T82" fmla="*/ 1367789 w 1504950"/>
                <a:gd name="T83" fmla="*/ 305561 h 857250"/>
                <a:gd name="T84" fmla="*/ 1344930 w 1504950"/>
                <a:gd name="T85" fmla="*/ 302513 h 857250"/>
                <a:gd name="T86" fmla="*/ 1352928 w 1504950"/>
                <a:gd name="T87" fmla="*/ 331659 h 857250"/>
                <a:gd name="T88" fmla="*/ 1367789 w 1504950"/>
                <a:gd name="T89" fmla="*/ 305561 h 857250"/>
                <a:gd name="T90" fmla="*/ 1367789 w 1504950"/>
                <a:gd name="T91" fmla="*/ 385808 h 857250"/>
                <a:gd name="T92" fmla="*/ 1474022 w 1504950"/>
                <a:gd name="T93" fmla="*/ 772884 h 857250"/>
                <a:gd name="T94" fmla="*/ 1485900 w 1504950"/>
                <a:gd name="T95" fmla="*/ 769619 h 8572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04950" h="857250">
                  <a:moveTo>
                    <a:pt x="271271" y="104323"/>
                  </a:moveTo>
                  <a:lnTo>
                    <a:pt x="271271" y="78485"/>
                  </a:lnTo>
                  <a:lnTo>
                    <a:pt x="262127" y="93725"/>
                  </a:lnTo>
                  <a:lnTo>
                    <a:pt x="258885" y="81860"/>
                  </a:lnTo>
                  <a:lnTo>
                    <a:pt x="0" y="152399"/>
                  </a:lnTo>
                  <a:lnTo>
                    <a:pt x="36576" y="173223"/>
                  </a:lnTo>
                  <a:lnTo>
                    <a:pt x="36575" y="169163"/>
                  </a:lnTo>
                  <a:lnTo>
                    <a:pt x="39623" y="145541"/>
                  </a:lnTo>
                  <a:lnTo>
                    <a:pt x="66564" y="160878"/>
                  </a:lnTo>
                  <a:lnTo>
                    <a:pt x="271271" y="104323"/>
                  </a:lnTo>
                  <a:close/>
                </a:path>
                <a:path w="1504950" h="857250">
                  <a:moveTo>
                    <a:pt x="66564" y="160878"/>
                  </a:moveTo>
                  <a:lnTo>
                    <a:pt x="39623" y="145541"/>
                  </a:lnTo>
                  <a:lnTo>
                    <a:pt x="36575" y="169163"/>
                  </a:lnTo>
                  <a:lnTo>
                    <a:pt x="66564" y="160878"/>
                  </a:lnTo>
                  <a:close/>
                </a:path>
                <a:path w="1504950" h="857250">
                  <a:moveTo>
                    <a:pt x="1111758" y="755903"/>
                  </a:moveTo>
                  <a:lnTo>
                    <a:pt x="66564" y="160878"/>
                  </a:lnTo>
                  <a:lnTo>
                    <a:pt x="36575" y="169163"/>
                  </a:lnTo>
                  <a:lnTo>
                    <a:pt x="36576" y="173223"/>
                  </a:lnTo>
                  <a:lnTo>
                    <a:pt x="1076604" y="765340"/>
                  </a:lnTo>
                  <a:lnTo>
                    <a:pt x="1082802" y="754379"/>
                  </a:lnTo>
                  <a:lnTo>
                    <a:pt x="1088136" y="771905"/>
                  </a:lnTo>
                  <a:lnTo>
                    <a:pt x="1088136" y="797386"/>
                  </a:lnTo>
                  <a:lnTo>
                    <a:pt x="1111758" y="755903"/>
                  </a:lnTo>
                  <a:close/>
                </a:path>
                <a:path w="1504950" h="857250">
                  <a:moveTo>
                    <a:pt x="290321" y="99059"/>
                  </a:moveTo>
                  <a:lnTo>
                    <a:pt x="262871" y="0"/>
                  </a:lnTo>
                  <a:lnTo>
                    <a:pt x="236518" y="0"/>
                  </a:lnTo>
                  <a:lnTo>
                    <a:pt x="258885" y="81860"/>
                  </a:lnTo>
                  <a:lnTo>
                    <a:pt x="271271" y="78485"/>
                  </a:lnTo>
                  <a:lnTo>
                    <a:pt x="271271" y="104323"/>
                  </a:lnTo>
                  <a:lnTo>
                    <a:pt x="290321" y="99059"/>
                  </a:lnTo>
                  <a:close/>
                </a:path>
                <a:path w="1504950" h="857250">
                  <a:moveTo>
                    <a:pt x="271271" y="78485"/>
                  </a:moveTo>
                  <a:lnTo>
                    <a:pt x="258885" y="81860"/>
                  </a:lnTo>
                  <a:lnTo>
                    <a:pt x="262127" y="93725"/>
                  </a:lnTo>
                  <a:lnTo>
                    <a:pt x="271271" y="78485"/>
                  </a:lnTo>
                  <a:close/>
                </a:path>
                <a:path w="1504950" h="857250">
                  <a:moveTo>
                    <a:pt x="1264318" y="435547"/>
                  </a:moveTo>
                  <a:lnTo>
                    <a:pt x="498892" y="0"/>
                  </a:lnTo>
                  <a:lnTo>
                    <a:pt x="447180" y="0"/>
                  </a:lnTo>
                  <a:lnTo>
                    <a:pt x="1258061" y="461055"/>
                  </a:lnTo>
                  <a:lnTo>
                    <a:pt x="1258061" y="446531"/>
                  </a:lnTo>
                  <a:lnTo>
                    <a:pt x="1264318" y="435547"/>
                  </a:lnTo>
                  <a:close/>
                </a:path>
                <a:path w="1504950" h="857250">
                  <a:moveTo>
                    <a:pt x="1088136" y="797386"/>
                  </a:moveTo>
                  <a:lnTo>
                    <a:pt x="1088136" y="771905"/>
                  </a:lnTo>
                  <a:lnTo>
                    <a:pt x="1076604" y="765340"/>
                  </a:lnTo>
                  <a:lnTo>
                    <a:pt x="1024639" y="857250"/>
                  </a:lnTo>
                  <a:lnTo>
                    <a:pt x="1054047" y="857250"/>
                  </a:lnTo>
                  <a:lnTo>
                    <a:pt x="1088136" y="797386"/>
                  </a:lnTo>
                  <a:close/>
                </a:path>
                <a:path w="1504950" h="857250">
                  <a:moveTo>
                    <a:pt x="1088136" y="771905"/>
                  </a:moveTo>
                  <a:lnTo>
                    <a:pt x="1082802" y="754379"/>
                  </a:lnTo>
                  <a:lnTo>
                    <a:pt x="1076604" y="765340"/>
                  </a:lnTo>
                  <a:lnTo>
                    <a:pt x="1088136" y="771905"/>
                  </a:lnTo>
                  <a:close/>
                </a:path>
                <a:path w="1504950" h="857250">
                  <a:moveTo>
                    <a:pt x="1485900" y="796189"/>
                  </a:moveTo>
                  <a:lnTo>
                    <a:pt x="1485900" y="769619"/>
                  </a:lnTo>
                  <a:lnTo>
                    <a:pt x="1477517" y="785621"/>
                  </a:lnTo>
                  <a:lnTo>
                    <a:pt x="1474022" y="772884"/>
                  </a:lnTo>
                  <a:lnTo>
                    <a:pt x="1167107" y="857250"/>
                  </a:lnTo>
                  <a:lnTo>
                    <a:pt x="1263625" y="857250"/>
                  </a:lnTo>
                  <a:lnTo>
                    <a:pt x="1485900" y="796189"/>
                  </a:lnTo>
                  <a:close/>
                </a:path>
                <a:path w="1504950" h="857250">
                  <a:moveTo>
                    <a:pt x="1275588" y="441959"/>
                  </a:moveTo>
                  <a:lnTo>
                    <a:pt x="1264318" y="435547"/>
                  </a:lnTo>
                  <a:lnTo>
                    <a:pt x="1258061" y="446531"/>
                  </a:lnTo>
                  <a:lnTo>
                    <a:pt x="1275588" y="441959"/>
                  </a:lnTo>
                  <a:close/>
                </a:path>
                <a:path w="1504950" h="857250">
                  <a:moveTo>
                    <a:pt x="1275588" y="467477"/>
                  </a:moveTo>
                  <a:lnTo>
                    <a:pt x="1275588" y="441959"/>
                  </a:lnTo>
                  <a:lnTo>
                    <a:pt x="1258061" y="446531"/>
                  </a:lnTo>
                  <a:lnTo>
                    <a:pt x="1258061" y="461055"/>
                  </a:lnTo>
                  <a:lnTo>
                    <a:pt x="1274064" y="470153"/>
                  </a:lnTo>
                  <a:lnTo>
                    <a:pt x="1275588" y="467477"/>
                  </a:lnTo>
                  <a:close/>
                </a:path>
                <a:path w="1504950" h="857250">
                  <a:moveTo>
                    <a:pt x="1504950" y="790955"/>
                  </a:moveTo>
                  <a:lnTo>
                    <a:pt x="1360932" y="265937"/>
                  </a:lnTo>
                  <a:lnTo>
                    <a:pt x="1264318" y="435547"/>
                  </a:lnTo>
                  <a:lnTo>
                    <a:pt x="1275588" y="441959"/>
                  </a:lnTo>
                  <a:lnTo>
                    <a:pt x="1275588" y="467477"/>
                  </a:lnTo>
                  <a:lnTo>
                    <a:pt x="1344930" y="345706"/>
                  </a:lnTo>
                  <a:lnTo>
                    <a:pt x="1344930" y="302513"/>
                  </a:lnTo>
                  <a:lnTo>
                    <a:pt x="1367789" y="305561"/>
                  </a:lnTo>
                  <a:lnTo>
                    <a:pt x="1367789" y="385808"/>
                  </a:lnTo>
                  <a:lnTo>
                    <a:pt x="1474022" y="772884"/>
                  </a:lnTo>
                  <a:lnTo>
                    <a:pt x="1485900" y="769619"/>
                  </a:lnTo>
                  <a:lnTo>
                    <a:pt x="1485900" y="796189"/>
                  </a:lnTo>
                  <a:lnTo>
                    <a:pt x="1504950" y="790955"/>
                  </a:lnTo>
                  <a:close/>
                </a:path>
                <a:path w="1504950" h="857250">
                  <a:moveTo>
                    <a:pt x="1367789" y="305561"/>
                  </a:moveTo>
                  <a:lnTo>
                    <a:pt x="1344930" y="302513"/>
                  </a:lnTo>
                  <a:lnTo>
                    <a:pt x="1352928" y="331659"/>
                  </a:lnTo>
                  <a:lnTo>
                    <a:pt x="1367789" y="305561"/>
                  </a:lnTo>
                  <a:close/>
                </a:path>
                <a:path w="1504950" h="857250">
                  <a:moveTo>
                    <a:pt x="1352928" y="331659"/>
                  </a:moveTo>
                  <a:lnTo>
                    <a:pt x="1344930" y="302513"/>
                  </a:lnTo>
                  <a:lnTo>
                    <a:pt x="1344930" y="345706"/>
                  </a:lnTo>
                  <a:lnTo>
                    <a:pt x="1352928" y="331659"/>
                  </a:lnTo>
                  <a:close/>
                </a:path>
                <a:path w="1504950" h="857250">
                  <a:moveTo>
                    <a:pt x="1367789" y="385808"/>
                  </a:moveTo>
                  <a:lnTo>
                    <a:pt x="1367789" y="305561"/>
                  </a:lnTo>
                  <a:lnTo>
                    <a:pt x="1352928" y="331659"/>
                  </a:lnTo>
                  <a:lnTo>
                    <a:pt x="1367789" y="385808"/>
                  </a:lnTo>
                  <a:close/>
                </a:path>
                <a:path w="1504950" h="857250">
                  <a:moveTo>
                    <a:pt x="1485900" y="769619"/>
                  </a:moveTo>
                  <a:lnTo>
                    <a:pt x="1474022" y="772884"/>
                  </a:lnTo>
                  <a:lnTo>
                    <a:pt x="1477517" y="785621"/>
                  </a:lnTo>
                  <a:lnTo>
                    <a:pt x="1485900" y="769619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6" name="object 34">
              <a:extLst>
                <a:ext uri="{FF2B5EF4-FFF2-40B4-BE49-F238E27FC236}">
                  <a16:creationId xmlns:a16="http://schemas.microsoft.com/office/drawing/2014/main" id="{D2A2A032-E315-4EFF-BB7E-B9DC363BD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039" y="3777995"/>
              <a:ext cx="1104900" cy="152400"/>
            </a:xfrm>
            <a:custGeom>
              <a:avLst/>
              <a:gdLst>
                <a:gd name="T0" fmla="*/ 1104900 w 1104900"/>
                <a:gd name="T1" fmla="*/ 0 h 152400"/>
                <a:gd name="T2" fmla="*/ 0 w 1104900"/>
                <a:gd name="T3" fmla="*/ 0 h 152400"/>
                <a:gd name="T4" fmla="*/ 0 w 1104900"/>
                <a:gd name="T5" fmla="*/ 152400 h 152400"/>
                <a:gd name="T6" fmla="*/ 952500 w 1104900"/>
                <a:gd name="T7" fmla="*/ 152400 h 152400"/>
                <a:gd name="T8" fmla="*/ 1104900 w 1104900"/>
                <a:gd name="T9" fmla="*/ 0 h 152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900" h="152400">
                  <a:moveTo>
                    <a:pt x="11049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52500" y="15240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7" name="object 35">
              <a:extLst>
                <a:ext uri="{FF2B5EF4-FFF2-40B4-BE49-F238E27FC236}">
                  <a16:creationId xmlns:a16="http://schemas.microsoft.com/office/drawing/2014/main" id="{F3188050-9A90-4D67-ABA4-AC5C92BB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47" y="3777995"/>
              <a:ext cx="1135380" cy="165735"/>
            </a:xfrm>
            <a:custGeom>
              <a:avLst/>
              <a:gdLst>
                <a:gd name="T0" fmla="*/ 25146 w 1135379"/>
                <a:gd name="T1" fmla="*/ 140208 h 165735"/>
                <a:gd name="T2" fmla="*/ 25146 w 1135379"/>
                <a:gd name="T3" fmla="*/ 0 h 165735"/>
                <a:gd name="T4" fmla="*/ 0 w 1135379"/>
                <a:gd name="T5" fmla="*/ 0 h 165735"/>
                <a:gd name="T6" fmla="*/ 0 w 1135379"/>
                <a:gd name="T7" fmla="*/ 160020 h 165735"/>
                <a:gd name="T8" fmla="*/ 5334 w 1135379"/>
                <a:gd name="T9" fmla="*/ 165354 h 165735"/>
                <a:gd name="T10" fmla="*/ 12191 w 1135379"/>
                <a:gd name="T11" fmla="*/ 165354 h 165735"/>
                <a:gd name="T12" fmla="*/ 12192 w 1135379"/>
                <a:gd name="T13" fmla="*/ 140208 h 165735"/>
                <a:gd name="T14" fmla="*/ 25146 w 1135379"/>
                <a:gd name="T15" fmla="*/ 140208 h 165735"/>
                <a:gd name="T16" fmla="*/ 960129 w 1135379"/>
                <a:gd name="T17" fmla="*/ 140208 h 165735"/>
                <a:gd name="T18" fmla="*/ 12192 w 1135379"/>
                <a:gd name="T19" fmla="*/ 140208 h 165735"/>
                <a:gd name="T20" fmla="*/ 25146 w 1135379"/>
                <a:gd name="T21" fmla="*/ 152400 h 165735"/>
                <a:gd name="T22" fmla="*/ 25146 w 1135379"/>
                <a:gd name="T23" fmla="*/ 165354 h 165735"/>
                <a:gd name="T24" fmla="*/ 956320 w 1135379"/>
                <a:gd name="T25" fmla="*/ 165354 h 165735"/>
                <a:gd name="T26" fmla="*/ 956320 w 1135379"/>
                <a:gd name="T27" fmla="*/ 144018 h 165735"/>
                <a:gd name="T28" fmla="*/ 960129 w 1135379"/>
                <a:gd name="T29" fmla="*/ 140208 h 165735"/>
                <a:gd name="T30" fmla="*/ 25146 w 1135379"/>
                <a:gd name="T31" fmla="*/ 165354 h 165735"/>
                <a:gd name="T32" fmla="*/ 25146 w 1135379"/>
                <a:gd name="T33" fmla="*/ 152400 h 165735"/>
                <a:gd name="T34" fmla="*/ 12192 w 1135379"/>
                <a:gd name="T35" fmla="*/ 140208 h 165735"/>
                <a:gd name="T36" fmla="*/ 12191 w 1135379"/>
                <a:gd name="T37" fmla="*/ 165354 h 165735"/>
                <a:gd name="T38" fmla="*/ 25146 w 1135379"/>
                <a:gd name="T39" fmla="*/ 165354 h 165735"/>
                <a:gd name="T40" fmla="*/ 964701 w 1135379"/>
                <a:gd name="T41" fmla="*/ 140208 h 165735"/>
                <a:gd name="T42" fmla="*/ 960129 w 1135379"/>
                <a:gd name="T43" fmla="*/ 140208 h 165735"/>
                <a:gd name="T44" fmla="*/ 956320 w 1135379"/>
                <a:gd name="T45" fmla="*/ 144018 h 165735"/>
                <a:gd name="T46" fmla="*/ 964701 w 1135379"/>
                <a:gd name="T47" fmla="*/ 140208 h 165735"/>
                <a:gd name="T48" fmla="*/ 964701 w 1135379"/>
                <a:gd name="T49" fmla="*/ 165354 h 165735"/>
                <a:gd name="T50" fmla="*/ 964701 w 1135379"/>
                <a:gd name="T51" fmla="*/ 140208 h 165735"/>
                <a:gd name="T52" fmla="*/ 956320 w 1135379"/>
                <a:gd name="T53" fmla="*/ 144018 h 165735"/>
                <a:gd name="T54" fmla="*/ 956320 w 1135379"/>
                <a:gd name="T55" fmla="*/ 165354 h 165735"/>
                <a:gd name="T56" fmla="*/ 964701 w 1135379"/>
                <a:gd name="T57" fmla="*/ 165354 h 165735"/>
                <a:gd name="T58" fmla="*/ 1135390 w 1135379"/>
                <a:gd name="T59" fmla="*/ 0 h 165735"/>
                <a:gd name="T60" fmla="*/ 1100338 w 1135379"/>
                <a:gd name="T61" fmla="*/ 0 h 165735"/>
                <a:gd name="T62" fmla="*/ 960129 w 1135379"/>
                <a:gd name="T63" fmla="*/ 140208 h 165735"/>
                <a:gd name="T64" fmla="*/ 964701 w 1135379"/>
                <a:gd name="T65" fmla="*/ 140208 h 165735"/>
                <a:gd name="T66" fmla="*/ 964701 w 1135379"/>
                <a:gd name="T67" fmla="*/ 165354 h 165735"/>
                <a:gd name="T68" fmla="*/ 968512 w 1135379"/>
                <a:gd name="T69" fmla="*/ 165354 h 165735"/>
                <a:gd name="T70" fmla="*/ 971560 w 1135379"/>
                <a:gd name="T71" fmla="*/ 163830 h 165735"/>
                <a:gd name="T72" fmla="*/ 1135390 w 1135379"/>
                <a:gd name="T73" fmla="*/ 0 h 1657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35379" h="165735">
                  <a:moveTo>
                    <a:pt x="25146" y="140208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160020"/>
                  </a:lnTo>
                  <a:lnTo>
                    <a:pt x="5334" y="165354"/>
                  </a:lnTo>
                  <a:lnTo>
                    <a:pt x="12191" y="165354"/>
                  </a:lnTo>
                  <a:lnTo>
                    <a:pt x="12192" y="140208"/>
                  </a:lnTo>
                  <a:lnTo>
                    <a:pt x="25146" y="140208"/>
                  </a:lnTo>
                  <a:close/>
                </a:path>
                <a:path w="1135379" h="165735">
                  <a:moveTo>
                    <a:pt x="960119" y="140208"/>
                  </a:moveTo>
                  <a:lnTo>
                    <a:pt x="12192" y="140208"/>
                  </a:lnTo>
                  <a:lnTo>
                    <a:pt x="25146" y="152400"/>
                  </a:lnTo>
                  <a:lnTo>
                    <a:pt x="25146" y="165354"/>
                  </a:lnTo>
                  <a:lnTo>
                    <a:pt x="956310" y="165354"/>
                  </a:lnTo>
                  <a:lnTo>
                    <a:pt x="956310" y="144018"/>
                  </a:lnTo>
                  <a:lnTo>
                    <a:pt x="960119" y="140208"/>
                  </a:lnTo>
                  <a:close/>
                </a:path>
                <a:path w="1135379" h="165735">
                  <a:moveTo>
                    <a:pt x="25146" y="165354"/>
                  </a:moveTo>
                  <a:lnTo>
                    <a:pt x="25146" y="152400"/>
                  </a:lnTo>
                  <a:lnTo>
                    <a:pt x="12192" y="140208"/>
                  </a:lnTo>
                  <a:lnTo>
                    <a:pt x="12191" y="165354"/>
                  </a:lnTo>
                  <a:lnTo>
                    <a:pt x="25146" y="165354"/>
                  </a:lnTo>
                  <a:close/>
                </a:path>
                <a:path w="1135379" h="165735">
                  <a:moveTo>
                    <a:pt x="964691" y="140208"/>
                  </a:moveTo>
                  <a:lnTo>
                    <a:pt x="960119" y="140208"/>
                  </a:lnTo>
                  <a:lnTo>
                    <a:pt x="956310" y="144018"/>
                  </a:lnTo>
                  <a:lnTo>
                    <a:pt x="964691" y="140208"/>
                  </a:lnTo>
                  <a:close/>
                </a:path>
                <a:path w="1135379" h="165735">
                  <a:moveTo>
                    <a:pt x="964691" y="165354"/>
                  </a:moveTo>
                  <a:lnTo>
                    <a:pt x="964691" y="140208"/>
                  </a:lnTo>
                  <a:lnTo>
                    <a:pt x="956310" y="144018"/>
                  </a:lnTo>
                  <a:lnTo>
                    <a:pt x="956310" y="165354"/>
                  </a:lnTo>
                  <a:lnTo>
                    <a:pt x="964691" y="165354"/>
                  </a:lnTo>
                  <a:close/>
                </a:path>
                <a:path w="1135379" h="165735">
                  <a:moveTo>
                    <a:pt x="1135380" y="0"/>
                  </a:moveTo>
                  <a:lnTo>
                    <a:pt x="1100328" y="0"/>
                  </a:lnTo>
                  <a:lnTo>
                    <a:pt x="960119" y="140208"/>
                  </a:lnTo>
                  <a:lnTo>
                    <a:pt x="964691" y="140208"/>
                  </a:lnTo>
                  <a:lnTo>
                    <a:pt x="964691" y="165354"/>
                  </a:lnTo>
                  <a:lnTo>
                    <a:pt x="968502" y="165354"/>
                  </a:lnTo>
                  <a:lnTo>
                    <a:pt x="971550" y="163830"/>
                  </a:lnTo>
                  <a:lnTo>
                    <a:pt x="1135380" y="0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28" name="object 36">
              <a:extLst>
                <a:ext uri="{FF2B5EF4-FFF2-40B4-BE49-F238E27FC236}">
                  <a16:creationId xmlns:a16="http://schemas.microsoft.com/office/drawing/2014/main" id="{5066738C-7322-4093-A5F3-D92751F0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826" y="4635245"/>
              <a:ext cx="2051432" cy="857250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29" name="object 37">
              <a:extLst>
                <a:ext uri="{FF2B5EF4-FFF2-40B4-BE49-F238E27FC236}">
                  <a16:creationId xmlns:a16="http://schemas.microsoft.com/office/drawing/2014/main" id="{BAC247B1-4A8F-44EF-80FD-0C69EA1CE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543" y="4635258"/>
              <a:ext cx="2615565" cy="857250"/>
            </a:xfrm>
            <a:custGeom>
              <a:avLst/>
              <a:gdLst>
                <a:gd name="T0" fmla="*/ 208229 w 2615565"/>
                <a:gd name="T1" fmla="*/ 0 h 857250"/>
                <a:gd name="T2" fmla="*/ 32524 w 2615565"/>
                <a:gd name="T3" fmla="*/ 0 h 857250"/>
                <a:gd name="T4" fmla="*/ 0 w 2615565"/>
                <a:gd name="T5" fmla="*/ 57150 h 857250"/>
                <a:gd name="T6" fmla="*/ 208229 w 2615565"/>
                <a:gd name="T7" fmla="*/ 0 h 857250"/>
                <a:gd name="T8" fmla="*/ 463296 w 2615565"/>
                <a:gd name="T9" fmla="*/ 0 h 857250"/>
                <a:gd name="T10" fmla="*/ 451104 w 2615565"/>
                <a:gd name="T11" fmla="*/ 0 h 857250"/>
                <a:gd name="T12" fmla="*/ 451104 w 2615565"/>
                <a:gd name="T13" fmla="*/ 857250 h 857250"/>
                <a:gd name="T14" fmla="*/ 463296 w 2615565"/>
                <a:gd name="T15" fmla="*/ 857250 h 857250"/>
                <a:gd name="T16" fmla="*/ 463296 w 2615565"/>
                <a:gd name="T17" fmla="*/ 0 h 857250"/>
                <a:gd name="T18" fmla="*/ 2615184 w 2615565"/>
                <a:gd name="T19" fmla="*/ 0 h 857250"/>
                <a:gd name="T20" fmla="*/ 2602992 w 2615565"/>
                <a:gd name="T21" fmla="*/ 0 h 857250"/>
                <a:gd name="T22" fmla="*/ 2602992 w 2615565"/>
                <a:gd name="T23" fmla="*/ 857250 h 857250"/>
                <a:gd name="T24" fmla="*/ 2615184 w 2615565"/>
                <a:gd name="T25" fmla="*/ 857250 h 857250"/>
                <a:gd name="T26" fmla="*/ 2615184 w 2615565"/>
                <a:gd name="T27" fmla="*/ 0 h 8572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15565" h="857250">
                  <a:moveTo>
                    <a:pt x="208229" y="0"/>
                  </a:moveTo>
                  <a:lnTo>
                    <a:pt x="32524" y="0"/>
                  </a:lnTo>
                  <a:lnTo>
                    <a:pt x="0" y="57150"/>
                  </a:lnTo>
                  <a:lnTo>
                    <a:pt x="208229" y="0"/>
                  </a:lnTo>
                  <a:close/>
                </a:path>
                <a:path w="2615565" h="857250">
                  <a:moveTo>
                    <a:pt x="463296" y="0"/>
                  </a:moveTo>
                  <a:lnTo>
                    <a:pt x="451104" y="0"/>
                  </a:lnTo>
                  <a:lnTo>
                    <a:pt x="451104" y="857250"/>
                  </a:lnTo>
                  <a:lnTo>
                    <a:pt x="463296" y="857250"/>
                  </a:lnTo>
                  <a:lnTo>
                    <a:pt x="463296" y="0"/>
                  </a:lnTo>
                  <a:close/>
                </a:path>
                <a:path w="2615565" h="857250">
                  <a:moveTo>
                    <a:pt x="2615184" y="0"/>
                  </a:moveTo>
                  <a:lnTo>
                    <a:pt x="2602992" y="0"/>
                  </a:lnTo>
                  <a:lnTo>
                    <a:pt x="2602992" y="857250"/>
                  </a:lnTo>
                  <a:lnTo>
                    <a:pt x="2615184" y="857250"/>
                  </a:lnTo>
                  <a:lnTo>
                    <a:pt x="2615184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30" name="object 38">
              <a:extLst>
                <a:ext uri="{FF2B5EF4-FFF2-40B4-BE49-F238E27FC236}">
                  <a16:creationId xmlns:a16="http://schemas.microsoft.com/office/drawing/2014/main" id="{1D12324B-078E-4634-8D4B-A838417F1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635" y="4635245"/>
              <a:ext cx="283210" cy="78105"/>
            </a:xfrm>
            <a:custGeom>
              <a:avLst/>
              <a:gdLst>
                <a:gd name="T0" fmla="*/ 73353 w 283209"/>
                <a:gd name="T1" fmla="*/ 0 h 78104"/>
                <a:gd name="T2" fmla="*/ 43945 w 283209"/>
                <a:gd name="T3" fmla="*/ 0 h 78104"/>
                <a:gd name="T4" fmla="*/ 0 w 283209"/>
                <a:gd name="T5" fmla="*/ 77733 h 78104"/>
                <a:gd name="T6" fmla="*/ 22860 w 283209"/>
                <a:gd name="T7" fmla="*/ 71454 h 78104"/>
                <a:gd name="T8" fmla="*/ 22860 w 283209"/>
                <a:gd name="T9" fmla="*/ 44967 h 78104"/>
                <a:gd name="T10" fmla="*/ 52371 w 283209"/>
                <a:gd name="T11" fmla="*/ 36845 h 78104"/>
                <a:gd name="T12" fmla="*/ 73353 w 283209"/>
                <a:gd name="T13" fmla="*/ 0 h 78104"/>
                <a:gd name="T14" fmla="*/ 52371 w 283209"/>
                <a:gd name="T15" fmla="*/ 36845 h 78104"/>
                <a:gd name="T16" fmla="*/ 22860 w 283209"/>
                <a:gd name="T17" fmla="*/ 44967 h 78104"/>
                <a:gd name="T18" fmla="*/ 37338 w 283209"/>
                <a:gd name="T19" fmla="*/ 63255 h 78104"/>
                <a:gd name="T20" fmla="*/ 52371 w 283209"/>
                <a:gd name="T21" fmla="*/ 36845 h 78104"/>
                <a:gd name="T22" fmla="*/ 282941 w 283209"/>
                <a:gd name="T23" fmla="*/ 0 h 78104"/>
                <a:gd name="T24" fmla="*/ 186423 w 283209"/>
                <a:gd name="T25" fmla="*/ 0 h 78104"/>
                <a:gd name="T26" fmla="*/ 52371 w 283209"/>
                <a:gd name="T27" fmla="*/ 36845 h 78104"/>
                <a:gd name="T28" fmla="*/ 37338 w 283209"/>
                <a:gd name="T29" fmla="*/ 63255 h 78104"/>
                <a:gd name="T30" fmla="*/ 22860 w 283209"/>
                <a:gd name="T31" fmla="*/ 44967 h 78104"/>
                <a:gd name="T32" fmla="*/ 22860 w 283209"/>
                <a:gd name="T33" fmla="*/ 71454 h 78104"/>
                <a:gd name="T34" fmla="*/ 282941 w 283209"/>
                <a:gd name="T35" fmla="*/ 0 h 78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3209" h="78104">
                  <a:moveTo>
                    <a:pt x="73353" y="0"/>
                  </a:moveTo>
                  <a:lnTo>
                    <a:pt x="43945" y="0"/>
                  </a:lnTo>
                  <a:lnTo>
                    <a:pt x="0" y="77723"/>
                  </a:lnTo>
                  <a:lnTo>
                    <a:pt x="22860" y="71444"/>
                  </a:lnTo>
                  <a:lnTo>
                    <a:pt x="22860" y="44957"/>
                  </a:lnTo>
                  <a:lnTo>
                    <a:pt x="52371" y="36845"/>
                  </a:lnTo>
                  <a:lnTo>
                    <a:pt x="73353" y="0"/>
                  </a:lnTo>
                  <a:close/>
                </a:path>
                <a:path w="283209" h="78104">
                  <a:moveTo>
                    <a:pt x="52371" y="36845"/>
                  </a:moveTo>
                  <a:lnTo>
                    <a:pt x="22860" y="44957"/>
                  </a:lnTo>
                  <a:lnTo>
                    <a:pt x="37338" y="63245"/>
                  </a:lnTo>
                  <a:lnTo>
                    <a:pt x="52371" y="36845"/>
                  </a:lnTo>
                  <a:close/>
                </a:path>
                <a:path w="283209" h="78104">
                  <a:moveTo>
                    <a:pt x="282931" y="0"/>
                  </a:moveTo>
                  <a:lnTo>
                    <a:pt x="186413" y="0"/>
                  </a:lnTo>
                  <a:lnTo>
                    <a:pt x="52371" y="36845"/>
                  </a:lnTo>
                  <a:lnTo>
                    <a:pt x="37338" y="63245"/>
                  </a:lnTo>
                  <a:lnTo>
                    <a:pt x="22860" y="44957"/>
                  </a:lnTo>
                  <a:lnTo>
                    <a:pt x="22860" y="71444"/>
                  </a:lnTo>
                  <a:lnTo>
                    <a:pt x="282931" y="0"/>
                  </a:lnTo>
                  <a:close/>
                </a:path>
              </a:pathLst>
            </a:custGeom>
            <a:solidFill>
              <a:srgbClr val="89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39" name="object 39">
            <a:extLst>
              <a:ext uri="{FF2B5EF4-FFF2-40B4-BE49-F238E27FC236}">
                <a16:creationId xmlns:a16="http://schemas.microsoft.com/office/drawing/2014/main" id="{492738AA-4DB7-4B37-B7D4-7E856A88DBC8}"/>
              </a:ext>
            </a:extLst>
          </p:cNvPr>
          <p:cNvSpPr txBox="1"/>
          <p:nvPr/>
        </p:nvSpPr>
        <p:spPr>
          <a:xfrm>
            <a:off x="5340351" y="4465639"/>
            <a:ext cx="2576513" cy="441325"/>
          </a:xfrm>
          <a:prstGeom prst="rect">
            <a:avLst/>
          </a:prstGeom>
        </p:spPr>
        <p:txBody>
          <a:bodyPr lIns="0" tIns="10575" rIns="0" bIns="0">
            <a:spAutoFit/>
          </a:bodyPr>
          <a:lstStyle/>
          <a:p>
            <a:pPr marL="11132">
              <a:spcBef>
                <a:spcPts val="83"/>
              </a:spcBef>
              <a:defRPr/>
            </a:pPr>
            <a:r>
              <a:rPr sz="2800" b="1" spc="-75" dirty="0">
                <a:solidFill>
                  <a:srgbClr val="A50021"/>
                </a:solidFill>
                <a:latin typeface="Arial"/>
                <a:cs typeface="Arial"/>
              </a:rPr>
              <a:t>Rekonstruksi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5608" name="object 40">
            <a:extLst>
              <a:ext uri="{FF2B5EF4-FFF2-40B4-BE49-F238E27FC236}">
                <a16:creationId xmlns:a16="http://schemas.microsoft.com/office/drawing/2014/main" id="{5242000D-97DD-4020-9246-B4BE722B92C9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4979989"/>
            <a:ext cx="7820025" cy="1328737"/>
            <a:chOff x="774839" y="5491734"/>
            <a:chExt cx="9144000" cy="1271270"/>
          </a:xfrm>
        </p:grpSpPr>
        <p:sp>
          <p:nvSpPr>
            <p:cNvPr id="25610" name="object 41">
              <a:extLst>
                <a:ext uri="{FF2B5EF4-FFF2-40B4-BE49-F238E27FC236}">
                  <a16:creationId xmlns:a16="http://schemas.microsoft.com/office/drawing/2014/main" id="{E304A4CE-FC40-45B3-B6B0-D54306C39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5491734"/>
              <a:ext cx="9144000" cy="858519"/>
            </a:xfrm>
            <a:custGeom>
              <a:avLst/>
              <a:gdLst>
                <a:gd name="T0" fmla="*/ 9143999 w 9144000"/>
                <a:gd name="T1" fmla="*/ 858002 h 858520"/>
                <a:gd name="T2" fmla="*/ 9143999 w 9144000"/>
                <a:gd name="T3" fmla="*/ 0 h 858520"/>
                <a:gd name="T4" fmla="*/ 0 w 9144000"/>
                <a:gd name="T5" fmla="*/ 0 h 858520"/>
                <a:gd name="T6" fmla="*/ 0 w 9144000"/>
                <a:gd name="T7" fmla="*/ 858002 h 858520"/>
                <a:gd name="T8" fmla="*/ 9143999 w 9144000"/>
                <a:gd name="T9" fmla="*/ 858002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11" name="object 42">
              <a:extLst>
                <a:ext uri="{FF2B5EF4-FFF2-40B4-BE49-F238E27FC236}">
                  <a16:creationId xmlns:a16="http://schemas.microsoft.com/office/drawing/2014/main" id="{01EF3E68-382A-44B0-9294-6231A53B9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826" y="5492496"/>
              <a:ext cx="2138933" cy="857250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12" name="object 43">
              <a:extLst>
                <a:ext uri="{FF2B5EF4-FFF2-40B4-BE49-F238E27FC236}">
                  <a16:creationId xmlns:a16="http://schemas.microsoft.com/office/drawing/2014/main" id="{668848D2-DAC6-4FF6-9D8C-578599CF9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648" y="5492508"/>
              <a:ext cx="2164080" cy="857250"/>
            </a:xfrm>
            <a:custGeom>
              <a:avLst/>
              <a:gdLst>
                <a:gd name="T0" fmla="*/ 12192 w 2164079"/>
                <a:gd name="T1" fmla="*/ 0 h 857250"/>
                <a:gd name="T2" fmla="*/ 0 w 2164079"/>
                <a:gd name="T3" fmla="*/ 0 h 857250"/>
                <a:gd name="T4" fmla="*/ 0 w 2164079"/>
                <a:gd name="T5" fmla="*/ 857250 h 857250"/>
                <a:gd name="T6" fmla="*/ 12192 w 2164079"/>
                <a:gd name="T7" fmla="*/ 857250 h 857250"/>
                <a:gd name="T8" fmla="*/ 12192 w 2164079"/>
                <a:gd name="T9" fmla="*/ 0 h 857250"/>
                <a:gd name="T10" fmla="*/ 2164090 w 2164079"/>
                <a:gd name="T11" fmla="*/ 0 h 857250"/>
                <a:gd name="T12" fmla="*/ 2151898 w 2164079"/>
                <a:gd name="T13" fmla="*/ 0 h 857250"/>
                <a:gd name="T14" fmla="*/ 2151898 w 2164079"/>
                <a:gd name="T15" fmla="*/ 857250 h 857250"/>
                <a:gd name="T16" fmla="*/ 2164090 w 2164079"/>
                <a:gd name="T17" fmla="*/ 857250 h 857250"/>
                <a:gd name="T18" fmla="*/ 2164090 w 2164079"/>
                <a:gd name="T19" fmla="*/ 0 h 8572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4079" h="857250">
                  <a:moveTo>
                    <a:pt x="1219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2192" y="857250"/>
                  </a:lnTo>
                  <a:lnTo>
                    <a:pt x="12192" y="0"/>
                  </a:lnTo>
                  <a:close/>
                </a:path>
                <a:path w="2164079" h="857250">
                  <a:moveTo>
                    <a:pt x="2164080" y="0"/>
                  </a:moveTo>
                  <a:lnTo>
                    <a:pt x="2151888" y="0"/>
                  </a:lnTo>
                  <a:lnTo>
                    <a:pt x="2151888" y="857250"/>
                  </a:lnTo>
                  <a:lnTo>
                    <a:pt x="2164080" y="85725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5613" name="object 44">
              <a:extLst>
                <a:ext uri="{FF2B5EF4-FFF2-40B4-BE49-F238E27FC236}">
                  <a16:creationId xmlns:a16="http://schemas.microsoft.com/office/drawing/2014/main" id="{ABB982AD-4489-4A6B-A813-23C86A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826" y="6349746"/>
              <a:ext cx="2138933" cy="400050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25614" name="object 45">
              <a:extLst>
                <a:ext uri="{FF2B5EF4-FFF2-40B4-BE49-F238E27FC236}">
                  <a16:creationId xmlns:a16="http://schemas.microsoft.com/office/drawing/2014/main" id="{7E1298CB-08B0-4A15-922D-96A5F771D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647" y="6349746"/>
              <a:ext cx="2164080" cy="413384"/>
            </a:xfrm>
            <a:custGeom>
              <a:avLst/>
              <a:gdLst>
                <a:gd name="T0" fmla="*/ 28193 w 2164079"/>
                <a:gd name="T1" fmla="*/ 150113 h 413384"/>
                <a:gd name="T2" fmla="*/ 14477 w 2164079"/>
                <a:gd name="T3" fmla="*/ 80771 h 413384"/>
                <a:gd name="T4" fmla="*/ 0 w 2164079"/>
                <a:gd name="T5" fmla="*/ 0 h 413384"/>
                <a:gd name="T6" fmla="*/ 6857 w 2164079"/>
                <a:gd name="T7" fmla="*/ 118109 h 413384"/>
                <a:gd name="T8" fmla="*/ 40385 w 2164079"/>
                <a:gd name="T9" fmla="*/ 210961 h 413384"/>
                <a:gd name="T10" fmla="*/ 73913 w 2164079"/>
                <a:gd name="T11" fmla="*/ 243839 h 413384"/>
                <a:gd name="T12" fmla="*/ 40385 w 2164079"/>
                <a:gd name="T13" fmla="*/ 182879 h 413384"/>
                <a:gd name="T14" fmla="*/ 73151 w 2164079"/>
                <a:gd name="T15" fmla="*/ 263544 h 413384"/>
                <a:gd name="T16" fmla="*/ 117347 w 2164079"/>
                <a:gd name="T17" fmla="*/ 313845 h 413384"/>
                <a:gd name="T18" fmla="*/ 93725 w 2164079"/>
                <a:gd name="T19" fmla="*/ 270509 h 413384"/>
                <a:gd name="T20" fmla="*/ 83562 w 2164079"/>
                <a:gd name="T21" fmla="*/ 278010 h 413384"/>
                <a:gd name="T22" fmla="*/ 116984 w 2164079"/>
                <a:gd name="T23" fmla="*/ 296019 h 413384"/>
                <a:gd name="T24" fmla="*/ 117347 w 2164079"/>
                <a:gd name="T25" fmla="*/ 296417 h 413384"/>
                <a:gd name="T26" fmla="*/ 117347 w 2164079"/>
                <a:gd name="T27" fmla="*/ 296417 h 413384"/>
                <a:gd name="T28" fmla="*/ 116984 w 2164079"/>
                <a:gd name="T29" fmla="*/ 296019 h 413384"/>
                <a:gd name="T30" fmla="*/ 142493 w 2164079"/>
                <a:gd name="T31" fmla="*/ 334950 h 413384"/>
                <a:gd name="T32" fmla="*/ 142493 w 2164079"/>
                <a:gd name="T33" fmla="*/ 319277 h 413384"/>
                <a:gd name="T34" fmla="*/ 169925 w 2164079"/>
                <a:gd name="T35" fmla="*/ 354119 h 413384"/>
                <a:gd name="T36" fmla="*/ 199643 w 2164079"/>
                <a:gd name="T37" fmla="*/ 357377 h 413384"/>
                <a:gd name="T38" fmla="*/ 188565 w 2164079"/>
                <a:gd name="T39" fmla="*/ 366148 h 413384"/>
                <a:gd name="T40" fmla="*/ 199643 w 2164079"/>
                <a:gd name="T41" fmla="*/ 357377 h 413384"/>
                <a:gd name="T42" fmla="*/ 198881 w 2164079"/>
                <a:gd name="T43" fmla="*/ 357377 h 413384"/>
                <a:gd name="T44" fmla="*/ 230885 w 2164079"/>
                <a:gd name="T45" fmla="*/ 386330 h 413384"/>
                <a:gd name="T46" fmla="*/ 230885 w 2164079"/>
                <a:gd name="T47" fmla="*/ 372617 h 413384"/>
                <a:gd name="T48" fmla="*/ 262889 w 2164079"/>
                <a:gd name="T49" fmla="*/ 384809 h 413384"/>
                <a:gd name="T50" fmla="*/ 262889 w 2164079"/>
                <a:gd name="T51" fmla="*/ 384809 h 413384"/>
                <a:gd name="T52" fmla="*/ 297179 w 2164079"/>
                <a:gd name="T53" fmla="*/ 405221 h 413384"/>
                <a:gd name="T54" fmla="*/ 1795281 w 2164079"/>
                <a:gd name="T55" fmla="*/ 413003 h 413384"/>
                <a:gd name="T56" fmla="*/ 332231 w 2164079"/>
                <a:gd name="T57" fmla="*/ 398525 h 413384"/>
                <a:gd name="T58" fmla="*/ 320593 w 2164079"/>
                <a:gd name="T59" fmla="*/ 409808 h 413384"/>
                <a:gd name="T60" fmla="*/ 332993 w 2164079"/>
                <a:gd name="T61" fmla="*/ 398525 h 413384"/>
                <a:gd name="T62" fmla="*/ 369569 w 2164079"/>
                <a:gd name="T63" fmla="*/ 400049 h 413384"/>
                <a:gd name="T64" fmla="*/ 1831857 w 2164079"/>
                <a:gd name="T65" fmla="*/ 410764 h 413384"/>
                <a:gd name="T66" fmla="*/ 1795281 w 2164079"/>
                <a:gd name="T67" fmla="*/ 400049 h 413384"/>
                <a:gd name="T68" fmla="*/ 1866909 w 2164079"/>
                <a:gd name="T69" fmla="*/ 405717 h 413384"/>
                <a:gd name="T70" fmla="*/ 1831857 w 2164079"/>
                <a:gd name="T71" fmla="*/ 398525 h 413384"/>
                <a:gd name="T72" fmla="*/ 1866909 w 2164079"/>
                <a:gd name="T73" fmla="*/ 405717 h 413384"/>
                <a:gd name="T74" fmla="*/ 1866148 w 2164079"/>
                <a:gd name="T75" fmla="*/ 393191 h 413384"/>
                <a:gd name="T76" fmla="*/ 1869195 w 2164079"/>
                <a:gd name="T77" fmla="*/ 405383 h 413384"/>
                <a:gd name="T78" fmla="*/ 1994925 w 2164079"/>
                <a:gd name="T79" fmla="*/ 339851 h 413384"/>
                <a:gd name="T80" fmla="*/ 1933965 w 2164079"/>
                <a:gd name="T81" fmla="*/ 371855 h 413384"/>
                <a:gd name="T82" fmla="*/ 1901962 w 2164079"/>
                <a:gd name="T83" fmla="*/ 397715 h 413384"/>
                <a:gd name="T84" fmla="*/ 1991131 w 2164079"/>
                <a:gd name="T85" fmla="*/ 357144 h 413384"/>
                <a:gd name="T86" fmla="*/ 1994163 w 2164079"/>
                <a:gd name="T87" fmla="*/ 339851 h 413384"/>
                <a:gd name="T88" fmla="*/ 2021595 w 2164079"/>
                <a:gd name="T89" fmla="*/ 335247 h 413384"/>
                <a:gd name="T90" fmla="*/ 2109225 w 2164079"/>
                <a:gd name="T91" fmla="*/ 237459 h 413384"/>
                <a:gd name="T92" fmla="*/ 2090937 w 2164079"/>
                <a:gd name="T93" fmla="*/ 243077 h 413384"/>
                <a:gd name="T94" fmla="*/ 2047503 w 2164079"/>
                <a:gd name="T95" fmla="*/ 295655 h 413384"/>
                <a:gd name="T96" fmla="*/ 2029042 w 2164079"/>
                <a:gd name="T97" fmla="*/ 329894 h 413384"/>
                <a:gd name="T98" fmla="*/ 2109225 w 2164079"/>
                <a:gd name="T99" fmla="*/ 237459 h 413384"/>
                <a:gd name="T100" fmla="*/ 2151897 w 2164079"/>
                <a:gd name="T101" fmla="*/ 0 h 413384"/>
                <a:gd name="T102" fmla="*/ 2149611 w 2164079"/>
                <a:gd name="T103" fmla="*/ 80009 h 413384"/>
                <a:gd name="T104" fmla="*/ 2135895 w 2164079"/>
                <a:gd name="T105" fmla="*/ 149351 h 413384"/>
                <a:gd name="T106" fmla="*/ 2109225 w 2164079"/>
                <a:gd name="T107" fmla="*/ 213359 h 413384"/>
                <a:gd name="T108" fmla="*/ 2137805 w 2164079"/>
                <a:gd name="T109" fmla="*/ 182512 h 413384"/>
                <a:gd name="T110" fmla="*/ 2164089 w 2164079"/>
                <a:gd name="T111" fmla="*/ 44195 h 4133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64079" h="413384">
                  <a:moveTo>
                    <a:pt x="41147" y="182879"/>
                  </a:moveTo>
                  <a:lnTo>
                    <a:pt x="28193" y="149351"/>
                  </a:lnTo>
                  <a:lnTo>
                    <a:pt x="28193" y="150113"/>
                  </a:lnTo>
                  <a:lnTo>
                    <a:pt x="19811" y="115823"/>
                  </a:lnTo>
                  <a:lnTo>
                    <a:pt x="14477" y="80009"/>
                  </a:lnTo>
                  <a:lnTo>
                    <a:pt x="14477" y="80771"/>
                  </a:lnTo>
                  <a:lnTo>
                    <a:pt x="12191" y="44195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44195"/>
                  </a:lnTo>
                  <a:lnTo>
                    <a:pt x="1523" y="81533"/>
                  </a:lnTo>
                  <a:lnTo>
                    <a:pt x="6857" y="118109"/>
                  </a:lnTo>
                  <a:lnTo>
                    <a:pt x="16001" y="153923"/>
                  </a:lnTo>
                  <a:lnTo>
                    <a:pt x="33718" y="198753"/>
                  </a:lnTo>
                  <a:lnTo>
                    <a:pt x="40385" y="210961"/>
                  </a:lnTo>
                  <a:lnTo>
                    <a:pt x="40385" y="182879"/>
                  </a:lnTo>
                  <a:lnTo>
                    <a:pt x="41147" y="182879"/>
                  </a:lnTo>
                  <a:close/>
                </a:path>
                <a:path w="2164079" h="413384">
                  <a:moveTo>
                    <a:pt x="73913" y="243839"/>
                  </a:moveTo>
                  <a:lnTo>
                    <a:pt x="55625" y="213359"/>
                  </a:lnTo>
                  <a:lnTo>
                    <a:pt x="55625" y="214121"/>
                  </a:lnTo>
                  <a:lnTo>
                    <a:pt x="40385" y="182879"/>
                  </a:lnTo>
                  <a:lnTo>
                    <a:pt x="40385" y="210961"/>
                  </a:lnTo>
                  <a:lnTo>
                    <a:pt x="56367" y="240221"/>
                  </a:lnTo>
                  <a:lnTo>
                    <a:pt x="73151" y="263544"/>
                  </a:lnTo>
                  <a:lnTo>
                    <a:pt x="73151" y="243077"/>
                  </a:lnTo>
                  <a:lnTo>
                    <a:pt x="73913" y="243839"/>
                  </a:lnTo>
                  <a:close/>
                </a:path>
                <a:path w="2164079" h="413384">
                  <a:moveTo>
                    <a:pt x="117347" y="313845"/>
                  </a:moveTo>
                  <a:lnTo>
                    <a:pt x="117347" y="296417"/>
                  </a:lnTo>
                  <a:lnTo>
                    <a:pt x="116585" y="295655"/>
                  </a:lnTo>
                  <a:lnTo>
                    <a:pt x="93725" y="270509"/>
                  </a:lnTo>
                  <a:lnTo>
                    <a:pt x="73151" y="243077"/>
                  </a:lnTo>
                  <a:lnTo>
                    <a:pt x="73151" y="263544"/>
                  </a:lnTo>
                  <a:lnTo>
                    <a:pt x="83562" y="278010"/>
                  </a:lnTo>
                  <a:lnTo>
                    <a:pt x="114917" y="311805"/>
                  </a:lnTo>
                  <a:lnTo>
                    <a:pt x="117347" y="313845"/>
                  </a:lnTo>
                  <a:close/>
                </a:path>
                <a:path w="2164079" h="413384">
                  <a:moveTo>
                    <a:pt x="116984" y="296019"/>
                  </a:moveTo>
                  <a:lnTo>
                    <a:pt x="116585" y="295582"/>
                  </a:lnTo>
                  <a:lnTo>
                    <a:pt x="116984" y="296019"/>
                  </a:lnTo>
                  <a:close/>
                </a:path>
                <a:path w="2164079" h="413384">
                  <a:moveTo>
                    <a:pt x="117347" y="296417"/>
                  </a:moveTo>
                  <a:lnTo>
                    <a:pt x="116984" y="296019"/>
                  </a:lnTo>
                  <a:lnTo>
                    <a:pt x="116585" y="295655"/>
                  </a:lnTo>
                  <a:lnTo>
                    <a:pt x="117347" y="296417"/>
                  </a:lnTo>
                  <a:close/>
                </a:path>
                <a:path w="2164079" h="413384">
                  <a:moveTo>
                    <a:pt x="142493" y="334950"/>
                  </a:moveTo>
                  <a:lnTo>
                    <a:pt x="142493" y="319277"/>
                  </a:lnTo>
                  <a:lnTo>
                    <a:pt x="116984" y="296019"/>
                  </a:lnTo>
                  <a:lnTo>
                    <a:pt x="117347" y="296417"/>
                  </a:lnTo>
                  <a:lnTo>
                    <a:pt x="117347" y="313845"/>
                  </a:lnTo>
                  <a:lnTo>
                    <a:pt x="142493" y="334950"/>
                  </a:lnTo>
                  <a:close/>
                </a:path>
                <a:path w="2164079" h="413384">
                  <a:moveTo>
                    <a:pt x="170687" y="339851"/>
                  </a:moveTo>
                  <a:lnTo>
                    <a:pt x="141731" y="318515"/>
                  </a:lnTo>
                  <a:lnTo>
                    <a:pt x="142493" y="319277"/>
                  </a:lnTo>
                  <a:lnTo>
                    <a:pt x="142493" y="334950"/>
                  </a:lnTo>
                  <a:lnTo>
                    <a:pt x="150047" y="341290"/>
                  </a:lnTo>
                  <a:lnTo>
                    <a:pt x="169925" y="354119"/>
                  </a:lnTo>
                  <a:lnTo>
                    <a:pt x="169925" y="339851"/>
                  </a:lnTo>
                  <a:lnTo>
                    <a:pt x="170687" y="339851"/>
                  </a:lnTo>
                  <a:close/>
                </a:path>
                <a:path w="2164079" h="413384">
                  <a:moveTo>
                    <a:pt x="199643" y="357377"/>
                  </a:moveTo>
                  <a:lnTo>
                    <a:pt x="169925" y="339851"/>
                  </a:lnTo>
                  <a:lnTo>
                    <a:pt x="169925" y="354119"/>
                  </a:lnTo>
                  <a:lnTo>
                    <a:pt x="188565" y="366148"/>
                  </a:lnTo>
                  <a:lnTo>
                    <a:pt x="198881" y="371097"/>
                  </a:lnTo>
                  <a:lnTo>
                    <a:pt x="198881" y="357377"/>
                  </a:lnTo>
                  <a:lnTo>
                    <a:pt x="199643" y="357377"/>
                  </a:lnTo>
                  <a:close/>
                </a:path>
                <a:path w="2164079" h="413384">
                  <a:moveTo>
                    <a:pt x="230885" y="386330"/>
                  </a:moveTo>
                  <a:lnTo>
                    <a:pt x="230885" y="372617"/>
                  </a:lnTo>
                  <a:lnTo>
                    <a:pt x="198881" y="357377"/>
                  </a:lnTo>
                  <a:lnTo>
                    <a:pt x="198881" y="371097"/>
                  </a:lnTo>
                  <a:lnTo>
                    <a:pt x="230123" y="386077"/>
                  </a:lnTo>
                  <a:lnTo>
                    <a:pt x="230885" y="386330"/>
                  </a:lnTo>
                  <a:close/>
                </a:path>
                <a:path w="2164079" h="413384">
                  <a:moveTo>
                    <a:pt x="263651" y="384809"/>
                  </a:moveTo>
                  <a:lnTo>
                    <a:pt x="230123" y="371855"/>
                  </a:lnTo>
                  <a:lnTo>
                    <a:pt x="230885" y="372617"/>
                  </a:lnTo>
                  <a:lnTo>
                    <a:pt x="230885" y="386330"/>
                  </a:lnTo>
                  <a:lnTo>
                    <a:pt x="262889" y="396959"/>
                  </a:lnTo>
                  <a:lnTo>
                    <a:pt x="262889" y="384809"/>
                  </a:lnTo>
                  <a:lnTo>
                    <a:pt x="263651" y="384809"/>
                  </a:lnTo>
                  <a:close/>
                </a:path>
                <a:path w="2164079" h="413384">
                  <a:moveTo>
                    <a:pt x="297941" y="393191"/>
                  </a:moveTo>
                  <a:lnTo>
                    <a:pt x="262889" y="384809"/>
                  </a:lnTo>
                  <a:lnTo>
                    <a:pt x="262889" y="396959"/>
                  </a:lnTo>
                  <a:lnTo>
                    <a:pt x="274224" y="400724"/>
                  </a:lnTo>
                  <a:lnTo>
                    <a:pt x="297179" y="405221"/>
                  </a:lnTo>
                  <a:lnTo>
                    <a:pt x="297179" y="393191"/>
                  </a:lnTo>
                  <a:lnTo>
                    <a:pt x="297941" y="393191"/>
                  </a:lnTo>
                  <a:close/>
                </a:path>
                <a:path w="2164079" h="413384">
                  <a:moveTo>
                    <a:pt x="1795271" y="413003"/>
                  </a:moveTo>
                  <a:lnTo>
                    <a:pt x="1795271" y="400049"/>
                  </a:lnTo>
                  <a:lnTo>
                    <a:pt x="368807" y="400049"/>
                  </a:lnTo>
                  <a:lnTo>
                    <a:pt x="332231" y="398525"/>
                  </a:lnTo>
                  <a:lnTo>
                    <a:pt x="297179" y="393191"/>
                  </a:lnTo>
                  <a:lnTo>
                    <a:pt x="297179" y="405221"/>
                  </a:lnTo>
                  <a:lnTo>
                    <a:pt x="320593" y="409808"/>
                  </a:lnTo>
                  <a:lnTo>
                    <a:pt x="368807" y="413003"/>
                  </a:lnTo>
                  <a:lnTo>
                    <a:pt x="1795271" y="413003"/>
                  </a:lnTo>
                  <a:close/>
                </a:path>
                <a:path w="2164079" h="413384">
                  <a:moveTo>
                    <a:pt x="332993" y="398525"/>
                  </a:moveTo>
                  <a:lnTo>
                    <a:pt x="332231" y="398412"/>
                  </a:lnTo>
                  <a:lnTo>
                    <a:pt x="332993" y="398525"/>
                  </a:lnTo>
                  <a:close/>
                </a:path>
                <a:path w="2164079" h="413384">
                  <a:moveTo>
                    <a:pt x="369569" y="400049"/>
                  </a:moveTo>
                  <a:lnTo>
                    <a:pt x="368807" y="400018"/>
                  </a:lnTo>
                  <a:lnTo>
                    <a:pt x="369569" y="400049"/>
                  </a:lnTo>
                  <a:close/>
                </a:path>
                <a:path w="2164079" h="413384">
                  <a:moveTo>
                    <a:pt x="1831847" y="410764"/>
                  </a:moveTo>
                  <a:lnTo>
                    <a:pt x="1831847" y="398525"/>
                  </a:lnTo>
                  <a:lnTo>
                    <a:pt x="1794509" y="400049"/>
                  </a:lnTo>
                  <a:lnTo>
                    <a:pt x="1795271" y="400049"/>
                  </a:lnTo>
                  <a:lnTo>
                    <a:pt x="1795271" y="413003"/>
                  </a:lnTo>
                  <a:lnTo>
                    <a:pt x="1831847" y="410764"/>
                  </a:lnTo>
                  <a:close/>
                </a:path>
                <a:path w="2164079" h="413384">
                  <a:moveTo>
                    <a:pt x="1866899" y="405717"/>
                  </a:moveTo>
                  <a:lnTo>
                    <a:pt x="1866899" y="393191"/>
                  </a:lnTo>
                  <a:lnTo>
                    <a:pt x="1831085" y="398525"/>
                  </a:lnTo>
                  <a:lnTo>
                    <a:pt x="1831847" y="398525"/>
                  </a:lnTo>
                  <a:lnTo>
                    <a:pt x="1831847" y="410764"/>
                  </a:lnTo>
                  <a:lnTo>
                    <a:pt x="1832609" y="410717"/>
                  </a:lnTo>
                  <a:lnTo>
                    <a:pt x="1866899" y="405717"/>
                  </a:lnTo>
                  <a:close/>
                </a:path>
                <a:path w="2164079" h="413384">
                  <a:moveTo>
                    <a:pt x="1901952" y="397715"/>
                  </a:moveTo>
                  <a:lnTo>
                    <a:pt x="1901952" y="384809"/>
                  </a:lnTo>
                  <a:lnTo>
                    <a:pt x="1866138" y="393191"/>
                  </a:lnTo>
                  <a:lnTo>
                    <a:pt x="1866899" y="393191"/>
                  </a:lnTo>
                  <a:lnTo>
                    <a:pt x="1866899" y="405717"/>
                  </a:lnTo>
                  <a:lnTo>
                    <a:pt x="1869185" y="405383"/>
                  </a:lnTo>
                  <a:lnTo>
                    <a:pt x="1901952" y="397715"/>
                  </a:lnTo>
                  <a:close/>
                </a:path>
                <a:path w="2164079" h="413384">
                  <a:moveTo>
                    <a:pt x="1994915" y="354417"/>
                  </a:moveTo>
                  <a:lnTo>
                    <a:pt x="1994915" y="339851"/>
                  </a:lnTo>
                  <a:lnTo>
                    <a:pt x="1965197" y="357377"/>
                  </a:lnTo>
                  <a:lnTo>
                    <a:pt x="1933955" y="372617"/>
                  </a:lnTo>
                  <a:lnTo>
                    <a:pt x="1933955" y="371855"/>
                  </a:lnTo>
                  <a:lnTo>
                    <a:pt x="1901189" y="384809"/>
                  </a:lnTo>
                  <a:lnTo>
                    <a:pt x="1901952" y="384809"/>
                  </a:lnTo>
                  <a:lnTo>
                    <a:pt x="1901952" y="397715"/>
                  </a:lnTo>
                  <a:lnTo>
                    <a:pt x="1904999" y="397001"/>
                  </a:lnTo>
                  <a:lnTo>
                    <a:pt x="1949655" y="379663"/>
                  </a:lnTo>
                  <a:lnTo>
                    <a:pt x="1991121" y="357144"/>
                  </a:lnTo>
                  <a:lnTo>
                    <a:pt x="1994915" y="354417"/>
                  </a:lnTo>
                  <a:close/>
                </a:path>
                <a:path w="2164079" h="413384">
                  <a:moveTo>
                    <a:pt x="2022347" y="318515"/>
                  </a:moveTo>
                  <a:lnTo>
                    <a:pt x="1994153" y="339851"/>
                  </a:lnTo>
                  <a:lnTo>
                    <a:pt x="1994915" y="339851"/>
                  </a:lnTo>
                  <a:lnTo>
                    <a:pt x="1994915" y="354417"/>
                  </a:lnTo>
                  <a:lnTo>
                    <a:pt x="2021585" y="335247"/>
                  </a:lnTo>
                  <a:lnTo>
                    <a:pt x="2021585" y="319277"/>
                  </a:lnTo>
                  <a:lnTo>
                    <a:pt x="2022347" y="318515"/>
                  </a:lnTo>
                  <a:close/>
                </a:path>
                <a:path w="2164079" h="413384">
                  <a:moveTo>
                    <a:pt x="2109215" y="237459"/>
                  </a:moveTo>
                  <a:lnTo>
                    <a:pt x="2109215" y="213359"/>
                  </a:lnTo>
                  <a:lnTo>
                    <a:pt x="2090927" y="243839"/>
                  </a:lnTo>
                  <a:lnTo>
                    <a:pt x="2090927" y="243077"/>
                  </a:lnTo>
                  <a:lnTo>
                    <a:pt x="2070353" y="270509"/>
                  </a:lnTo>
                  <a:lnTo>
                    <a:pt x="2047493" y="296417"/>
                  </a:lnTo>
                  <a:lnTo>
                    <a:pt x="2047493" y="295655"/>
                  </a:lnTo>
                  <a:lnTo>
                    <a:pt x="2021585" y="319277"/>
                  </a:lnTo>
                  <a:lnTo>
                    <a:pt x="2021585" y="335247"/>
                  </a:lnTo>
                  <a:lnTo>
                    <a:pt x="2029032" y="329894"/>
                  </a:lnTo>
                  <a:lnTo>
                    <a:pt x="2063022" y="298358"/>
                  </a:lnTo>
                  <a:lnTo>
                    <a:pt x="2092723" y="262985"/>
                  </a:lnTo>
                  <a:lnTo>
                    <a:pt x="2109215" y="237459"/>
                  </a:lnTo>
                  <a:close/>
                </a:path>
                <a:path w="2164079" h="413384">
                  <a:moveTo>
                    <a:pt x="2164079" y="44195"/>
                  </a:moveTo>
                  <a:lnTo>
                    <a:pt x="2164079" y="0"/>
                  </a:lnTo>
                  <a:lnTo>
                    <a:pt x="2151887" y="0"/>
                  </a:lnTo>
                  <a:lnTo>
                    <a:pt x="2151887" y="44195"/>
                  </a:lnTo>
                  <a:lnTo>
                    <a:pt x="2149601" y="80771"/>
                  </a:lnTo>
                  <a:lnTo>
                    <a:pt x="2149601" y="80009"/>
                  </a:lnTo>
                  <a:lnTo>
                    <a:pt x="2144267" y="115823"/>
                  </a:lnTo>
                  <a:lnTo>
                    <a:pt x="2135885" y="150113"/>
                  </a:lnTo>
                  <a:lnTo>
                    <a:pt x="2135885" y="149351"/>
                  </a:lnTo>
                  <a:lnTo>
                    <a:pt x="2123693" y="182879"/>
                  </a:lnTo>
                  <a:lnTo>
                    <a:pt x="2108453" y="214121"/>
                  </a:lnTo>
                  <a:lnTo>
                    <a:pt x="2109215" y="213359"/>
                  </a:lnTo>
                  <a:lnTo>
                    <a:pt x="2109215" y="237459"/>
                  </a:lnTo>
                  <a:lnTo>
                    <a:pt x="2117769" y="224220"/>
                  </a:lnTo>
                  <a:lnTo>
                    <a:pt x="2137795" y="182512"/>
                  </a:lnTo>
                  <a:lnTo>
                    <a:pt x="2152432" y="138307"/>
                  </a:lnTo>
                  <a:lnTo>
                    <a:pt x="2161316" y="92052"/>
                  </a:lnTo>
                  <a:lnTo>
                    <a:pt x="2164079" y="44195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47" name="object 47">
            <a:extLst>
              <a:ext uri="{FF2B5EF4-FFF2-40B4-BE49-F238E27FC236}">
                <a16:creationId xmlns:a16="http://schemas.microsoft.com/office/drawing/2014/main" id="{B2C94664-004E-4CED-BCEA-470A2416E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52950" y="6215748"/>
            <a:ext cx="3086100" cy="646331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dirty="0"/>
              <a:t>United Nations Asian and Pacific </a:t>
            </a:r>
            <a:r>
              <a:rPr spc="-9" dirty="0"/>
              <a:t>Training </a:t>
            </a:r>
            <a:r>
              <a:rPr dirty="0"/>
              <a:t>Centre for Information and Communication </a:t>
            </a:r>
            <a:r>
              <a:rPr spc="-9" dirty="0"/>
              <a:t>Technology </a:t>
            </a:r>
            <a:r>
              <a:rPr dirty="0"/>
              <a:t>for</a:t>
            </a:r>
            <a:r>
              <a:rPr spc="92" dirty="0"/>
              <a:t> </a:t>
            </a:r>
            <a:r>
              <a:rPr dirty="0"/>
              <a:t>Development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18E02F-74A9-487C-A5EC-45BBA5D5B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51" y="549276"/>
            <a:ext cx="2378075" cy="5492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00065"/>
                </a:solidFill>
              </a:rPr>
              <a:t>Mitigasi</a:t>
            </a:r>
            <a:endParaRPr sz="3500" dirty="0"/>
          </a:p>
        </p:txBody>
      </p:sp>
      <p:sp>
        <p:nvSpPr>
          <p:cNvPr id="26627" name="object 4">
            <a:extLst>
              <a:ext uri="{FF2B5EF4-FFF2-40B4-BE49-F238E27FC236}">
                <a16:creationId xmlns:a16="http://schemas.microsoft.com/office/drawing/2014/main" id="{E43235D6-43CD-43EE-A31C-CDCE09F97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1709738"/>
            <a:ext cx="69564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>
                <a:solidFill>
                  <a:srgbClr val="A5002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Mitigasi - </a:t>
            </a:r>
            <a:r>
              <a:rPr lang="id-ID" altLang="id-ID" sz="25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tindakan  yang diambil sebelum  terjadinya bencana  untuk menimalkan  efek bencana (kadang  disebut sebagai  tindakan-tindakan  struktural dan non-  struktural).</a:t>
            </a:r>
            <a:endParaRPr lang="id-ID" altLang="id-ID" sz="25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6E7FDE-CD14-401A-A25C-9D8994C41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1313" y="495301"/>
            <a:ext cx="2525712" cy="5492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00065"/>
                </a:solidFill>
              </a:rPr>
              <a:t>Mitigasi</a:t>
            </a:r>
            <a:endParaRPr sz="3500" dirty="0"/>
          </a:p>
        </p:txBody>
      </p:sp>
      <p:sp>
        <p:nvSpPr>
          <p:cNvPr id="27651" name="object 4">
            <a:extLst>
              <a:ext uri="{FF2B5EF4-FFF2-40B4-BE49-F238E27FC236}">
                <a16:creationId xmlns:a16="http://schemas.microsoft.com/office/drawing/2014/main" id="{BC510AB5-79BD-4ED3-ADC8-27D406BF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1547813"/>
            <a:ext cx="4522788" cy="449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F497E6-3FB6-4DF2-B302-D2C5D36D0EF3}"/>
              </a:ext>
            </a:extLst>
          </p:cNvPr>
          <p:cNvSpPr txBox="1"/>
          <p:nvPr/>
        </p:nvSpPr>
        <p:spPr>
          <a:xfrm>
            <a:off x="7140576" y="1627188"/>
            <a:ext cx="2360613" cy="781050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500" b="1" spc="-61" dirty="0">
                <a:latin typeface="Trebuchet MS"/>
                <a:cs typeface="Trebuchet MS"/>
              </a:rPr>
              <a:t>Mitigasi</a:t>
            </a:r>
            <a:r>
              <a:rPr sz="2500" b="1" spc="-245" dirty="0">
                <a:latin typeface="Trebuchet MS"/>
                <a:cs typeface="Trebuchet MS"/>
              </a:rPr>
              <a:t> </a:t>
            </a:r>
            <a:r>
              <a:rPr sz="2500" b="1" spc="-140" dirty="0">
                <a:latin typeface="Trebuchet MS"/>
                <a:cs typeface="Trebuchet MS"/>
              </a:rPr>
              <a:t>Struktural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27653" name="object 6">
            <a:extLst>
              <a:ext uri="{FF2B5EF4-FFF2-40B4-BE49-F238E27FC236}">
                <a16:creationId xmlns:a16="http://schemas.microsoft.com/office/drawing/2014/main" id="{C83CAC91-5948-405C-990D-F95D53C29D37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997076"/>
            <a:ext cx="7820025" cy="1838325"/>
            <a:chOff x="774839" y="2062733"/>
            <a:chExt cx="9144000" cy="2028189"/>
          </a:xfrm>
        </p:grpSpPr>
        <p:sp>
          <p:nvSpPr>
            <p:cNvPr id="27656" name="object 7">
              <a:extLst>
                <a:ext uri="{FF2B5EF4-FFF2-40B4-BE49-F238E27FC236}">
                  <a16:creationId xmlns:a16="http://schemas.microsoft.com/office/drawing/2014/main" id="{72CE567F-2A21-4A2C-9731-98FF21C23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2062733"/>
              <a:ext cx="9144000" cy="858519"/>
            </a:xfrm>
            <a:custGeom>
              <a:avLst/>
              <a:gdLst>
                <a:gd name="T0" fmla="*/ 9144000 w 9144000"/>
                <a:gd name="T1" fmla="*/ 858011 h 858519"/>
                <a:gd name="T2" fmla="*/ 9144000 w 9144000"/>
                <a:gd name="T3" fmla="*/ 0 h 858519"/>
                <a:gd name="T4" fmla="*/ 0 w 9144000"/>
                <a:gd name="T5" fmla="*/ 0 h 858519"/>
                <a:gd name="T6" fmla="*/ 0 w 9144000"/>
                <a:gd name="T7" fmla="*/ 858012 h 858519"/>
                <a:gd name="T8" fmla="*/ 9144000 w 9144000"/>
                <a:gd name="T9" fmla="*/ 858011 h 858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27657" name="object 8">
              <a:extLst>
                <a:ext uri="{FF2B5EF4-FFF2-40B4-BE49-F238E27FC236}">
                  <a16:creationId xmlns:a16="http://schemas.microsoft.com/office/drawing/2014/main" id="{DC02EE02-26AF-4149-B581-99DD4CB0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21" y="2063495"/>
              <a:ext cx="5287517" cy="202692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sp>
        <p:nvSpPr>
          <p:cNvPr id="27654" name="object 9">
            <a:extLst>
              <a:ext uri="{FF2B5EF4-FFF2-40B4-BE49-F238E27FC236}">
                <a16:creationId xmlns:a16="http://schemas.microsoft.com/office/drawing/2014/main" id="{1238E082-65BF-4AE7-994D-C8BB619F7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1" y="4467226"/>
            <a:ext cx="23145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 indent="492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500" b="1">
                <a:latin typeface="Arial" panose="020B0604020202020204" pitchFamily="34" charset="0"/>
                <a:cs typeface="Arial" panose="020B0604020202020204" pitchFamily="34" charset="0"/>
              </a:rPr>
              <a:t>Manajemen  Penggunaan</a:t>
            </a:r>
            <a:endParaRPr lang="id-ID" altLang="id-ID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500" b="1">
                <a:latin typeface="Arial" panose="020B0604020202020204" pitchFamily="34" charset="0"/>
                <a:cs typeface="Arial" panose="020B0604020202020204" pitchFamily="34" charset="0"/>
              </a:rPr>
              <a:t>Lahan</a:t>
            </a:r>
            <a:endParaRPr lang="id-ID" altLang="id-ID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5" name="object 10">
            <a:extLst>
              <a:ext uri="{FF2B5EF4-FFF2-40B4-BE49-F238E27FC236}">
                <a16:creationId xmlns:a16="http://schemas.microsoft.com/office/drawing/2014/main" id="{5AA137B5-9E30-4BB2-BDDA-4379C4FB7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1" y="3910014"/>
            <a:ext cx="5311775" cy="21415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8657AB-4C8F-4200-B642-A6254DC41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7413" y="623889"/>
            <a:ext cx="8166100" cy="611187"/>
          </a:xfrm>
        </p:spPr>
        <p:txBody>
          <a:bodyPr vert="horz" lIns="0" tIns="10575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3"/>
              </a:spcBef>
              <a:defRPr/>
            </a:pPr>
            <a:r>
              <a:rPr sz="3900" spc="35" dirty="0">
                <a:solidFill>
                  <a:srgbClr val="000000"/>
                </a:solidFill>
                <a:latin typeface="Times New Roman"/>
                <a:cs typeface="Times New Roman"/>
              </a:rPr>
              <a:t>Definisi </a:t>
            </a:r>
            <a:r>
              <a:rPr sz="3900" spc="-57" dirty="0">
                <a:solidFill>
                  <a:srgbClr val="000000"/>
                </a:solidFill>
                <a:latin typeface="Times New Roman"/>
                <a:cs typeface="Times New Roman"/>
              </a:rPr>
              <a:t>Dasar, </a:t>
            </a:r>
            <a:r>
              <a:rPr sz="3900" spc="-13" dirty="0">
                <a:solidFill>
                  <a:srgbClr val="000000"/>
                </a:solidFill>
                <a:latin typeface="Times New Roman"/>
                <a:cs typeface="Times New Roman"/>
              </a:rPr>
              <a:t>Istilah, </a:t>
            </a:r>
            <a:r>
              <a:rPr sz="3900" spc="-123" dirty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sz="3900" spc="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spc="-100" dirty="0">
                <a:solidFill>
                  <a:srgbClr val="000000"/>
                </a:solidFill>
                <a:latin typeface="Times New Roman"/>
                <a:cs typeface="Times New Roman"/>
              </a:rPr>
              <a:t>TIK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219" name="object 10">
            <a:extLst>
              <a:ext uri="{FF2B5EF4-FFF2-40B4-BE49-F238E27FC236}">
                <a16:creationId xmlns:a16="http://schemas.microsoft.com/office/drawing/2014/main" id="{D5588052-4EBA-4022-8A3E-7A85E9C0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1725614"/>
            <a:ext cx="8542338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560388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138"/>
              </a:spcBef>
            </a:pPr>
            <a:r>
              <a:rPr lang="id-ID" altLang="id-ID" sz="2100" b="1">
                <a:latin typeface="Arial" panose="020B0604020202020204" pitchFamily="34" charset="0"/>
                <a:cs typeface="Arial" panose="020B0604020202020204" pitchFamily="34" charset="0"/>
              </a:rPr>
              <a:t>Definisi bencana, bahaya,  risiko, elemen-elemen  berisiko, kerentanan,  ketahanan, penanganan,  penanggulangan,  rehabilitasi, rekonstruksi,  mitigasi, kesiapan, dan pencegahan</a:t>
            </a:r>
            <a:endParaRPr lang="id-ID" altLang="id-ID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38"/>
              </a:spcBef>
            </a:pPr>
            <a:r>
              <a:rPr lang="id-ID" altLang="id-ID" sz="2100" b="1">
                <a:latin typeface="Arial" panose="020B0604020202020204" pitchFamily="34" charset="0"/>
                <a:cs typeface="Arial" panose="020B0604020202020204" pitchFamily="34" charset="0"/>
              </a:rPr>
              <a:t>Kebutuhan TIK dalam  Manajemen Risikio Bencana</a:t>
            </a:r>
            <a:endParaRPr lang="id-ID" altLang="id-ID" sz="2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8"/>
              </a:spcBef>
            </a:pPr>
            <a:endParaRPr lang="id-ID" altLang="id-ID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D2F59D6-B17B-4986-A13D-A58BA90B25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81163" y="5818179"/>
            <a:ext cx="8782050" cy="3302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132" algn="l" eaLnBrk="0" fontAlgn="base" hangingPunct="0">
              <a:lnSpc>
                <a:spcPts val="124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sz="1800" i="1" spc="-4" dirty="0">
                <a:solidFill>
                  <a:schemeClr val="bg2">
                    <a:lumMod val="90000"/>
                  </a:schemeClr>
                </a:solidFill>
              </a:rPr>
              <a:t>United Nations Asian and Pacific </a:t>
            </a:r>
            <a:r>
              <a:rPr sz="1800" i="1" spc="-9" dirty="0">
                <a:solidFill>
                  <a:schemeClr val="bg2">
                    <a:lumMod val="90000"/>
                  </a:schemeClr>
                </a:solidFill>
              </a:rPr>
              <a:t>Training </a:t>
            </a:r>
            <a:r>
              <a:rPr sz="1800" i="1" spc="-4" dirty="0">
                <a:solidFill>
                  <a:schemeClr val="bg2">
                    <a:lumMod val="90000"/>
                  </a:schemeClr>
                </a:solidFill>
              </a:rPr>
              <a:t>Centre for Information and Communication </a:t>
            </a:r>
            <a:r>
              <a:rPr sz="1800" i="1" spc="-9" dirty="0">
                <a:solidFill>
                  <a:schemeClr val="bg2">
                    <a:lumMod val="90000"/>
                  </a:schemeClr>
                </a:solidFill>
              </a:rPr>
              <a:t>Technology </a:t>
            </a:r>
            <a:r>
              <a:rPr sz="1800" i="1" spc="-4" dirty="0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sz="1800" i="1" spc="92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sz="1800" i="1" spc="-4" dirty="0">
                <a:solidFill>
                  <a:schemeClr val="bg2">
                    <a:lumMod val="90000"/>
                  </a:schemeClr>
                </a:solidFill>
              </a:rPr>
              <a:t>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46DA34ED-E97D-4C4B-A3F4-709C15ABE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4C0EF180-6A1B-4BFF-A9D0-B38D9D6FEDBC}" type="slidenum">
              <a:rPr lang="en-US" altLang="id-ID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8675" name="object 2">
            <a:extLst>
              <a:ext uri="{FF2B5EF4-FFF2-40B4-BE49-F238E27FC236}">
                <a16:creationId xmlns:a16="http://schemas.microsoft.com/office/drawing/2014/main" id="{193810FC-57F3-4896-B543-4B8AFFC47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4" y="581026"/>
            <a:ext cx="362267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3500" b="1">
                <a:solidFill>
                  <a:srgbClr val="000065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Kesiapan</a:t>
            </a:r>
            <a:endParaRPr lang="id-ID" altLang="id-ID" sz="3500"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28676" name="object 4">
            <a:extLst>
              <a:ext uri="{FF2B5EF4-FFF2-40B4-BE49-F238E27FC236}">
                <a16:creationId xmlns:a16="http://schemas.microsoft.com/office/drawing/2014/main" id="{703F60EE-63CD-45D1-A910-BE082E47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1516064"/>
            <a:ext cx="70850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1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Kebijakan </a:t>
            </a:r>
            <a:r>
              <a:rPr lang="id-ID" altLang="id-ID" sz="2100" b="1">
                <a:latin typeface="Arial" panose="020B0604020202020204" pitchFamily="34" charset="0"/>
                <a:cs typeface="Arial" panose="020B0604020202020204" pitchFamily="34" charset="0"/>
              </a:rPr>
              <a:t>yang diambil dalam mengantisipasi bencana  untuk memastikan bahwa tindakan yang tepat dan efektif  diambil setelahnya.</a:t>
            </a:r>
            <a:endParaRPr lang="id-ID" altLang="id-ID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8ACF4C-B0FB-4D62-920E-D32A05877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9513" y="474663"/>
            <a:ext cx="6958012" cy="550862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00065"/>
                </a:solidFill>
              </a:rPr>
              <a:t>Manajemen </a:t>
            </a:r>
            <a:r>
              <a:rPr sz="3500" spc="-4" dirty="0">
                <a:solidFill>
                  <a:srgbClr val="000065"/>
                </a:solidFill>
              </a:rPr>
              <a:t>Risiko</a:t>
            </a:r>
            <a:r>
              <a:rPr sz="3500" spc="-26" dirty="0">
                <a:solidFill>
                  <a:srgbClr val="000065"/>
                </a:solidFill>
              </a:rPr>
              <a:t> </a:t>
            </a:r>
            <a:r>
              <a:rPr sz="3500" spc="-4" dirty="0">
                <a:solidFill>
                  <a:srgbClr val="000065"/>
                </a:solidFill>
              </a:rPr>
              <a:t>Bencana</a:t>
            </a:r>
            <a:endParaRPr sz="3500" dirty="0"/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B21D6CA0-0631-49B7-957F-1954A11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139825"/>
            <a:ext cx="6008687" cy="6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29700" name="object 21">
            <a:extLst>
              <a:ext uri="{FF2B5EF4-FFF2-40B4-BE49-F238E27FC236}">
                <a16:creationId xmlns:a16="http://schemas.microsoft.com/office/drawing/2014/main" id="{02E711B0-675D-4909-AE49-A7CB5155B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1600200"/>
            <a:ext cx="6958012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575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3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 kegiatan yang  didesain untuk :</a:t>
            </a:r>
            <a:endParaRPr lang="id-ID" altLang="id-ID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Font typeface="Wingdings" panose="05000000000000000000" pitchFamily="2" charset="2"/>
              <a:buChar char=""/>
            </a:pPr>
            <a:r>
              <a:rPr lang="id-ID" altLang="id-ID" sz="19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Mencegah hilangnya nyawa</a:t>
            </a:r>
            <a:endParaRPr lang="id-ID" altLang="id-ID" sz="19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 typeface="Wingdings" panose="05000000000000000000" pitchFamily="2" charset="2"/>
              <a:buChar char=""/>
            </a:pPr>
            <a:r>
              <a:rPr lang="id-ID" altLang="id-ID" sz="19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Minimalkan penderitaan  manusia</a:t>
            </a:r>
            <a:endParaRPr lang="id-ID" altLang="id-ID" sz="19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 typeface="Wingdings" panose="05000000000000000000" pitchFamily="2" charset="2"/>
              <a:buChar char=""/>
            </a:pPr>
            <a:r>
              <a:rPr lang="id-ID" altLang="id-ID" sz="19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Memberitahukan risiko kepada  publik dan pihak berwenang</a:t>
            </a:r>
            <a:endParaRPr lang="id-ID" altLang="id-ID" sz="19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 typeface="Wingdings" panose="05000000000000000000" pitchFamily="2" charset="2"/>
              <a:buChar char=""/>
            </a:pPr>
            <a:r>
              <a:rPr lang="id-ID" altLang="id-ID" sz="19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Minimalkan kerusakan harta  benda dan kerugian ekonomi</a:t>
            </a:r>
            <a:endParaRPr lang="id-ID" altLang="id-ID" sz="19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 typeface="Wingdings" panose="05000000000000000000" pitchFamily="2" charset="2"/>
              <a:buChar char=""/>
            </a:pPr>
            <a:r>
              <a:rPr lang="id-ID" altLang="id-ID" sz="19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Mempercepat proses pemulihan</a:t>
            </a:r>
            <a:endParaRPr lang="id-ID" altLang="id-ID" sz="19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88193B-65FA-4A34-877C-CA8B0CF29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9964" y="374171"/>
            <a:ext cx="7229475" cy="688349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dirty="0"/>
              <a:t>Siklus </a:t>
            </a:r>
            <a:r>
              <a:rPr spc="-4" dirty="0"/>
              <a:t>Manajemen</a:t>
            </a:r>
            <a:r>
              <a:rPr spc="-48" dirty="0"/>
              <a:t> </a:t>
            </a:r>
            <a:r>
              <a:rPr spc="-4" dirty="0"/>
              <a:t>Informasi</a:t>
            </a:r>
          </a:p>
        </p:txBody>
      </p:sp>
      <p:sp>
        <p:nvSpPr>
          <p:cNvPr id="32771" name="object 4">
            <a:extLst>
              <a:ext uri="{FF2B5EF4-FFF2-40B4-BE49-F238E27FC236}">
                <a16:creationId xmlns:a16="http://schemas.microsoft.com/office/drawing/2014/main" id="{CFFC69F4-6D80-46C7-8085-D663EC873A25}"/>
              </a:ext>
            </a:extLst>
          </p:cNvPr>
          <p:cNvSpPr>
            <a:spLocks/>
          </p:cNvSpPr>
          <p:nvPr/>
        </p:nvSpPr>
        <p:spPr bwMode="auto">
          <a:xfrm>
            <a:off x="5434014" y="1327151"/>
            <a:ext cx="1404937" cy="976313"/>
          </a:xfrm>
          <a:custGeom>
            <a:avLst/>
            <a:gdLst>
              <a:gd name="T0" fmla="*/ 468332 w 1643379"/>
              <a:gd name="T1" fmla="*/ 76819 h 1076960"/>
              <a:gd name="T2" fmla="*/ 461375 w 1643379"/>
              <a:gd name="T3" fmla="*/ 43443 h 1076960"/>
              <a:gd name="T4" fmla="*/ 461375 w 1643379"/>
              <a:gd name="T5" fmla="*/ 273555 h 1076960"/>
              <a:gd name="T6" fmla="*/ 461158 w 1643379"/>
              <a:gd name="T7" fmla="*/ 413288 h 1076960"/>
              <a:gd name="T8" fmla="*/ 451230 w 1643379"/>
              <a:gd name="T9" fmla="*/ 451685 h 1076960"/>
              <a:gd name="T10" fmla="*/ 430247 w 1643379"/>
              <a:gd name="T11" fmla="*/ 475507 h 1076960"/>
              <a:gd name="T12" fmla="*/ 414846 w 1643379"/>
              <a:gd name="T13" fmla="*/ 479679 h 1076960"/>
              <a:gd name="T14" fmla="*/ 40111 w 1643379"/>
              <a:gd name="T15" fmla="*/ 476439 h 1076960"/>
              <a:gd name="T16" fmla="*/ 18673 w 1643379"/>
              <a:gd name="T17" fmla="*/ 454420 h 1076960"/>
              <a:gd name="T18" fmla="*/ 7610 w 1643379"/>
              <a:gd name="T19" fmla="*/ 416415 h 1076960"/>
              <a:gd name="T20" fmla="*/ 7175 w 1643379"/>
              <a:gd name="T21" fmla="*/ 273555 h 1076960"/>
              <a:gd name="T22" fmla="*/ 10196 w 1643379"/>
              <a:gd name="T23" fmla="*/ 59426 h 1076960"/>
              <a:gd name="T24" fmla="*/ 25873 w 1643379"/>
              <a:gd name="T25" fmla="*/ 26418 h 1076960"/>
              <a:gd name="T26" fmla="*/ 53486 w 1643379"/>
              <a:gd name="T27" fmla="*/ 11500 h 1076960"/>
              <a:gd name="T28" fmla="*/ 419847 w 1643379"/>
              <a:gd name="T29" fmla="*/ 12166 h 1076960"/>
              <a:gd name="T30" fmla="*/ 443930 w 1643379"/>
              <a:gd name="T31" fmla="*/ 27651 h 1076960"/>
              <a:gd name="T32" fmla="*/ 458841 w 1643379"/>
              <a:gd name="T33" fmla="*/ 61200 h 1076960"/>
              <a:gd name="T34" fmla="*/ 461375 w 1643379"/>
              <a:gd name="T35" fmla="*/ 43443 h 1076960"/>
              <a:gd name="T36" fmla="*/ 441908 w 1643379"/>
              <a:gd name="T37" fmla="*/ 11656 h 1076960"/>
              <a:gd name="T38" fmla="*/ 417672 w 1643379"/>
              <a:gd name="T39" fmla="*/ 0 h 1076960"/>
              <a:gd name="T40" fmla="*/ 40597 w 1643379"/>
              <a:gd name="T41" fmla="*/ 2526 h 1076960"/>
              <a:gd name="T42" fmla="*/ 18520 w 1643379"/>
              <a:gd name="T43" fmla="*/ 20733 h 1076960"/>
              <a:gd name="T44" fmla="*/ 3946 w 1643379"/>
              <a:gd name="T45" fmla="*/ 52950 h 1076960"/>
              <a:gd name="T46" fmla="*/ 0 w 1643379"/>
              <a:gd name="T47" fmla="*/ 81336 h 1076960"/>
              <a:gd name="T48" fmla="*/ 0 w 1643379"/>
              <a:gd name="T49" fmla="*/ 409812 h 1076960"/>
              <a:gd name="T50" fmla="*/ 652 w 1643379"/>
              <a:gd name="T51" fmla="*/ 418502 h 1076960"/>
              <a:gd name="T52" fmla="*/ 7038 w 1643379"/>
              <a:gd name="T53" fmla="*/ 448083 h 1076960"/>
              <a:gd name="T54" fmla="*/ 28584 w 1643379"/>
              <a:gd name="T55" fmla="*/ 481381 h 1076960"/>
              <a:gd name="T56" fmla="*/ 53486 w 1643379"/>
              <a:gd name="T57" fmla="*/ 491149 h 1076960"/>
              <a:gd name="T58" fmla="*/ 433083 w 1643379"/>
              <a:gd name="T59" fmla="*/ 486236 h 1076960"/>
              <a:gd name="T60" fmla="*/ 453949 w 1643379"/>
              <a:gd name="T61" fmla="*/ 464477 h 1076960"/>
              <a:gd name="T62" fmla="*/ 466433 w 1643379"/>
              <a:gd name="T63" fmla="*/ 430123 h 1076960"/>
              <a:gd name="T64" fmla="*/ 468767 w 1643379"/>
              <a:gd name="T65" fmla="*/ 405293 h 1076960"/>
              <a:gd name="T66" fmla="*/ 468767 w 1643379"/>
              <a:gd name="T67" fmla="*/ 85507 h 10769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3379" h="1076960">
                <a:moveTo>
                  <a:pt x="1642872" y="187452"/>
                </a:moveTo>
                <a:lnTo>
                  <a:pt x="1641348" y="168402"/>
                </a:lnTo>
                <a:lnTo>
                  <a:pt x="1631467" y="124206"/>
                </a:lnTo>
                <a:lnTo>
                  <a:pt x="1616964" y="95237"/>
                </a:lnTo>
                <a:lnTo>
                  <a:pt x="1616964" y="179832"/>
                </a:lnTo>
                <a:lnTo>
                  <a:pt x="1616964" y="599694"/>
                </a:lnTo>
                <a:lnTo>
                  <a:pt x="1616964" y="897636"/>
                </a:lnTo>
                <a:lnTo>
                  <a:pt x="1616202" y="906018"/>
                </a:lnTo>
                <a:lnTo>
                  <a:pt x="1604797" y="950937"/>
                </a:lnTo>
                <a:lnTo>
                  <a:pt x="1581416" y="990193"/>
                </a:lnTo>
                <a:lnTo>
                  <a:pt x="1548345" y="1021448"/>
                </a:lnTo>
                <a:lnTo>
                  <a:pt x="1507871" y="1042416"/>
                </a:lnTo>
                <a:lnTo>
                  <a:pt x="1462278" y="1050798"/>
                </a:lnTo>
                <a:lnTo>
                  <a:pt x="1453896" y="1051560"/>
                </a:lnTo>
                <a:lnTo>
                  <a:pt x="187452" y="1051560"/>
                </a:lnTo>
                <a:lnTo>
                  <a:pt x="140576" y="1044460"/>
                </a:lnTo>
                <a:lnTo>
                  <a:pt x="99326" y="1025486"/>
                </a:lnTo>
                <a:lnTo>
                  <a:pt x="65443" y="996188"/>
                </a:lnTo>
                <a:lnTo>
                  <a:pt x="40640" y="958126"/>
                </a:lnTo>
                <a:lnTo>
                  <a:pt x="26670" y="912876"/>
                </a:lnTo>
                <a:lnTo>
                  <a:pt x="25146" y="896874"/>
                </a:lnTo>
                <a:lnTo>
                  <a:pt x="25146" y="599694"/>
                </a:lnTo>
                <a:lnTo>
                  <a:pt x="25146" y="179070"/>
                </a:lnTo>
                <a:lnTo>
                  <a:pt x="35737" y="130276"/>
                </a:lnTo>
                <a:lnTo>
                  <a:pt x="60947" y="86372"/>
                </a:lnTo>
                <a:lnTo>
                  <a:pt x="90678" y="57912"/>
                </a:lnTo>
                <a:lnTo>
                  <a:pt x="136715" y="33578"/>
                </a:lnTo>
                <a:lnTo>
                  <a:pt x="187452" y="25209"/>
                </a:lnTo>
                <a:lnTo>
                  <a:pt x="1454658" y="25146"/>
                </a:lnTo>
                <a:lnTo>
                  <a:pt x="1471422" y="26670"/>
                </a:lnTo>
                <a:lnTo>
                  <a:pt x="1516595" y="37503"/>
                </a:lnTo>
                <a:lnTo>
                  <a:pt x="1555826" y="60617"/>
                </a:lnTo>
                <a:lnTo>
                  <a:pt x="1587017" y="93637"/>
                </a:lnTo>
                <a:lnTo>
                  <a:pt x="1608086" y="134162"/>
                </a:lnTo>
                <a:lnTo>
                  <a:pt x="1616964" y="179832"/>
                </a:lnTo>
                <a:lnTo>
                  <a:pt x="1616964" y="95237"/>
                </a:lnTo>
                <a:lnTo>
                  <a:pt x="1583715" y="51587"/>
                </a:lnTo>
                <a:lnTo>
                  <a:pt x="1548739" y="25552"/>
                </a:lnTo>
                <a:lnTo>
                  <a:pt x="1508277" y="7950"/>
                </a:lnTo>
                <a:lnTo>
                  <a:pt x="1463802" y="0"/>
                </a:lnTo>
                <a:lnTo>
                  <a:pt x="187452" y="0"/>
                </a:lnTo>
                <a:lnTo>
                  <a:pt x="142278" y="5537"/>
                </a:lnTo>
                <a:lnTo>
                  <a:pt x="100977" y="21069"/>
                </a:lnTo>
                <a:lnTo>
                  <a:pt x="64909" y="45453"/>
                </a:lnTo>
                <a:lnTo>
                  <a:pt x="35407" y="77508"/>
                </a:lnTo>
                <a:lnTo>
                  <a:pt x="13830" y="116078"/>
                </a:lnTo>
                <a:lnTo>
                  <a:pt x="1524" y="160020"/>
                </a:lnTo>
                <a:lnTo>
                  <a:pt x="0" y="178308"/>
                </a:lnTo>
                <a:lnTo>
                  <a:pt x="0" y="599694"/>
                </a:lnTo>
                <a:lnTo>
                  <a:pt x="0" y="898398"/>
                </a:lnTo>
                <a:lnTo>
                  <a:pt x="762" y="908304"/>
                </a:lnTo>
                <a:lnTo>
                  <a:pt x="2286" y="917448"/>
                </a:lnTo>
                <a:lnTo>
                  <a:pt x="3810" y="927354"/>
                </a:lnTo>
                <a:lnTo>
                  <a:pt x="24663" y="982294"/>
                </a:lnTo>
                <a:lnTo>
                  <a:pt x="61722" y="1027938"/>
                </a:lnTo>
                <a:lnTo>
                  <a:pt x="100177" y="1055293"/>
                </a:lnTo>
                <a:lnTo>
                  <a:pt x="158140" y="1074369"/>
                </a:lnTo>
                <a:lnTo>
                  <a:pt x="187452" y="1076706"/>
                </a:lnTo>
                <a:lnTo>
                  <a:pt x="1464564" y="1076706"/>
                </a:lnTo>
                <a:lnTo>
                  <a:pt x="1517815" y="1065936"/>
                </a:lnTo>
                <a:lnTo>
                  <a:pt x="1557350" y="1046238"/>
                </a:lnTo>
                <a:lnTo>
                  <a:pt x="1590941" y="1018235"/>
                </a:lnTo>
                <a:lnTo>
                  <a:pt x="1617179" y="983335"/>
                </a:lnTo>
                <a:lnTo>
                  <a:pt x="1634693" y="942924"/>
                </a:lnTo>
                <a:lnTo>
                  <a:pt x="1642110" y="898398"/>
                </a:lnTo>
                <a:lnTo>
                  <a:pt x="1642872" y="888492"/>
                </a:lnTo>
                <a:lnTo>
                  <a:pt x="1642872" y="599694"/>
                </a:lnTo>
                <a:lnTo>
                  <a:pt x="1642872" y="1874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207E43-9521-4159-8D03-F460F3DD4217}"/>
              </a:ext>
            </a:extLst>
          </p:cNvPr>
          <p:cNvSpPr txBox="1"/>
          <p:nvPr/>
        </p:nvSpPr>
        <p:spPr>
          <a:xfrm>
            <a:off x="5621339" y="1562101"/>
            <a:ext cx="1012825" cy="5238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557" algn="ctr">
              <a:lnSpc>
                <a:spcPts val="2432"/>
              </a:lnSpc>
              <a:spcBef>
                <a:spcPts val="88"/>
              </a:spcBef>
              <a:defRPr/>
            </a:pPr>
            <a:r>
              <a:rPr sz="2100" b="1" dirty="0">
                <a:latin typeface="Caladea"/>
                <a:cs typeface="Caladea"/>
              </a:rPr>
              <a:t>Data</a:t>
            </a:r>
            <a:endParaRPr sz="2100" dirty="0">
              <a:latin typeface="Caladea"/>
              <a:cs typeface="Caladea"/>
            </a:endParaRPr>
          </a:p>
          <a:p>
            <a:pPr algn="ctr">
              <a:lnSpc>
                <a:spcPts val="1590"/>
              </a:lnSpc>
              <a:defRPr/>
            </a:pPr>
            <a:r>
              <a:rPr sz="1400" i="1" spc="-4" dirty="0">
                <a:latin typeface="Caladea"/>
                <a:cs typeface="Caladea"/>
              </a:rPr>
              <a:t>(observasi)</a:t>
            </a:r>
            <a:endParaRPr sz="1400" dirty="0">
              <a:latin typeface="Caladea"/>
              <a:cs typeface="Caladea"/>
            </a:endParaRPr>
          </a:p>
        </p:txBody>
      </p:sp>
      <p:sp>
        <p:nvSpPr>
          <p:cNvPr id="32773" name="object 6">
            <a:extLst>
              <a:ext uri="{FF2B5EF4-FFF2-40B4-BE49-F238E27FC236}">
                <a16:creationId xmlns:a16="http://schemas.microsoft.com/office/drawing/2014/main" id="{16570C1F-3215-4FA5-86DD-6CC101BAA48E}"/>
              </a:ext>
            </a:extLst>
          </p:cNvPr>
          <p:cNvSpPr>
            <a:spLocks/>
          </p:cNvSpPr>
          <p:nvPr/>
        </p:nvSpPr>
        <p:spPr bwMode="auto">
          <a:xfrm>
            <a:off x="7013575" y="2119314"/>
            <a:ext cx="457200" cy="573087"/>
          </a:xfrm>
          <a:custGeom>
            <a:avLst/>
            <a:gdLst>
              <a:gd name="T0" fmla="*/ 152700 w 534670"/>
              <a:gd name="T1" fmla="*/ 244232 h 631189"/>
              <a:gd name="T2" fmla="*/ 152045 w 534670"/>
              <a:gd name="T3" fmla="*/ 242824 h 631189"/>
              <a:gd name="T4" fmla="*/ 150956 w 534670"/>
              <a:gd name="T5" fmla="*/ 242824 h 631189"/>
              <a:gd name="T6" fmla="*/ 150085 w 534670"/>
              <a:gd name="T7" fmla="*/ 242473 h 631189"/>
              <a:gd name="T8" fmla="*/ 149214 w 534670"/>
              <a:gd name="T9" fmla="*/ 243881 h 631189"/>
              <a:gd name="T10" fmla="*/ 148996 w 534670"/>
              <a:gd name="T11" fmla="*/ 245288 h 631189"/>
              <a:gd name="T12" fmla="*/ 148088 w 534670"/>
              <a:gd name="T13" fmla="*/ 269571 h 631189"/>
              <a:gd name="T14" fmla="*/ 147871 w 534670"/>
              <a:gd name="T15" fmla="*/ 275336 h 631189"/>
              <a:gd name="T16" fmla="*/ 142326 w 534670"/>
              <a:gd name="T17" fmla="*/ 258420 h 631189"/>
              <a:gd name="T18" fmla="*/ 135029 w 534670"/>
              <a:gd name="T19" fmla="*/ 237728 h 631189"/>
              <a:gd name="T20" fmla="*/ 127330 w 534670"/>
              <a:gd name="T21" fmla="*/ 217364 h 631189"/>
              <a:gd name="T22" fmla="*/ 119244 w 534670"/>
              <a:gd name="T23" fmla="*/ 197357 h 631189"/>
              <a:gd name="T24" fmla="*/ 110781 w 534670"/>
              <a:gd name="T25" fmla="*/ 177725 h 631189"/>
              <a:gd name="T26" fmla="*/ 101956 w 534670"/>
              <a:gd name="T27" fmla="*/ 158493 h 631189"/>
              <a:gd name="T28" fmla="*/ 92773 w 534670"/>
              <a:gd name="T29" fmla="*/ 139676 h 631189"/>
              <a:gd name="T30" fmla="*/ 83254 w 534670"/>
              <a:gd name="T31" fmla="*/ 121313 h 631189"/>
              <a:gd name="T32" fmla="*/ 73405 w 534670"/>
              <a:gd name="T33" fmla="*/ 103412 h 631189"/>
              <a:gd name="T34" fmla="*/ 63239 w 534670"/>
              <a:gd name="T35" fmla="*/ 85997 h 631189"/>
              <a:gd name="T36" fmla="*/ 52765 w 534670"/>
              <a:gd name="T37" fmla="*/ 69094 h 631189"/>
              <a:gd name="T38" fmla="*/ 42001 w 534670"/>
              <a:gd name="T39" fmla="*/ 52724 h 631189"/>
              <a:gd name="T40" fmla="*/ 30953 w 534670"/>
              <a:gd name="T41" fmla="*/ 36903 h 631189"/>
              <a:gd name="T42" fmla="*/ 19633 w 534670"/>
              <a:gd name="T43" fmla="*/ 21672 h 631189"/>
              <a:gd name="T44" fmla="*/ 8060 w 534670"/>
              <a:gd name="T45" fmla="*/ 7038 h 631189"/>
              <a:gd name="T46" fmla="*/ 2179 w 534670"/>
              <a:gd name="T47" fmla="*/ 0 h 631189"/>
              <a:gd name="T48" fmla="*/ 0 w 534670"/>
              <a:gd name="T49" fmla="*/ 4574 h 631189"/>
              <a:gd name="T50" fmla="*/ 17289 w 534670"/>
              <a:gd name="T51" fmla="*/ 26205 h 631189"/>
              <a:gd name="T52" fmla="*/ 28478 w 534670"/>
              <a:gd name="T53" fmla="*/ 41151 h 631189"/>
              <a:gd name="T54" fmla="*/ 39427 w 534670"/>
              <a:gd name="T55" fmla="*/ 56759 h 631189"/>
              <a:gd name="T56" fmla="*/ 50123 w 534670"/>
              <a:gd name="T57" fmla="*/ 73000 h 631189"/>
              <a:gd name="T58" fmla="*/ 60542 w 534670"/>
              <a:gd name="T59" fmla="*/ 89828 h 631189"/>
              <a:gd name="T60" fmla="*/ 70675 w 534670"/>
              <a:gd name="T61" fmla="*/ 107206 h 631189"/>
              <a:gd name="T62" fmla="*/ 80500 w 534670"/>
              <a:gd name="T63" fmla="*/ 125102 h 631189"/>
              <a:gd name="T64" fmla="*/ 89997 w 534670"/>
              <a:gd name="T65" fmla="*/ 143471 h 631189"/>
              <a:gd name="T66" fmla="*/ 99156 w 534670"/>
              <a:gd name="T67" fmla="*/ 162282 h 631189"/>
              <a:gd name="T68" fmla="*/ 107953 w 534670"/>
              <a:gd name="T69" fmla="*/ 181491 h 631189"/>
              <a:gd name="T70" fmla="*/ 116372 w 534670"/>
              <a:gd name="T71" fmla="*/ 201063 h 631189"/>
              <a:gd name="T72" fmla="*/ 124399 w 534670"/>
              <a:gd name="T73" fmla="*/ 220964 h 631189"/>
              <a:gd name="T74" fmla="*/ 132017 w 534670"/>
              <a:gd name="T75" fmla="*/ 241153 h 631189"/>
              <a:gd name="T76" fmla="*/ 139205 w 534670"/>
              <a:gd name="T77" fmla="*/ 261587 h 631189"/>
              <a:gd name="T78" fmla="*/ 141808 w 534670"/>
              <a:gd name="T79" fmla="*/ 269571 h 631189"/>
              <a:gd name="T80" fmla="*/ 144421 w 534670"/>
              <a:gd name="T81" fmla="*/ 277571 h 631189"/>
              <a:gd name="T82" fmla="*/ 136671 w 534670"/>
              <a:gd name="T83" fmla="*/ 269571 h 631189"/>
              <a:gd name="T84" fmla="*/ 129173 w 534670"/>
              <a:gd name="T85" fmla="*/ 261828 h 631189"/>
              <a:gd name="T86" fmla="*/ 128301 w 534670"/>
              <a:gd name="T87" fmla="*/ 260773 h 631189"/>
              <a:gd name="T88" fmla="*/ 127213 w 534670"/>
              <a:gd name="T89" fmla="*/ 261125 h 631189"/>
              <a:gd name="T90" fmla="*/ 126777 w 534670"/>
              <a:gd name="T91" fmla="*/ 262532 h 631189"/>
              <a:gd name="T92" fmla="*/ 126123 w 534670"/>
              <a:gd name="T93" fmla="*/ 263941 h 631189"/>
              <a:gd name="T94" fmla="*/ 126342 w 534670"/>
              <a:gd name="T95" fmla="*/ 265699 h 631189"/>
              <a:gd name="T96" fmla="*/ 127213 w 534670"/>
              <a:gd name="T97" fmla="*/ 266754 h 631189"/>
              <a:gd name="T98" fmla="*/ 129926 w 534670"/>
              <a:gd name="T99" fmla="*/ 269571 h 631189"/>
              <a:gd name="T100" fmla="*/ 150956 w 534670"/>
              <a:gd name="T101" fmla="*/ 291390 h 631189"/>
              <a:gd name="T102" fmla="*/ 151783 w 534670"/>
              <a:gd name="T103" fmla="*/ 269571 h 631189"/>
              <a:gd name="T104" fmla="*/ 152700 w 534670"/>
              <a:gd name="T105" fmla="*/ 245640 h 631189"/>
              <a:gd name="T106" fmla="*/ 152700 w 534670"/>
              <a:gd name="T107" fmla="*/ 244232 h 63118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34670" h="631189">
                <a:moveTo>
                  <a:pt x="534162" y="528828"/>
                </a:moveTo>
                <a:lnTo>
                  <a:pt x="531876" y="525780"/>
                </a:lnTo>
                <a:lnTo>
                  <a:pt x="528066" y="525780"/>
                </a:lnTo>
                <a:lnTo>
                  <a:pt x="525018" y="525018"/>
                </a:lnTo>
                <a:lnTo>
                  <a:pt x="521970" y="528066"/>
                </a:lnTo>
                <a:lnTo>
                  <a:pt x="521208" y="531114"/>
                </a:lnTo>
                <a:lnTo>
                  <a:pt x="518033" y="583692"/>
                </a:lnTo>
                <a:lnTo>
                  <a:pt x="517271" y="596176"/>
                </a:lnTo>
                <a:lnTo>
                  <a:pt x="497878" y="559549"/>
                </a:lnTo>
                <a:lnTo>
                  <a:pt x="472351" y="514743"/>
                </a:lnTo>
                <a:lnTo>
                  <a:pt x="445414" y="470649"/>
                </a:lnTo>
                <a:lnTo>
                  <a:pt x="417131" y="427329"/>
                </a:lnTo>
                <a:lnTo>
                  <a:pt x="387527" y="384822"/>
                </a:lnTo>
                <a:lnTo>
                  <a:pt x="356654" y="343179"/>
                </a:lnTo>
                <a:lnTo>
                  <a:pt x="324535" y="302437"/>
                </a:lnTo>
                <a:lnTo>
                  <a:pt x="291236" y="262674"/>
                </a:lnTo>
                <a:lnTo>
                  <a:pt x="256781" y="223913"/>
                </a:lnTo>
                <a:lnTo>
                  <a:pt x="221221" y="186207"/>
                </a:lnTo>
                <a:lnTo>
                  <a:pt x="184581" y="149606"/>
                </a:lnTo>
                <a:lnTo>
                  <a:pt x="146926" y="114160"/>
                </a:lnTo>
                <a:lnTo>
                  <a:pt x="108280" y="79908"/>
                </a:lnTo>
                <a:lnTo>
                  <a:pt x="68681" y="46926"/>
                </a:lnTo>
                <a:lnTo>
                  <a:pt x="28194" y="15240"/>
                </a:lnTo>
                <a:lnTo>
                  <a:pt x="7620" y="0"/>
                </a:lnTo>
                <a:lnTo>
                  <a:pt x="0" y="9906"/>
                </a:lnTo>
                <a:lnTo>
                  <a:pt x="60477" y="56743"/>
                </a:lnTo>
                <a:lnTo>
                  <a:pt x="99618" y="89103"/>
                </a:lnTo>
                <a:lnTo>
                  <a:pt x="137922" y="122897"/>
                </a:lnTo>
                <a:lnTo>
                  <a:pt x="175336" y="158064"/>
                </a:lnTo>
                <a:lnTo>
                  <a:pt x="211785" y="194500"/>
                </a:lnTo>
                <a:lnTo>
                  <a:pt x="247230" y="232130"/>
                </a:lnTo>
                <a:lnTo>
                  <a:pt x="281597" y="270878"/>
                </a:lnTo>
                <a:lnTo>
                  <a:pt x="314820" y="310654"/>
                </a:lnTo>
                <a:lnTo>
                  <a:pt x="346862" y="351383"/>
                </a:lnTo>
                <a:lnTo>
                  <a:pt x="377634" y="392976"/>
                </a:lnTo>
                <a:lnTo>
                  <a:pt x="407085" y="435356"/>
                </a:lnTo>
                <a:lnTo>
                  <a:pt x="435165" y="478447"/>
                </a:lnTo>
                <a:lnTo>
                  <a:pt x="461810" y="522160"/>
                </a:lnTo>
                <a:lnTo>
                  <a:pt x="486956" y="566407"/>
                </a:lnTo>
                <a:lnTo>
                  <a:pt x="496062" y="583692"/>
                </a:lnTo>
                <a:lnTo>
                  <a:pt x="505206" y="601014"/>
                </a:lnTo>
                <a:lnTo>
                  <a:pt x="478091" y="583692"/>
                </a:lnTo>
                <a:lnTo>
                  <a:pt x="451866" y="566928"/>
                </a:lnTo>
                <a:lnTo>
                  <a:pt x="448818" y="564642"/>
                </a:lnTo>
                <a:lnTo>
                  <a:pt x="445008" y="565404"/>
                </a:lnTo>
                <a:lnTo>
                  <a:pt x="443484" y="568452"/>
                </a:lnTo>
                <a:lnTo>
                  <a:pt x="441198" y="571500"/>
                </a:lnTo>
                <a:lnTo>
                  <a:pt x="441960" y="575310"/>
                </a:lnTo>
                <a:lnTo>
                  <a:pt x="445008" y="577596"/>
                </a:lnTo>
                <a:lnTo>
                  <a:pt x="454494" y="583692"/>
                </a:lnTo>
                <a:lnTo>
                  <a:pt x="528066" y="630936"/>
                </a:lnTo>
                <a:lnTo>
                  <a:pt x="530961" y="583692"/>
                </a:lnTo>
                <a:lnTo>
                  <a:pt x="534162" y="531876"/>
                </a:lnTo>
                <a:lnTo>
                  <a:pt x="534162" y="5288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2774" name="object 7">
            <a:extLst>
              <a:ext uri="{FF2B5EF4-FFF2-40B4-BE49-F238E27FC236}">
                <a16:creationId xmlns:a16="http://schemas.microsoft.com/office/drawing/2014/main" id="{29EF5A05-065E-495C-9FC7-6D9DC050DDC0}"/>
              </a:ext>
            </a:extLst>
          </p:cNvPr>
          <p:cNvSpPr>
            <a:spLocks/>
          </p:cNvSpPr>
          <p:nvPr/>
        </p:nvSpPr>
        <p:spPr bwMode="auto">
          <a:xfrm>
            <a:off x="4819651" y="2124076"/>
            <a:ext cx="434975" cy="523875"/>
          </a:xfrm>
          <a:custGeom>
            <a:avLst/>
            <a:gdLst>
              <a:gd name="T0" fmla="*/ 128704 w 507364"/>
              <a:gd name="T1" fmla="*/ 19012 h 578485"/>
              <a:gd name="T2" fmla="*/ 105851 w 507364"/>
              <a:gd name="T3" fmla="*/ 49608 h 578485"/>
              <a:gd name="T4" fmla="*/ 84235 w 507364"/>
              <a:gd name="T5" fmla="*/ 82169 h 578485"/>
              <a:gd name="T6" fmla="*/ 63913 w 507364"/>
              <a:gd name="T7" fmla="*/ 116604 h 578485"/>
              <a:gd name="T8" fmla="*/ 44939 w 507364"/>
              <a:gd name="T9" fmla="*/ 152821 h 578485"/>
              <a:gd name="T10" fmla="*/ 27373 w 507364"/>
              <a:gd name="T11" fmla="*/ 190733 h 578485"/>
              <a:gd name="T12" fmla="*/ 11272 w 507364"/>
              <a:gd name="T13" fmla="*/ 230249 h 578485"/>
              <a:gd name="T14" fmla="*/ 0 w 507364"/>
              <a:gd name="T15" fmla="*/ 261626 h 578485"/>
              <a:gd name="T16" fmla="*/ 7017 w 507364"/>
              <a:gd name="T17" fmla="*/ 253484 h 578485"/>
              <a:gd name="T18" fmla="*/ 22212 w 507364"/>
              <a:gd name="T19" fmla="*/ 213456 h 578485"/>
              <a:gd name="T20" fmla="*/ 38958 w 507364"/>
              <a:gd name="T21" fmla="*/ 174948 h 578485"/>
              <a:gd name="T22" fmla="*/ 57170 w 507364"/>
              <a:gd name="T23" fmla="*/ 138066 h 578485"/>
              <a:gd name="T24" fmla="*/ 76766 w 507364"/>
              <a:gd name="T25" fmla="*/ 102920 h 578485"/>
              <a:gd name="T26" fmla="*/ 97661 w 507364"/>
              <a:gd name="T27" fmla="*/ 69616 h 578485"/>
              <a:gd name="T28" fmla="*/ 119775 w 507364"/>
              <a:gd name="T29" fmla="*/ 38262 h 578485"/>
              <a:gd name="T30" fmla="*/ 140554 w 507364"/>
              <a:gd name="T31" fmla="*/ 11980 h 578485"/>
              <a:gd name="T32" fmla="*/ 147915 w 507364"/>
              <a:gd name="T33" fmla="*/ 0 h 578485"/>
              <a:gd name="T34" fmla="*/ 118114 w 507364"/>
              <a:gd name="T35" fmla="*/ 5170 h 578485"/>
              <a:gd name="T36" fmla="*/ 117447 w 507364"/>
              <a:gd name="T37" fmla="*/ 8273 h 578485"/>
              <a:gd name="T38" fmla="*/ 118560 w 507364"/>
              <a:gd name="T39" fmla="*/ 11029 h 578485"/>
              <a:gd name="T40" fmla="*/ 138190 w 507364"/>
              <a:gd name="T41" fmla="*/ 7401 h 578485"/>
              <a:gd name="T42" fmla="*/ 143911 w 507364"/>
              <a:gd name="T43" fmla="*/ 1034 h 578485"/>
              <a:gd name="T44" fmla="*/ 146135 w 507364"/>
              <a:gd name="T45" fmla="*/ 6433 h 578485"/>
              <a:gd name="T46" fmla="*/ 146135 w 507364"/>
              <a:gd name="T47" fmla="*/ 6433 h 578485"/>
              <a:gd name="T48" fmla="*/ 143021 w 507364"/>
              <a:gd name="T49" fmla="*/ 8961 h 578485"/>
              <a:gd name="T50" fmla="*/ 133237 w 507364"/>
              <a:gd name="T51" fmla="*/ 38951 h 578485"/>
              <a:gd name="T52" fmla="*/ 133237 w 507364"/>
              <a:gd name="T53" fmla="*/ 42053 h 578485"/>
              <a:gd name="T54" fmla="*/ 136128 w 507364"/>
              <a:gd name="T55" fmla="*/ 42742 h 578485"/>
              <a:gd name="T56" fmla="*/ 146135 w 507364"/>
              <a:gd name="T57" fmla="*/ 6433 h 578485"/>
              <a:gd name="T58" fmla="*/ 143911 w 507364"/>
              <a:gd name="T59" fmla="*/ 1034 h 578485"/>
              <a:gd name="T60" fmla="*/ 138190 w 507364"/>
              <a:gd name="T61" fmla="*/ 7401 h 578485"/>
              <a:gd name="T62" fmla="*/ 143245 w 507364"/>
              <a:gd name="T63" fmla="*/ 2067 h 578485"/>
              <a:gd name="T64" fmla="*/ 145023 w 507364"/>
              <a:gd name="T65" fmla="*/ 6746 h 578485"/>
              <a:gd name="T66" fmla="*/ 145023 w 507364"/>
              <a:gd name="T67" fmla="*/ 6746 h 578485"/>
              <a:gd name="T68" fmla="*/ 141977 w 507364"/>
              <a:gd name="T69" fmla="*/ 6738 h 578485"/>
              <a:gd name="T70" fmla="*/ 143021 w 507364"/>
              <a:gd name="T71" fmla="*/ 8961 h 578485"/>
              <a:gd name="T72" fmla="*/ 145023 w 507364"/>
              <a:gd name="T73" fmla="*/ 6203 h 578485"/>
              <a:gd name="T74" fmla="*/ 141977 w 507364"/>
              <a:gd name="T75" fmla="*/ 6738 h 57848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07364" h="578485">
                <a:moveTo>
                  <a:pt x="486477" y="14895"/>
                </a:moveTo>
                <a:lnTo>
                  <a:pt x="440995" y="42031"/>
                </a:lnTo>
                <a:lnTo>
                  <a:pt x="401327" y="75293"/>
                </a:lnTo>
                <a:lnTo>
                  <a:pt x="362693" y="109665"/>
                </a:lnTo>
                <a:lnTo>
                  <a:pt x="325118" y="145124"/>
                </a:lnTo>
                <a:lnTo>
                  <a:pt x="288626" y="181643"/>
                </a:lnTo>
                <a:lnTo>
                  <a:pt x="253242" y="219199"/>
                </a:lnTo>
                <a:lnTo>
                  <a:pt x="218990" y="257765"/>
                </a:lnTo>
                <a:lnTo>
                  <a:pt x="185895" y="297318"/>
                </a:lnTo>
                <a:lnTo>
                  <a:pt x="153981" y="337831"/>
                </a:lnTo>
                <a:lnTo>
                  <a:pt x="123272" y="379281"/>
                </a:lnTo>
                <a:lnTo>
                  <a:pt x="93793" y="421641"/>
                </a:lnTo>
                <a:lnTo>
                  <a:pt x="65568" y="464888"/>
                </a:lnTo>
                <a:lnTo>
                  <a:pt x="38621" y="508995"/>
                </a:lnTo>
                <a:lnTo>
                  <a:pt x="12977" y="553939"/>
                </a:lnTo>
                <a:lnTo>
                  <a:pt x="0" y="578358"/>
                </a:lnTo>
                <a:lnTo>
                  <a:pt x="14553" y="578358"/>
                </a:lnTo>
                <a:lnTo>
                  <a:pt x="24043" y="560359"/>
                </a:lnTo>
                <a:lnTo>
                  <a:pt x="49394" y="515709"/>
                </a:lnTo>
                <a:lnTo>
                  <a:pt x="76109" y="471870"/>
                </a:lnTo>
                <a:lnTo>
                  <a:pt x="104151" y="428871"/>
                </a:lnTo>
                <a:lnTo>
                  <a:pt x="133486" y="386743"/>
                </a:lnTo>
                <a:lnTo>
                  <a:pt x="164076" y="345513"/>
                </a:lnTo>
                <a:lnTo>
                  <a:pt x="195888" y="305213"/>
                </a:lnTo>
                <a:lnTo>
                  <a:pt x="228885" y="265872"/>
                </a:lnTo>
                <a:lnTo>
                  <a:pt x="263032" y="227519"/>
                </a:lnTo>
                <a:lnTo>
                  <a:pt x="298292" y="190183"/>
                </a:lnTo>
                <a:lnTo>
                  <a:pt x="334631" y="153896"/>
                </a:lnTo>
                <a:lnTo>
                  <a:pt x="372012" y="118685"/>
                </a:lnTo>
                <a:lnTo>
                  <a:pt x="410401" y="84581"/>
                </a:lnTo>
                <a:lnTo>
                  <a:pt x="449761" y="51613"/>
                </a:lnTo>
                <a:lnTo>
                  <a:pt x="481603" y="26483"/>
                </a:lnTo>
                <a:lnTo>
                  <a:pt x="486477" y="14895"/>
                </a:lnTo>
                <a:close/>
              </a:path>
              <a:path w="507364" h="578485">
                <a:moveTo>
                  <a:pt x="506820" y="0"/>
                </a:moveTo>
                <a:lnTo>
                  <a:pt x="408522" y="10667"/>
                </a:lnTo>
                <a:lnTo>
                  <a:pt x="404712" y="11429"/>
                </a:lnTo>
                <a:lnTo>
                  <a:pt x="402426" y="14477"/>
                </a:lnTo>
                <a:lnTo>
                  <a:pt x="402426" y="18287"/>
                </a:lnTo>
                <a:lnTo>
                  <a:pt x="403188" y="21335"/>
                </a:lnTo>
                <a:lnTo>
                  <a:pt x="406236" y="24383"/>
                </a:lnTo>
                <a:lnTo>
                  <a:pt x="409284" y="23621"/>
                </a:lnTo>
                <a:lnTo>
                  <a:pt x="473498" y="16363"/>
                </a:lnTo>
                <a:lnTo>
                  <a:pt x="481674" y="9905"/>
                </a:lnTo>
                <a:lnTo>
                  <a:pt x="493104" y="2285"/>
                </a:lnTo>
                <a:lnTo>
                  <a:pt x="500724" y="12191"/>
                </a:lnTo>
                <a:lnTo>
                  <a:pt x="500724" y="14223"/>
                </a:lnTo>
                <a:lnTo>
                  <a:pt x="506820" y="0"/>
                </a:lnTo>
                <a:close/>
              </a:path>
              <a:path w="507364" h="578485">
                <a:moveTo>
                  <a:pt x="500724" y="14223"/>
                </a:moveTo>
                <a:lnTo>
                  <a:pt x="500724" y="12191"/>
                </a:lnTo>
                <a:lnTo>
                  <a:pt x="490056" y="19811"/>
                </a:lnTo>
                <a:lnTo>
                  <a:pt x="481603" y="26483"/>
                </a:lnTo>
                <a:lnTo>
                  <a:pt x="456528" y="86105"/>
                </a:lnTo>
                <a:lnTo>
                  <a:pt x="455004" y="89153"/>
                </a:lnTo>
                <a:lnTo>
                  <a:pt x="456528" y="92963"/>
                </a:lnTo>
                <a:lnTo>
                  <a:pt x="462624" y="96011"/>
                </a:lnTo>
                <a:lnTo>
                  <a:pt x="466434" y="94487"/>
                </a:lnTo>
                <a:lnTo>
                  <a:pt x="467958" y="90677"/>
                </a:lnTo>
                <a:lnTo>
                  <a:pt x="500724" y="14223"/>
                </a:lnTo>
                <a:close/>
              </a:path>
              <a:path w="507364" h="578485">
                <a:moveTo>
                  <a:pt x="500724" y="12191"/>
                </a:moveTo>
                <a:lnTo>
                  <a:pt x="493104" y="2285"/>
                </a:lnTo>
                <a:lnTo>
                  <a:pt x="481603" y="9962"/>
                </a:lnTo>
                <a:lnTo>
                  <a:pt x="473498" y="16363"/>
                </a:lnTo>
                <a:lnTo>
                  <a:pt x="486477" y="14895"/>
                </a:lnTo>
                <a:lnTo>
                  <a:pt x="490818" y="4571"/>
                </a:lnTo>
                <a:lnTo>
                  <a:pt x="496914" y="13715"/>
                </a:lnTo>
                <a:lnTo>
                  <a:pt x="496914" y="14913"/>
                </a:lnTo>
                <a:lnTo>
                  <a:pt x="500724" y="12191"/>
                </a:lnTo>
                <a:close/>
              </a:path>
              <a:path w="507364" h="578485">
                <a:moveTo>
                  <a:pt x="496914" y="14913"/>
                </a:moveTo>
                <a:lnTo>
                  <a:pt x="496914" y="13715"/>
                </a:lnTo>
                <a:lnTo>
                  <a:pt x="486477" y="14895"/>
                </a:lnTo>
                <a:lnTo>
                  <a:pt x="481603" y="26483"/>
                </a:lnTo>
                <a:lnTo>
                  <a:pt x="490056" y="19811"/>
                </a:lnTo>
                <a:lnTo>
                  <a:pt x="496914" y="14913"/>
                </a:lnTo>
                <a:close/>
              </a:path>
              <a:path w="507364" h="578485">
                <a:moveTo>
                  <a:pt x="496914" y="13715"/>
                </a:moveTo>
                <a:lnTo>
                  <a:pt x="490818" y="4571"/>
                </a:lnTo>
                <a:lnTo>
                  <a:pt x="486477" y="14895"/>
                </a:lnTo>
                <a:lnTo>
                  <a:pt x="496914" y="137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E33E756-54DD-4C64-8877-7FF8D6427FF5}"/>
              </a:ext>
            </a:extLst>
          </p:cNvPr>
          <p:cNvSpPr txBox="1"/>
          <p:nvPr/>
        </p:nvSpPr>
        <p:spPr>
          <a:xfrm>
            <a:off x="7826376" y="1814514"/>
            <a:ext cx="1643063" cy="3333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100" b="1" i="1" spc="-4" dirty="0">
                <a:latin typeface="Arial"/>
                <a:cs typeface="Arial"/>
              </a:rPr>
              <a:t>Analisis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DE8F18C-0938-4D07-834E-039DC8327C95}"/>
              </a:ext>
            </a:extLst>
          </p:cNvPr>
          <p:cNvSpPr txBox="1"/>
          <p:nvPr/>
        </p:nvSpPr>
        <p:spPr>
          <a:xfrm>
            <a:off x="3230563" y="1814514"/>
            <a:ext cx="2024062" cy="3333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100" b="1" i="1" spc="-4" dirty="0">
                <a:latin typeface="Arial"/>
                <a:cs typeface="Arial"/>
              </a:rPr>
              <a:t>Pengumpulan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2777" name="object 10">
            <a:extLst>
              <a:ext uri="{FF2B5EF4-FFF2-40B4-BE49-F238E27FC236}">
                <a16:creationId xmlns:a16="http://schemas.microsoft.com/office/drawing/2014/main" id="{F8608590-AB11-4009-B958-410467A87503}"/>
              </a:ext>
            </a:extLst>
          </p:cNvPr>
          <p:cNvSpPr>
            <a:spLocks/>
          </p:cNvSpPr>
          <p:nvPr/>
        </p:nvSpPr>
        <p:spPr bwMode="auto">
          <a:xfrm>
            <a:off x="6732589" y="2901951"/>
            <a:ext cx="1774825" cy="523875"/>
          </a:xfrm>
          <a:custGeom>
            <a:avLst/>
            <a:gdLst>
              <a:gd name="T0" fmla="*/ 592785 w 2075815"/>
              <a:gd name="T1" fmla="*/ 261626 h 578485"/>
              <a:gd name="T2" fmla="*/ 592785 w 2075815"/>
              <a:gd name="T3" fmla="*/ 80314 h 578485"/>
              <a:gd name="T4" fmla="*/ 592567 w 2075815"/>
              <a:gd name="T5" fmla="*/ 76177 h 578485"/>
              <a:gd name="T6" fmla="*/ 589726 w 2075815"/>
              <a:gd name="T7" fmla="*/ 56232 h 578485"/>
              <a:gd name="T8" fmla="*/ 584105 w 2075815"/>
              <a:gd name="T9" fmla="*/ 38420 h 578485"/>
              <a:gd name="T10" fmla="*/ 576106 w 2075815"/>
              <a:gd name="T11" fmla="*/ 23315 h 578485"/>
              <a:gd name="T12" fmla="*/ 566132 w 2075815"/>
              <a:gd name="T13" fmla="*/ 11492 h 578485"/>
              <a:gd name="T14" fmla="*/ 554583 w 2075815"/>
              <a:gd name="T15" fmla="*/ 3529 h 578485"/>
              <a:gd name="T16" fmla="*/ 541863 w 2075815"/>
              <a:gd name="T17" fmla="*/ 0 h 578485"/>
              <a:gd name="T18" fmla="*/ 53751 w 2075815"/>
              <a:gd name="T19" fmla="*/ 0 h 578485"/>
              <a:gd name="T20" fmla="*/ 40852 w 2075815"/>
              <a:gd name="T21" fmla="*/ 2445 h 578485"/>
              <a:gd name="T22" fmla="*/ 29073 w 2075815"/>
              <a:gd name="T23" fmla="*/ 9422 h 578485"/>
              <a:gd name="T24" fmla="*/ 18788 w 2075815"/>
              <a:gd name="T25" fmla="*/ 20400 h 578485"/>
              <a:gd name="T26" fmla="*/ 10373 w 2075815"/>
              <a:gd name="T27" fmla="*/ 34849 h 578485"/>
              <a:gd name="T28" fmla="*/ 4203 w 2075815"/>
              <a:gd name="T29" fmla="*/ 52239 h 578485"/>
              <a:gd name="T30" fmla="*/ 653 w 2075815"/>
              <a:gd name="T31" fmla="*/ 72040 h 578485"/>
              <a:gd name="T32" fmla="*/ 0 w 2075815"/>
              <a:gd name="T33" fmla="*/ 84796 h 578485"/>
              <a:gd name="T34" fmla="*/ 0 w 2075815"/>
              <a:gd name="T35" fmla="*/ 261626 h 578485"/>
              <a:gd name="T36" fmla="*/ 7398 w 2075815"/>
              <a:gd name="T37" fmla="*/ 261626 h 578485"/>
              <a:gd name="T38" fmla="*/ 7398 w 2075815"/>
              <a:gd name="T39" fmla="*/ 81004 h 578485"/>
              <a:gd name="T40" fmla="*/ 7834 w 2075815"/>
              <a:gd name="T41" fmla="*/ 73765 h 578485"/>
              <a:gd name="T42" fmla="*/ 13530 w 2075815"/>
              <a:gd name="T43" fmla="*/ 48393 h 578485"/>
              <a:gd name="T44" fmla="*/ 22631 w 2075815"/>
              <a:gd name="T45" fmla="*/ 30332 h 578485"/>
              <a:gd name="T46" fmla="*/ 24373 w 2075815"/>
              <a:gd name="T47" fmla="*/ 28265 h 578485"/>
              <a:gd name="T48" fmla="*/ 26113 w 2075815"/>
              <a:gd name="T49" fmla="*/ 25851 h 578485"/>
              <a:gd name="T50" fmla="*/ 39220 w 2075815"/>
              <a:gd name="T51" fmla="*/ 15156 h 578485"/>
              <a:gd name="T52" fmla="*/ 53751 w 2075815"/>
              <a:gd name="T53" fmla="*/ 11374 h 578485"/>
              <a:gd name="T54" fmla="*/ 539252 w 2075815"/>
              <a:gd name="T55" fmla="*/ 11374 h 578485"/>
              <a:gd name="T56" fmla="*/ 541645 w 2075815"/>
              <a:gd name="T57" fmla="*/ 11718 h 578485"/>
              <a:gd name="T58" fmla="*/ 544039 w 2075815"/>
              <a:gd name="T59" fmla="*/ 11718 h 578485"/>
              <a:gd name="T60" fmla="*/ 557064 w 2075815"/>
              <a:gd name="T61" fmla="*/ 17071 h 578485"/>
              <a:gd name="T62" fmla="*/ 568219 w 2075815"/>
              <a:gd name="T63" fmla="*/ 27533 h 578485"/>
              <a:gd name="T64" fmla="*/ 577018 w 2075815"/>
              <a:gd name="T65" fmla="*/ 42281 h 578485"/>
              <a:gd name="T66" fmla="*/ 582975 w 2075815"/>
              <a:gd name="T67" fmla="*/ 60494 h 578485"/>
              <a:gd name="T68" fmla="*/ 585604 w 2075815"/>
              <a:gd name="T69" fmla="*/ 81349 h 578485"/>
              <a:gd name="T70" fmla="*/ 585604 w 2075815"/>
              <a:gd name="T71" fmla="*/ 261626 h 578485"/>
              <a:gd name="T72" fmla="*/ 592785 w 2075815"/>
              <a:gd name="T73" fmla="*/ 261626 h 57848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075815" h="578485">
                <a:moveTo>
                  <a:pt x="2075688" y="578357"/>
                </a:moveTo>
                <a:lnTo>
                  <a:pt x="2075688" y="177545"/>
                </a:lnTo>
                <a:lnTo>
                  <a:pt x="2074926" y="168401"/>
                </a:lnTo>
                <a:lnTo>
                  <a:pt x="2064975" y="124310"/>
                </a:lnTo>
                <a:lnTo>
                  <a:pt x="2045292" y="84931"/>
                </a:lnTo>
                <a:lnTo>
                  <a:pt x="2017285" y="51539"/>
                </a:lnTo>
                <a:lnTo>
                  <a:pt x="1982359" y="25405"/>
                </a:lnTo>
                <a:lnTo>
                  <a:pt x="1941922" y="7801"/>
                </a:lnTo>
                <a:lnTo>
                  <a:pt x="1897380" y="0"/>
                </a:lnTo>
                <a:lnTo>
                  <a:pt x="188213" y="0"/>
                </a:lnTo>
                <a:lnTo>
                  <a:pt x="143046" y="5405"/>
                </a:lnTo>
                <a:lnTo>
                  <a:pt x="101800" y="20827"/>
                </a:lnTo>
                <a:lnTo>
                  <a:pt x="65789" y="45096"/>
                </a:lnTo>
                <a:lnTo>
                  <a:pt x="36324" y="77038"/>
                </a:lnTo>
                <a:lnTo>
                  <a:pt x="14719" y="115482"/>
                </a:lnTo>
                <a:lnTo>
                  <a:pt x="2285" y="159257"/>
                </a:lnTo>
                <a:lnTo>
                  <a:pt x="0" y="187451"/>
                </a:lnTo>
                <a:lnTo>
                  <a:pt x="0" y="578357"/>
                </a:lnTo>
                <a:lnTo>
                  <a:pt x="25907" y="578357"/>
                </a:lnTo>
                <a:lnTo>
                  <a:pt x="25907" y="179070"/>
                </a:lnTo>
                <a:lnTo>
                  <a:pt x="27432" y="163067"/>
                </a:lnTo>
                <a:lnTo>
                  <a:pt x="47372" y="106980"/>
                </a:lnTo>
                <a:lnTo>
                  <a:pt x="79247" y="67055"/>
                </a:lnTo>
                <a:lnTo>
                  <a:pt x="85343" y="62483"/>
                </a:lnTo>
                <a:lnTo>
                  <a:pt x="91439" y="57149"/>
                </a:lnTo>
                <a:lnTo>
                  <a:pt x="137331" y="33504"/>
                </a:lnTo>
                <a:lnTo>
                  <a:pt x="188214" y="25145"/>
                </a:lnTo>
                <a:lnTo>
                  <a:pt x="1888236" y="25145"/>
                </a:lnTo>
                <a:lnTo>
                  <a:pt x="1896618" y="25907"/>
                </a:lnTo>
                <a:lnTo>
                  <a:pt x="1905000" y="25907"/>
                </a:lnTo>
                <a:lnTo>
                  <a:pt x="1950606" y="37739"/>
                </a:lnTo>
                <a:lnTo>
                  <a:pt x="1989668" y="60864"/>
                </a:lnTo>
                <a:lnTo>
                  <a:pt x="2020481" y="93467"/>
                </a:lnTo>
                <a:lnTo>
                  <a:pt x="2041340" y="133729"/>
                </a:lnTo>
                <a:lnTo>
                  <a:pt x="2050542" y="179831"/>
                </a:lnTo>
                <a:lnTo>
                  <a:pt x="2050542" y="578357"/>
                </a:lnTo>
                <a:lnTo>
                  <a:pt x="2075688" y="5783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2778" name="object 11">
            <a:extLst>
              <a:ext uri="{FF2B5EF4-FFF2-40B4-BE49-F238E27FC236}">
                <a16:creationId xmlns:a16="http://schemas.microsoft.com/office/drawing/2014/main" id="{4B8B5041-53B1-4235-9A13-DA352AA3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3076576"/>
            <a:ext cx="14859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100" b="1">
                <a:latin typeface="Caladea"/>
                <a:ea typeface="Caladea"/>
                <a:cs typeface="Caladea"/>
              </a:rPr>
              <a:t>Informasi</a:t>
            </a:r>
            <a:endParaRPr lang="id-ID" altLang="id-ID" sz="2100">
              <a:latin typeface="Caladea"/>
              <a:ea typeface="Caladea"/>
              <a:cs typeface="Caladea"/>
            </a:endParaRPr>
          </a:p>
        </p:txBody>
      </p:sp>
      <p:sp>
        <p:nvSpPr>
          <p:cNvPr id="32779" name="object 12">
            <a:extLst>
              <a:ext uri="{FF2B5EF4-FFF2-40B4-BE49-F238E27FC236}">
                <a16:creationId xmlns:a16="http://schemas.microsoft.com/office/drawing/2014/main" id="{8DB8A915-BA46-47B5-8364-1AD6DF808B08}"/>
              </a:ext>
            </a:extLst>
          </p:cNvPr>
          <p:cNvSpPr>
            <a:spLocks/>
          </p:cNvSpPr>
          <p:nvPr/>
        </p:nvSpPr>
        <p:spPr bwMode="auto">
          <a:xfrm>
            <a:off x="3949700" y="2901951"/>
            <a:ext cx="1404938" cy="523875"/>
          </a:xfrm>
          <a:custGeom>
            <a:avLst/>
            <a:gdLst>
              <a:gd name="T0" fmla="*/ 468770 w 1643379"/>
              <a:gd name="T1" fmla="*/ 261626 h 578485"/>
              <a:gd name="T2" fmla="*/ 468770 w 1643379"/>
              <a:gd name="T3" fmla="*/ 84796 h 578485"/>
              <a:gd name="T4" fmla="*/ 468334 w 1643379"/>
              <a:gd name="T5" fmla="*/ 76177 h 578485"/>
              <a:gd name="T6" fmla="*/ 465577 w 1643379"/>
              <a:gd name="T7" fmla="*/ 56249 h 578485"/>
              <a:gd name="T8" fmla="*/ 459976 w 1643379"/>
              <a:gd name="T9" fmla="*/ 38420 h 578485"/>
              <a:gd name="T10" fmla="*/ 451961 w 1643379"/>
              <a:gd name="T11" fmla="*/ 23282 h 578485"/>
              <a:gd name="T12" fmla="*/ 441955 w 1643379"/>
              <a:gd name="T13" fmla="*/ 11437 h 578485"/>
              <a:gd name="T14" fmla="*/ 430385 w 1643379"/>
              <a:gd name="T15" fmla="*/ 3477 h 578485"/>
              <a:gd name="T16" fmla="*/ 417674 w 1643379"/>
              <a:gd name="T17" fmla="*/ 0 h 578485"/>
              <a:gd name="T18" fmla="*/ 53486 w 1643379"/>
              <a:gd name="T19" fmla="*/ 0 h 578485"/>
              <a:gd name="T20" fmla="*/ 40792 w 1643379"/>
              <a:gd name="T21" fmla="*/ 2293 h 578485"/>
              <a:gd name="T22" fmla="*/ 29017 w 1643379"/>
              <a:gd name="T23" fmla="*/ 9346 h 578485"/>
              <a:gd name="T24" fmla="*/ 18640 w 1643379"/>
              <a:gd name="T25" fmla="*/ 20506 h 578485"/>
              <a:gd name="T26" fmla="*/ 10137 w 1643379"/>
              <a:gd name="T27" fmla="*/ 35112 h 578485"/>
              <a:gd name="T28" fmla="*/ 3981 w 1643379"/>
              <a:gd name="T29" fmla="*/ 52510 h 578485"/>
              <a:gd name="T30" fmla="*/ 652 w 1643379"/>
              <a:gd name="T31" fmla="*/ 72040 h 578485"/>
              <a:gd name="T32" fmla="*/ 0 w 1643379"/>
              <a:gd name="T33" fmla="*/ 80659 h 578485"/>
              <a:gd name="T34" fmla="*/ 0 w 1643379"/>
              <a:gd name="T35" fmla="*/ 261626 h 578485"/>
              <a:gd name="T36" fmla="*/ 7175 w 1643379"/>
              <a:gd name="T37" fmla="*/ 261626 h 578485"/>
              <a:gd name="T38" fmla="*/ 7175 w 1643379"/>
              <a:gd name="T39" fmla="*/ 81004 h 578485"/>
              <a:gd name="T40" fmla="*/ 7392 w 1643379"/>
              <a:gd name="T41" fmla="*/ 77212 h 578485"/>
              <a:gd name="T42" fmla="*/ 7827 w 1643379"/>
              <a:gd name="T43" fmla="*/ 73765 h 578485"/>
              <a:gd name="T44" fmla="*/ 8262 w 1643379"/>
              <a:gd name="T45" fmla="*/ 69973 h 578485"/>
              <a:gd name="T46" fmla="*/ 10264 w 1643379"/>
              <a:gd name="T47" fmla="*/ 58537 h 578485"/>
              <a:gd name="T48" fmla="*/ 13335 w 1643379"/>
              <a:gd name="T49" fmla="*/ 48393 h 578485"/>
              <a:gd name="T50" fmla="*/ 17403 w 1643379"/>
              <a:gd name="T51" fmla="*/ 39128 h 578485"/>
              <a:gd name="T52" fmla="*/ 22394 w 1643379"/>
              <a:gd name="T53" fmla="*/ 30332 h 578485"/>
              <a:gd name="T54" fmla="*/ 24135 w 1643379"/>
              <a:gd name="T55" fmla="*/ 28265 h 578485"/>
              <a:gd name="T56" fmla="*/ 25874 w 1643379"/>
              <a:gd name="T57" fmla="*/ 25851 h 578485"/>
              <a:gd name="T58" fmla="*/ 39082 w 1643379"/>
              <a:gd name="T59" fmla="*/ 15132 h 578485"/>
              <a:gd name="T60" fmla="*/ 53486 w 1643379"/>
              <a:gd name="T61" fmla="*/ 11402 h 578485"/>
              <a:gd name="T62" fmla="*/ 415066 w 1643379"/>
              <a:gd name="T63" fmla="*/ 11374 h 578485"/>
              <a:gd name="T64" fmla="*/ 417457 w 1643379"/>
              <a:gd name="T65" fmla="*/ 11718 h 578485"/>
              <a:gd name="T66" fmla="*/ 419849 w 1643379"/>
              <a:gd name="T67" fmla="*/ 11718 h 578485"/>
              <a:gd name="T68" fmla="*/ 432805 w 1643379"/>
              <a:gd name="T69" fmla="*/ 16989 h 578485"/>
              <a:gd name="T70" fmla="*/ 444008 w 1643379"/>
              <a:gd name="T71" fmla="*/ 27491 h 578485"/>
              <a:gd name="T72" fmla="*/ 452884 w 1643379"/>
              <a:gd name="T73" fmla="*/ 42319 h 578485"/>
              <a:gd name="T74" fmla="*/ 458863 w 1643379"/>
              <a:gd name="T75" fmla="*/ 60573 h 578485"/>
              <a:gd name="T76" fmla="*/ 461377 w 1643379"/>
              <a:gd name="T77" fmla="*/ 81349 h 578485"/>
              <a:gd name="T78" fmla="*/ 461377 w 1643379"/>
              <a:gd name="T79" fmla="*/ 261626 h 578485"/>
              <a:gd name="T80" fmla="*/ 468770 w 1643379"/>
              <a:gd name="T81" fmla="*/ 261626 h 57848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643379" h="578485">
                <a:moveTo>
                  <a:pt x="1642872" y="578357"/>
                </a:moveTo>
                <a:lnTo>
                  <a:pt x="1642872" y="187451"/>
                </a:lnTo>
                <a:lnTo>
                  <a:pt x="1641348" y="168401"/>
                </a:lnTo>
                <a:lnTo>
                  <a:pt x="1631681" y="124346"/>
                </a:lnTo>
                <a:lnTo>
                  <a:pt x="1612056" y="84929"/>
                </a:lnTo>
                <a:lnTo>
                  <a:pt x="1583964" y="51468"/>
                </a:lnTo>
                <a:lnTo>
                  <a:pt x="1548897" y="25281"/>
                </a:lnTo>
                <a:lnTo>
                  <a:pt x="1508346" y="7686"/>
                </a:lnTo>
                <a:lnTo>
                  <a:pt x="1463802" y="0"/>
                </a:lnTo>
                <a:lnTo>
                  <a:pt x="187451" y="0"/>
                </a:lnTo>
                <a:lnTo>
                  <a:pt x="142960" y="5067"/>
                </a:lnTo>
                <a:lnTo>
                  <a:pt x="101695" y="20661"/>
                </a:lnTo>
                <a:lnTo>
                  <a:pt x="65327" y="45329"/>
                </a:lnTo>
                <a:lnTo>
                  <a:pt x="35523" y="77619"/>
                </a:lnTo>
                <a:lnTo>
                  <a:pt x="13953" y="116079"/>
                </a:lnTo>
                <a:lnTo>
                  <a:pt x="2285" y="159257"/>
                </a:lnTo>
                <a:lnTo>
                  <a:pt x="0" y="178307"/>
                </a:lnTo>
                <a:lnTo>
                  <a:pt x="0" y="578357"/>
                </a:lnTo>
                <a:lnTo>
                  <a:pt x="25146" y="578357"/>
                </a:lnTo>
                <a:lnTo>
                  <a:pt x="25146" y="179069"/>
                </a:lnTo>
                <a:lnTo>
                  <a:pt x="25908" y="170687"/>
                </a:lnTo>
                <a:lnTo>
                  <a:pt x="27432" y="163067"/>
                </a:lnTo>
                <a:lnTo>
                  <a:pt x="28956" y="154685"/>
                </a:lnTo>
                <a:lnTo>
                  <a:pt x="35971" y="129404"/>
                </a:lnTo>
                <a:lnTo>
                  <a:pt x="46734" y="106980"/>
                </a:lnTo>
                <a:lnTo>
                  <a:pt x="60990" y="86500"/>
                </a:lnTo>
                <a:lnTo>
                  <a:pt x="78485" y="67055"/>
                </a:lnTo>
                <a:lnTo>
                  <a:pt x="84581" y="62483"/>
                </a:lnTo>
                <a:lnTo>
                  <a:pt x="90677" y="57149"/>
                </a:lnTo>
                <a:lnTo>
                  <a:pt x="136969" y="33451"/>
                </a:lnTo>
                <a:lnTo>
                  <a:pt x="187452" y="25205"/>
                </a:lnTo>
                <a:lnTo>
                  <a:pt x="1454658" y="25145"/>
                </a:lnTo>
                <a:lnTo>
                  <a:pt x="1463040" y="25907"/>
                </a:lnTo>
                <a:lnTo>
                  <a:pt x="1471422" y="25907"/>
                </a:lnTo>
                <a:lnTo>
                  <a:pt x="1516834" y="37558"/>
                </a:lnTo>
                <a:lnTo>
                  <a:pt x="1556094" y="60771"/>
                </a:lnTo>
                <a:lnTo>
                  <a:pt x="1587201" y="93551"/>
                </a:lnTo>
                <a:lnTo>
                  <a:pt x="1608157" y="133903"/>
                </a:lnTo>
                <a:lnTo>
                  <a:pt x="1616964" y="179831"/>
                </a:lnTo>
                <a:lnTo>
                  <a:pt x="1616964" y="578357"/>
                </a:lnTo>
                <a:lnTo>
                  <a:pt x="1642872" y="5783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32780" name="object 13">
            <a:extLst>
              <a:ext uri="{FF2B5EF4-FFF2-40B4-BE49-F238E27FC236}">
                <a16:creationId xmlns:a16="http://schemas.microsoft.com/office/drawing/2014/main" id="{03A33A6C-A9BD-44FA-9C21-B6EAE6B43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4" y="3044826"/>
            <a:ext cx="1057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100" b="1">
                <a:latin typeface="Caladea"/>
                <a:ea typeface="Caladea"/>
                <a:cs typeface="Caladea"/>
              </a:rPr>
              <a:t>Aksi</a:t>
            </a:r>
            <a:endParaRPr lang="id-ID" altLang="id-ID" sz="2100">
              <a:latin typeface="Caladea"/>
              <a:ea typeface="Caladea"/>
              <a:cs typeface="Caladea"/>
            </a:endParaRPr>
          </a:p>
        </p:txBody>
      </p:sp>
      <p:sp>
        <p:nvSpPr>
          <p:cNvPr id="32781" name="object 14">
            <a:extLst>
              <a:ext uri="{FF2B5EF4-FFF2-40B4-BE49-F238E27FC236}">
                <a16:creationId xmlns:a16="http://schemas.microsoft.com/office/drawing/2014/main" id="{0A9D5995-A212-4C52-9E84-EB48C2E82120}"/>
              </a:ext>
            </a:extLst>
          </p:cNvPr>
          <p:cNvSpPr>
            <a:spLocks/>
          </p:cNvSpPr>
          <p:nvPr/>
        </p:nvSpPr>
        <p:spPr bwMode="auto">
          <a:xfrm>
            <a:off x="4800600" y="2647950"/>
            <a:ext cx="31750" cy="46038"/>
          </a:xfrm>
          <a:custGeom>
            <a:avLst/>
            <a:gdLst>
              <a:gd name="T0" fmla="*/ 9932 w 37464"/>
              <a:gd name="T1" fmla="*/ 0 h 50800"/>
              <a:gd name="T2" fmla="*/ 6059 w 37464"/>
              <a:gd name="T3" fmla="*/ 0 h 50800"/>
              <a:gd name="T4" fmla="*/ 3042 w 37464"/>
              <a:gd name="T5" fmla="*/ 9707 h 50800"/>
              <a:gd name="T6" fmla="*/ 0 w 37464"/>
              <a:gd name="T7" fmla="*/ 20109 h 50800"/>
              <a:gd name="T8" fmla="*/ 2839 w 37464"/>
              <a:gd name="T9" fmla="*/ 22883 h 50800"/>
              <a:gd name="T10" fmla="*/ 9932 w 37464"/>
              <a:gd name="T11" fmla="*/ 0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464" h="50800">
                <a:moveTo>
                  <a:pt x="37322" y="0"/>
                </a:moveTo>
                <a:lnTo>
                  <a:pt x="22769" y="0"/>
                </a:lnTo>
                <a:lnTo>
                  <a:pt x="11429" y="21335"/>
                </a:lnTo>
                <a:lnTo>
                  <a:pt x="0" y="44195"/>
                </a:lnTo>
                <a:lnTo>
                  <a:pt x="10668" y="50291"/>
                </a:lnTo>
                <a:lnTo>
                  <a:pt x="373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grpSp>
        <p:nvGrpSpPr>
          <p:cNvPr id="32782" name="object 15">
            <a:extLst>
              <a:ext uri="{FF2B5EF4-FFF2-40B4-BE49-F238E27FC236}">
                <a16:creationId xmlns:a16="http://schemas.microsoft.com/office/drawing/2014/main" id="{8BF1CD51-7EF7-4719-A885-D1385883EB5F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3425826"/>
            <a:ext cx="7820025" cy="777875"/>
            <a:chOff x="774839" y="3777234"/>
            <a:chExt cx="9144000" cy="858519"/>
          </a:xfrm>
        </p:grpSpPr>
        <p:sp>
          <p:nvSpPr>
            <p:cNvPr id="32797" name="object 16">
              <a:extLst>
                <a:ext uri="{FF2B5EF4-FFF2-40B4-BE49-F238E27FC236}">
                  <a16:creationId xmlns:a16="http://schemas.microsoft.com/office/drawing/2014/main" id="{F89749E6-379E-4C7B-ADB7-87D7D0ED5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3777246"/>
              <a:ext cx="9144000" cy="858519"/>
            </a:xfrm>
            <a:custGeom>
              <a:avLst/>
              <a:gdLst>
                <a:gd name="T0" fmla="*/ 9144000 w 9144000"/>
                <a:gd name="T1" fmla="*/ 0 h 858520"/>
                <a:gd name="T2" fmla="*/ 0 w 9144000"/>
                <a:gd name="T3" fmla="*/ 0 h 858520"/>
                <a:gd name="T4" fmla="*/ 0 w 9144000"/>
                <a:gd name="T5" fmla="*/ 858004 h 858520"/>
                <a:gd name="T6" fmla="*/ 9144000 w 9144000"/>
                <a:gd name="T7" fmla="*/ 858004 h 858520"/>
                <a:gd name="T8" fmla="*/ 9144000 w 9144000"/>
                <a:gd name="T9" fmla="*/ 0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20">
                  <a:moveTo>
                    <a:pt x="91440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2798" name="object 17">
              <a:extLst>
                <a:ext uri="{FF2B5EF4-FFF2-40B4-BE49-F238E27FC236}">
                  <a16:creationId xmlns:a16="http://schemas.microsoft.com/office/drawing/2014/main" id="{75971EF5-4257-4B84-B0B1-9F4E3E2C3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551" y="3777996"/>
              <a:ext cx="2075814" cy="498475"/>
            </a:xfrm>
            <a:custGeom>
              <a:avLst/>
              <a:gdLst>
                <a:gd name="T0" fmla="*/ 2075680 w 2075815"/>
                <a:gd name="T1" fmla="*/ 320040 h 498475"/>
                <a:gd name="T2" fmla="*/ 2075680 w 2075815"/>
                <a:gd name="T3" fmla="*/ 0 h 498475"/>
                <a:gd name="T4" fmla="*/ 2050534 w 2075815"/>
                <a:gd name="T5" fmla="*/ 0 h 498475"/>
                <a:gd name="T6" fmla="*/ 2050534 w 2075815"/>
                <a:gd name="T7" fmla="*/ 319278 h 498475"/>
                <a:gd name="T8" fmla="*/ 2049772 w 2075815"/>
                <a:gd name="T9" fmla="*/ 327660 h 498475"/>
                <a:gd name="T10" fmla="*/ 2038181 w 2075815"/>
                <a:gd name="T11" fmla="*/ 372523 h 498475"/>
                <a:gd name="T12" fmla="*/ 2014849 w 2075815"/>
                <a:gd name="T13" fmla="*/ 411685 h 498475"/>
                <a:gd name="T14" fmla="*/ 1981921 w 2075815"/>
                <a:gd name="T15" fmla="*/ 442894 h 498475"/>
                <a:gd name="T16" fmla="*/ 1941539 w 2075815"/>
                <a:gd name="T17" fmla="*/ 463897 h 498475"/>
                <a:gd name="T18" fmla="*/ 1895848 w 2075815"/>
                <a:gd name="T19" fmla="*/ 472440 h 498475"/>
                <a:gd name="T20" fmla="*/ 188214 w 2075815"/>
                <a:gd name="T21" fmla="*/ 473202 h 498475"/>
                <a:gd name="T22" fmla="*/ 141493 w 2075815"/>
                <a:gd name="T23" fmla="*/ 465982 h 498475"/>
                <a:gd name="T24" fmla="*/ 100068 w 2075815"/>
                <a:gd name="T25" fmla="*/ 446936 h 498475"/>
                <a:gd name="T26" fmla="*/ 65925 w 2075815"/>
                <a:gd name="T27" fmla="*/ 417632 h 498475"/>
                <a:gd name="T28" fmla="*/ 41051 w 2075815"/>
                <a:gd name="T29" fmla="*/ 379637 h 498475"/>
                <a:gd name="T30" fmla="*/ 27432 w 2075815"/>
                <a:gd name="T31" fmla="*/ 334518 h 498475"/>
                <a:gd name="T32" fmla="*/ 25908 w 2075815"/>
                <a:gd name="T33" fmla="*/ 0 h 498475"/>
                <a:gd name="T34" fmla="*/ 0 w 2075815"/>
                <a:gd name="T35" fmla="*/ 0 h 498475"/>
                <a:gd name="T36" fmla="*/ 0 w 2075815"/>
                <a:gd name="T37" fmla="*/ 310896 h 498475"/>
                <a:gd name="T38" fmla="*/ 12781 w 2075815"/>
                <a:gd name="T39" fmla="*/ 377951 h 498475"/>
                <a:gd name="T40" fmla="*/ 40884 w 2075815"/>
                <a:gd name="T41" fmla="*/ 426642 h 498475"/>
                <a:gd name="T42" fmla="*/ 68580 w 2075815"/>
                <a:gd name="T43" fmla="*/ 455676 h 498475"/>
                <a:gd name="T44" fmla="*/ 101460 w 2075815"/>
                <a:gd name="T45" fmla="*/ 477147 h 498475"/>
                <a:gd name="T46" fmla="*/ 158324 w 2075815"/>
                <a:gd name="T47" fmla="*/ 495919 h 498475"/>
                <a:gd name="T48" fmla="*/ 188214 w 2075815"/>
                <a:gd name="T49" fmla="*/ 498348 h 498475"/>
                <a:gd name="T50" fmla="*/ 1898134 w 2075815"/>
                <a:gd name="T51" fmla="*/ 498348 h 498475"/>
                <a:gd name="T52" fmla="*/ 1951316 w 2075815"/>
                <a:gd name="T53" fmla="*/ 487449 h 498475"/>
                <a:gd name="T54" fmla="*/ 1990770 w 2075815"/>
                <a:gd name="T55" fmla="*/ 467741 h 498475"/>
                <a:gd name="T56" fmla="*/ 2024287 w 2075815"/>
                <a:gd name="T57" fmla="*/ 439802 h 498475"/>
                <a:gd name="T58" fmla="*/ 2050534 w 2075815"/>
                <a:gd name="T59" fmla="*/ 404932 h 498475"/>
                <a:gd name="T60" fmla="*/ 2068096 w 2075815"/>
                <a:gd name="T61" fmla="*/ 364609 h 498475"/>
                <a:gd name="T62" fmla="*/ 2075680 w 2075815"/>
                <a:gd name="T63" fmla="*/ 320040 h 49847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075815" h="498475">
                  <a:moveTo>
                    <a:pt x="2075688" y="320040"/>
                  </a:moveTo>
                  <a:lnTo>
                    <a:pt x="2075688" y="0"/>
                  </a:lnTo>
                  <a:lnTo>
                    <a:pt x="2050542" y="0"/>
                  </a:lnTo>
                  <a:lnTo>
                    <a:pt x="2050542" y="319278"/>
                  </a:lnTo>
                  <a:lnTo>
                    <a:pt x="2049780" y="327660"/>
                  </a:lnTo>
                  <a:lnTo>
                    <a:pt x="2038189" y="372523"/>
                  </a:lnTo>
                  <a:lnTo>
                    <a:pt x="2014857" y="411685"/>
                  </a:lnTo>
                  <a:lnTo>
                    <a:pt x="1981929" y="442894"/>
                  </a:lnTo>
                  <a:lnTo>
                    <a:pt x="1941547" y="463897"/>
                  </a:lnTo>
                  <a:lnTo>
                    <a:pt x="1895856" y="472440"/>
                  </a:lnTo>
                  <a:lnTo>
                    <a:pt x="188214" y="473202"/>
                  </a:lnTo>
                  <a:lnTo>
                    <a:pt x="141493" y="465982"/>
                  </a:lnTo>
                  <a:lnTo>
                    <a:pt x="100068" y="446936"/>
                  </a:lnTo>
                  <a:lnTo>
                    <a:pt x="65925" y="417632"/>
                  </a:lnTo>
                  <a:lnTo>
                    <a:pt x="41051" y="379637"/>
                  </a:lnTo>
                  <a:lnTo>
                    <a:pt x="27432" y="334518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12781" y="377951"/>
                  </a:lnTo>
                  <a:lnTo>
                    <a:pt x="40884" y="426642"/>
                  </a:lnTo>
                  <a:lnTo>
                    <a:pt x="68580" y="455676"/>
                  </a:lnTo>
                  <a:lnTo>
                    <a:pt x="101460" y="477147"/>
                  </a:lnTo>
                  <a:lnTo>
                    <a:pt x="158324" y="495919"/>
                  </a:lnTo>
                  <a:lnTo>
                    <a:pt x="188214" y="498348"/>
                  </a:lnTo>
                  <a:lnTo>
                    <a:pt x="1898142" y="498348"/>
                  </a:lnTo>
                  <a:lnTo>
                    <a:pt x="1951324" y="487449"/>
                  </a:lnTo>
                  <a:lnTo>
                    <a:pt x="1990778" y="467741"/>
                  </a:lnTo>
                  <a:lnTo>
                    <a:pt x="2024295" y="439802"/>
                  </a:lnTo>
                  <a:lnTo>
                    <a:pt x="2050542" y="404932"/>
                  </a:lnTo>
                  <a:lnTo>
                    <a:pt x="2068104" y="364609"/>
                  </a:lnTo>
                  <a:lnTo>
                    <a:pt x="2075688" y="3200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57724F7C-F89C-4F01-A99F-842992CF76A6}"/>
              </a:ext>
            </a:extLst>
          </p:cNvPr>
          <p:cNvSpPr txBox="1"/>
          <p:nvPr/>
        </p:nvSpPr>
        <p:spPr>
          <a:xfrm>
            <a:off x="6985001" y="3379789"/>
            <a:ext cx="1522413" cy="2571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1600" i="1" spc="-9" dirty="0">
                <a:latin typeface="Caladea"/>
                <a:cs typeface="Caladea"/>
              </a:rPr>
              <a:t>(data+konteks)</a:t>
            </a:r>
            <a:endParaRPr sz="1600" dirty="0">
              <a:latin typeface="Caladea"/>
              <a:cs typeface="Caladea"/>
            </a:endParaRPr>
          </a:p>
        </p:txBody>
      </p:sp>
      <p:grpSp>
        <p:nvGrpSpPr>
          <p:cNvPr id="32784" name="object 19">
            <a:extLst>
              <a:ext uri="{FF2B5EF4-FFF2-40B4-BE49-F238E27FC236}">
                <a16:creationId xmlns:a16="http://schemas.microsoft.com/office/drawing/2014/main" id="{71407F69-3BE4-48CC-B038-D5F3E035B2EC}"/>
              </a:ext>
            </a:extLst>
          </p:cNvPr>
          <p:cNvGrpSpPr>
            <a:grpSpLocks/>
          </p:cNvGrpSpPr>
          <p:nvPr/>
        </p:nvGrpSpPr>
        <p:grpSpPr bwMode="auto">
          <a:xfrm>
            <a:off x="3949700" y="3425826"/>
            <a:ext cx="3551238" cy="1554163"/>
            <a:chOff x="2836049" y="3777995"/>
            <a:chExt cx="4154170" cy="1714500"/>
          </a:xfrm>
        </p:grpSpPr>
        <p:sp>
          <p:nvSpPr>
            <p:cNvPr id="32793" name="object 20">
              <a:extLst>
                <a:ext uri="{FF2B5EF4-FFF2-40B4-BE49-F238E27FC236}">
                  <a16:creationId xmlns:a16="http://schemas.microsoft.com/office/drawing/2014/main" id="{9A7C4D66-B372-4973-BEEF-58640B2AD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967" y="4429505"/>
              <a:ext cx="118731" cy="20574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2794" name="object 21">
              <a:extLst>
                <a:ext uri="{FF2B5EF4-FFF2-40B4-BE49-F238E27FC236}">
                  <a16:creationId xmlns:a16="http://schemas.microsoft.com/office/drawing/2014/main" id="{EAD9E601-D711-4DFA-80D3-66A428791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835" y="4431791"/>
              <a:ext cx="124108" cy="20345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2795" name="object 22">
              <a:extLst>
                <a:ext uri="{FF2B5EF4-FFF2-40B4-BE49-F238E27FC236}">
                  <a16:creationId xmlns:a16="http://schemas.microsoft.com/office/drawing/2014/main" id="{056C6D59-83E2-48E0-B859-61E27290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241" y="3777995"/>
              <a:ext cx="1617980" cy="485775"/>
            </a:xfrm>
            <a:custGeom>
              <a:avLst/>
              <a:gdLst>
                <a:gd name="T0" fmla="*/ 1617734 w 1617979"/>
                <a:gd name="T1" fmla="*/ 310134 h 485775"/>
                <a:gd name="T2" fmla="*/ 1617734 w 1617979"/>
                <a:gd name="T3" fmla="*/ 0 h 485775"/>
                <a:gd name="T4" fmla="*/ 0 w 1617979"/>
                <a:gd name="T5" fmla="*/ 0 h 485775"/>
                <a:gd name="T6" fmla="*/ 0 w 1617979"/>
                <a:gd name="T7" fmla="*/ 310134 h 485775"/>
                <a:gd name="T8" fmla="*/ 6261 w 1617979"/>
                <a:gd name="T9" fmla="*/ 356718 h 485775"/>
                <a:gd name="T10" fmla="*/ 23932 w 1617979"/>
                <a:gd name="T11" fmla="*/ 398582 h 485775"/>
                <a:gd name="T12" fmla="*/ 51339 w 1617979"/>
                <a:gd name="T13" fmla="*/ 434054 h 485775"/>
                <a:gd name="T14" fmla="*/ 86811 w 1617979"/>
                <a:gd name="T15" fmla="*/ 461461 h 485775"/>
                <a:gd name="T16" fmla="*/ 128675 w 1617979"/>
                <a:gd name="T17" fmla="*/ 479132 h 485775"/>
                <a:gd name="T18" fmla="*/ 175260 w 1617979"/>
                <a:gd name="T19" fmla="*/ 485394 h 485775"/>
                <a:gd name="T20" fmla="*/ 1442474 w 1617979"/>
                <a:gd name="T21" fmla="*/ 485394 h 485775"/>
                <a:gd name="T22" fmla="*/ 1489058 w 1617979"/>
                <a:gd name="T23" fmla="*/ 479132 h 485775"/>
                <a:gd name="T24" fmla="*/ 1530922 w 1617979"/>
                <a:gd name="T25" fmla="*/ 461461 h 485775"/>
                <a:gd name="T26" fmla="*/ 1566394 w 1617979"/>
                <a:gd name="T27" fmla="*/ 434054 h 485775"/>
                <a:gd name="T28" fmla="*/ 1593801 w 1617979"/>
                <a:gd name="T29" fmla="*/ 398582 h 485775"/>
                <a:gd name="T30" fmla="*/ 1611472 w 1617979"/>
                <a:gd name="T31" fmla="*/ 356718 h 485775"/>
                <a:gd name="T32" fmla="*/ 1617734 w 1617979"/>
                <a:gd name="T33" fmla="*/ 310134 h 48577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17979" h="485775">
                  <a:moveTo>
                    <a:pt x="1617726" y="310134"/>
                  </a:moveTo>
                  <a:lnTo>
                    <a:pt x="1617726" y="0"/>
                  </a:lnTo>
                  <a:lnTo>
                    <a:pt x="0" y="0"/>
                  </a:lnTo>
                  <a:lnTo>
                    <a:pt x="0" y="310134"/>
                  </a:lnTo>
                  <a:lnTo>
                    <a:pt x="6261" y="356718"/>
                  </a:lnTo>
                  <a:lnTo>
                    <a:pt x="23932" y="398582"/>
                  </a:lnTo>
                  <a:lnTo>
                    <a:pt x="51339" y="434054"/>
                  </a:lnTo>
                  <a:lnTo>
                    <a:pt x="86811" y="461461"/>
                  </a:lnTo>
                  <a:lnTo>
                    <a:pt x="128675" y="479132"/>
                  </a:lnTo>
                  <a:lnTo>
                    <a:pt x="175260" y="485394"/>
                  </a:lnTo>
                  <a:lnTo>
                    <a:pt x="1442466" y="485394"/>
                  </a:lnTo>
                  <a:lnTo>
                    <a:pt x="1489050" y="479132"/>
                  </a:lnTo>
                  <a:lnTo>
                    <a:pt x="1530914" y="461461"/>
                  </a:lnTo>
                  <a:lnTo>
                    <a:pt x="1566386" y="434054"/>
                  </a:lnTo>
                  <a:lnTo>
                    <a:pt x="1593793" y="398582"/>
                  </a:lnTo>
                  <a:lnTo>
                    <a:pt x="1611464" y="356718"/>
                  </a:lnTo>
                  <a:lnTo>
                    <a:pt x="1617726" y="310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2796" name="object 23">
              <a:extLst>
                <a:ext uri="{FF2B5EF4-FFF2-40B4-BE49-F238E27FC236}">
                  <a16:creationId xmlns:a16="http://schemas.microsoft.com/office/drawing/2014/main" id="{0E6B0EDB-DA37-4817-8B3B-AE1F0CB1C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049" y="3778008"/>
              <a:ext cx="4050029" cy="1714500"/>
            </a:xfrm>
            <a:custGeom>
              <a:avLst/>
              <a:gdLst>
                <a:gd name="T0" fmla="*/ 1616964 w 4050029"/>
                <a:gd name="T1" fmla="*/ 0 h 1714500"/>
                <a:gd name="T2" fmla="*/ 1616202 w 4050029"/>
                <a:gd name="T3" fmla="*/ 327660 h 1714500"/>
                <a:gd name="T4" fmla="*/ 1581632 w 4050029"/>
                <a:gd name="T5" fmla="*/ 411594 h 1714500"/>
                <a:gd name="T6" fmla="*/ 1508594 w 4050029"/>
                <a:gd name="T7" fmla="*/ 463689 h 1714500"/>
                <a:gd name="T8" fmla="*/ 1454658 w 4050029"/>
                <a:gd name="T9" fmla="*/ 473202 h 1714500"/>
                <a:gd name="T10" fmla="*/ 140411 w 4050029"/>
                <a:gd name="T11" fmla="*/ 465696 h 1714500"/>
                <a:gd name="T12" fmla="*/ 65747 w 4050029"/>
                <a:gd name="T13" fmla="*/ 417868 h 1714500"/>
                <a:gd name="T14" fmla="*/ 26670 w 4050029"/>
                <a:gd name="T15" fmla="*/ 334518 h 1714500"/>
                <a:gd name="T16" fmla="*/ 25146 w 4050029"/>
                <a:gd name="T17" fmla="*/ 0 h 1714500"/>
                <a:gd name="T18" fmla="*/ 0 w 4050029"/>
                <a:gd name="T19" fmla="*/ 320040 h 1714500"/>
                <a:gd name="T20" fmla="*/ 11899 w 4050029"/>
                <a:gd name="T21" fmla="*/ 376745 h 1714500"/>
                <a:gd name="T22" fmla="*/ 68580 w 4050029"/>
                <a:gd name="T23" fmla="*/ 455676 h 1714500"/>
                <a:gd name="T24" fmla="*/ 157492 w 4050029"/>
                <a:gd name="T25" fmla="*/ 495909 h 1714500"/>
                <a:gd name="T26" fmla="*/ 1464564 w 4050029"/>
                <a:gd name="T27" fmla="*/ 498348 h 1714500"/>
                <a:gd name="T28" fmla="*/ 1557743 w 4050029"/>
                <a:gd name="T29" fmla="*/ 467410 h 1714500"/>
                <a:gd name="T30" fmla="*/ 1617192 w 4050029"/>
                <a:gd name="T31" fmla="*/ 404888 h 1714500"/>
                <a:gd name="T32" fmla="*/ 1642110 w 4050029"/>
                <a:gd name="T33" fmla="*/ 320040 h 1714500"/>
                <a:gd name="T34" fmla="*/ 1642872 w 4050029"/>
                <a:gd name="T35" fmla="*/ 0 h 1714500"/>
                <a:gd name="T36" fmla="*/ 3727424 w 4050029"/>
                <a:gd name="T37" fmla="*/ 1281811 h 1714500"/>
                <a:gd name="T38" fmla="*/ 3679774 w 4050029"/>
                <a:gd name="T39" fmla="*/ 1208849 h 1714500"/>
                <a:gd name="T40" fmla="*/ 3604615 w 4050029"/>
                <a:gd name="T41" fmla="*/ 1165072 h 1714500"/>
                <a:gd name="T42" fmla="*/ 1562862 w 4050029"/>
                <a:gd name="T43" fmla="*/ 1157478 h 1714500"/>
                <a:gd name="T44" fmla="*/ 1477302 w 4050029"/>
                <a:gd name="T45" fmla="*/ 1178293 h 1714500"/>
                <a:gd name="T46" fmla="*/ 1411097 w 4050029"/>
                <a:gd name="T47" fmla="*/ 1235240 h 1714500"/>
                <a:gd name="T48" fmla="*/ 1377696 w 4050029"/>
                <a:gd name="T49" fmla="*/ 1316736 h 1714500"/>
                <a:gd name="T50" fmla="*/ 1375410 w 4050029"/>
                <a:gd name="T51" fmla="*/ 1714500 h 1714500"/>
                <a:gd name="T52" fmla="*/ 1401318 w 4050029"/>
                <a:gd name="T53" fmla="*/ 1336548 h 1714500"/>
                <a:gd name="T54" fmla="*/ 1422387 w 4050029"/>
                <a:gd name="T55" fmla="*/ 1264259 h 1714500"/>
                <a:gd name="T56" fmla="*/ 1488630 w 4050029"/>
                <a:gd name="T57" fmla="*/ 1201064 h 1714500"/>
                <a:gd name="T58" fmla="*/ 1562862 w 4050029"/>
                <a:gd name="T59" fmla="*/ 1182674 h 1714500"/>
                <a:gd name="T60" fmla="*/ 3612604 w 4050029"/>
                <a:gd name="T61" fmla="*/ 1195031 h 1714500"/>
                <a:gd name="T62" fmla="*/ 3683000 w 4050029"/>
                <a:gd name="T63" fmla="*/ 1251331 h 1714500"/>
                <a:gd name="T64" fmla="*/ 3712464 w 4050029"/>
                <a:gd name="T65" fmla="*/ 1337310 h 1714500"/>
                <a:gd name="T66" fmla="*/ 3713226 w 4050029"/>
                <a:gd name="T67" fmla="*/ 1714500 h 1714500"/>
                <a:gd name="T68" fmla="*/ 3738372 w 4050029"/>
                <a:gd name="T69" fmla="*/ 1335024 h 1714500"/>
                <a:gd name="T70" fmla="*/ 4034917 w 4050029"/>
                <a:gd name="T71" fmla="*/ 857250 h 1714500"/>
                <a:gd name="T72" fmla="*/ 3998277 w 4050029"/>
                <a:gd name="T73" fmla="*/ 915212 h 1714500"/>
                <a:gd name="T74" fmla="*/ 3936581 w 4050029"/>
                <a:gd name="T75" fmla="*/ 1002385 h 1714500"/>
                <a:gd name="T76" fmla="*/ 3870769 w 4050029"/>
                <a:gd name="T77" fmla="*/ 1084364 h 1714500"/>
                <a:gd name="T78" fmla="*/ 3883901 w 4050029"/>
                <a:gd name="T79" fmla="*/ 1017270 h 1714500"/>
                <a:gd name="T80" fmla="*/ 3878567 w 4050029"/>
                <a:gd name="T81" fmla="*/ 1012698 h 1714500"/>
                <a:gd name="T82" fmla="*/ 3871709 w 4050029"/>
                <a:gd name="T83" fmla="*/ 1014984 h 1714500"/>
                <a:gd name="T84" fmla="*/ 3851897 w 4050029"/>
                <a:gd name="T85" fmla="*/ 1115568 h 1714500"/>
                <a:gd name="T86" fmla="*/ 3946385 w 4050029"/>
                <a:gd name="T87" fmla="*/ 1083564 h 1714500"/>
                <a:gd name="T88" fmla="*/ 3950957 w 4050029"/>
                <a:gd name="T89" fmla="*/ 1078992 h 1714500"/>
                <a:gd name="T90" fmla="*/ 3948671 w 4050029"/>
                <a:gd name="T91" fmla="*/ 1072134 h 1714500"/>
                <a:gd name="T92" fmla="*/ 3941813 w 4050029"/>
                <a:gd name="T93" fmla="*/ 1071372 h 1714500"/>
                <a:gd name="T94" fmla="*/ 3910126 w 4050029"/>
                <a:gd name="T95" fmla="*/ 1056843 h 1714500"/>
                <a:gd name="T96" fmla="*/ 3968902 w 4050029"/>
                <a:gd name="T97" fmla="*/ 980274 h 1714500"/>
                <a:gd name="T98" fmla="*/ 4023550 w 4050029"/>
                <a:gd name="T99" fmla="*/ 899960 h 1714500"/>
                <a:gd name="T100" fmla="*/ 4050004 w 4050029"/>
                <a:gd name="T101" fmla="*/ 857250 h 17145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050029" h="1714500">
                  <a:moveTo>
                    <a:pt x="1642872" y="0"/>
                  </a:moveTo>
                  <a:lnTo>
                    <a:pt x="1616964" y="0"/>
                  </a:lnTo>
                  <a:lnTo>
                    <a:pt x="1616964" y="319278"/>
                  </a:lnTo>
                  <a:lnTo>
                    <a:pt x="1616202" y="327660"/>
                  </a:lnTo>
                  <a:lnTo>
                    <a:pt x="1604797" y="372541"/>
                  </a:lnTo>
                  <a:lnTo>
                    <a:pt x="1581632" y="411594"/>
                  </a:lnTo>
                  <a:lnTo>
                    <a:pt x="1548853" y="442696"/>
                  </a:lnTo>
                  <a:lnTo>
                    <a:pt x="1508594" y="463689"/>
                  </a:lnTo>
                  <a:lnTo>
                    <a:pt x="1463040" y="472440"/>
                  </a:lnTo>
                  <a:lnTo>
                    <a:pt x="1454658" y="473202"/>
                  </a:lnTo>
                  <a:lnTo>
                    <a:pt x="187452" y="473202"/>
                  </a:lnTo>
                  <a:lnTo>
                    <a:pt x="140411" y="465696"/>
                  </a:lnTo>
                  <a:lnTo>
                    <a:pt x="99352" y="446836"/>
                  </a:lnTo>
                  <a:lnTo>
                    <a:pt x="65747" y="417868"/>
                  </a:lnTo>
                  <a:lnTo>
                    <a:pt x="41033" y="380009"/>
                  </a:lnTo>
                  <a:lnTo>
                    <a:pt x="26670" y="334518"/>
                  </a:lnTo>
                  <a:lnTo>
                    <a:pt x="25146" y="318516"/>
                  </a:lnTo>
                  <a:lnTo>
                    <a:pt x="25146" y="0"/>
                  </a:lnTo>
                  <a:lnTo>
                    <a:pt x="0" y="0"/>
                  </a:lnTo>
                  <a:lnTo>
                    <a:pt x="0" y="320040"/>
                  </a:lnTo>
                  <a:lnTo>
                    <a:pt x="762" y="329946"/>
                  </a:lnTo>
                  <a:lnTo>
                    <a:pt x="11899" y="376745"/>
                  </a:lnTo>
                  <a:lnTo>
                    <a:pt x="41313" y="428117"/>
                  </a:lnTo>
                  <a:lnTo>
                    <a:pt x="68580" y="455676"/>
                  </a:lnTo>
                  <a:lnTo>
                    <a:pt x="100939" y="476961"/>
                  </a:lnTo>
                  <a:lnTo>
                    <a:pt x="157492" y="495909"/>
                  </a:lnTo>
                  <a:lnTo>
                    <a:pt x="187452" y="498348"/>
                  </a:lnTo>
                  <a:lnTo>
                    <a:pt x="1464564" y="498348"/>
                  </a:lnTo>
                  <a:lnTo>
                    <a:pt x="1518412" y="487159"/>
                  </a:lnTo>
                  <a:lnTo>
                    <a:pt x="1557743" y="467410"/>
                  </a:lnTo>
                  <a:lnTo>
                    <a:pt x="1591119" y="439572"/>
                  </a:lnTo>
                  <a:lnTo>
                    <a:pt x="1617192" y="404888"/>
                  </a:lnTo>
                  <a:lnTo>
                    <a:pt x="1634642" y="364629"/>
                  </a:lnTo>
                  <a:lnTo>
                    <a:pt x="1642110" y="320040"/>
                  </a:lnTo>
                  <a:lnTo>
                    <a:pt x="1642872" y="310134"/>
                  </a:lnTo>
                  <a:lnTo>
                    <a:pt x="1642872" y="0"/>
                  </a:lnTo>
                  <a:close/>
                </a:path>
                <a:path w="4050029" h="1714500">
                  <a:moveTo>
                    <a:pt x="3738372" y="1335024"/>
                  </a:moveTo>
                  <a:lnTo>
                    <a:pt x="3727424" y="1281811"/>
                  </a:lnTo>
                  <a:lnTo>
                    <a:pt x="3707714" y="1242352"/>
                  </a:lnTo>
                  <a:lnTo>
                    <a:pt x="3679774" y="1208849"/>
                  </a:lnTo>
                  <a:lnTo>
                    <a:pt x="3644976" y="1182649"/>
                  </a:lnTo>
                  <a:lnTo>
                    <a:pt x="3604615" y="1165072"/>
                  </a:lnTo>
                  <a:lnTo>
                    <a:pt x="3560064" y="1157478"/>
                  </a:lnTo>
                  <a:lnTo>
                    <a:pt x="1562862" y="1157478"/>
                  </a:lnTo>
                  <a:lnTo>
                    <a:pt x="1518500" y="1162646"/>
                  </a:lnTo>
                  <a:lnTo>
                    <a:pt x="1477302" y="1178293"/>
                  </a:lnTo>
                  <a:lnTo>
                    <a:pt x="1440942" y="1202982"/>
                  </a:lnTo>
                  <a:lnTo>
                    <a:pt x="1411097" y="1235240"/>
                  </a:lnTo>
                  <a:lnTo>
                    <a:pt x="1389456" y="1273644"/>
                  </a:lnTo>
                  <a:lnTo>
                    <a:pt x="1377696" y="1316736"/>
                  </a:lnTo>
                  <a:lnTo>
                    <a:pt x="1375410" y="1335786"/>
                  </a:lnTo>
                  <a:lnTo>
                    <a:pt x="1375410" y="1714500"/>
                  </a:lnTo>
                  <a:lnTo>
                    <a:pt x="1401318" y="1714500"/>
                  </a:lnTo>
                  <a:lnTo>
                    <a:pt x="1401318" y="1336548"/>
                  </a:lnTo>
                  <a:lnTo>
                    <a:pt x="1402842" y="1319784"/>
                  </a:lnTo>
                  <a:lnTo>
                    <a:pt x="1422387" y="1264259"/>
                  </a:lnTo>
                  <a:lnTo>
                    <a:pt x="1454658" y="1224534"/>
                  </a:lnTo>
                  <a:lnTo>
                    <a:pt x="1488630" y="1201064"/>
                  </a:lnTo>
                  <a:lnTo>
                    <a:pt x="1538020" y="1184427"/>
                  </a:lnTo>
                  <a:lnTo>
                    <a:pt x="1562862" y="1182674"/>
                  </a:lnTo>
                  <a:lnTo>
                    <a:pt x="3560064" y="1182687"/>
                  </a:lnTo>
                  <a:lnTo>
                    <a:pt x="3612604" y="1195031"/>
                  </a:lnTo>
                  <a:lnTo>
                    <a:pt x="3651796" y="1218399"/>
                  </a:lnTo>
                  <a:lnTo>
                    <a:pt x="3683000" y="1251331"/>
                  </a:lnTo>
                  <a:lnTo>
                    <a:pt x="3703967" y="1291678"/>
                  </a:lnTo>
                  <a:lnTo>
                    <a:pt x="3712464" y="1337310"/>
                  </a:lnTo>
                  <a:lnTo>
                    <a:pt x="3713226" y="1345692"/>
                  </a:lnTo>
                  <a:lnTo>
                    <a:pt x="3713226" y="1714500"/>
                  </a:lnTo>
                  <a:lnTo>
                    <a:pt x="3738372" y="1714500"/>
                  </a:lnTo>
                  <a:lnTo>
                    <a:pt x="3738372" y="1335024"/>
                  </a:lnTo>
                  <a:close/>
                </a:path>
                <a:path w="4050029" h="1714500">
                  <a:moveTo>
                    <a:pt x="4050004" y="857250"/>
                  </a:moveTo>
                  <a:lnTo>
                    <a:pt x="4034917" y="857250"/>
                  </a:lnTo>
                  <a:lnTo>
                    <a:pt x="4027157" y="870191"/>
                  </a:lnTo>
                  <a:lnTo>
                    <a:pt x="3998277" y="915212"/>
                  </a:lnTo>
                  <a:lnTo>
                    <a:pt x="3968064" y="959307"/>
                  </a:lnTo>
                  <a:lnTo>
                    <a:pt x="3936581" y="1002385"/>
                  </a:lnTo>
                  <a:lnTo>
                    <a:pt x="3903929" y="1044346"/>
                  </a:lnTo>
                  <a:lnTo>
                    <a:pt x="3870769" y="1084364"/>
                  </a:lnTo>
                  <a:lnTo>
                    <a:pt x="3883139" y="1020318"/>
                  </a:lnTo>
                  <a:lnTo>
                    <a:pt x="3883901" y="1017270"/>
                  </a:lnTo>
                  <a:lnTo>
                    <a:pt x="3881615" y="1013460"/>
                  </a:lnTo>
                  <a:lnTo>
                    <a:pt x="3878567" y="1012698"/>
                  </a:lnTo>
                  <a:lnTo>
                    <a:pt x="3874757" y="1012698"/>
                  </a:lnTo>
                  <a:lnTo>
                    <a:pt x="3871709" y="1014984"/>
                  </a:lnTo>
                  <a:lnTo>
                    <a:pt x="3870947" y="1018032"/>
                  </a:lnTo>
                  <a:lnTo>
                    <a:pt x="3851897" y="1115568"/>
                  </a:lnTo>
                  <a:lnTo>
                    <a:pt x="3855707" y="1114272"/>
                  </a:lnTo>
                  <a:lnTo>
                    <a:pt x="3946385" y="1083564"/>
                  </a:lnTo>
                  <a:lnTo>
                    <a:pt x="3949433" y="1082802"/>
                  </a:lnTo>
                  <a:lnTo>
                    <a:pt x="3950957" y="1078992"/>
                  </a:lnTo>
                  <a:lnTo>
                    <a:pt x="3950195" y="1075944"/>
                  </a:lnTo>
                  <a:lnTo>
                    <a:pt x="3948671" y="1072134"/>
                  </a:lnTo>
                  <a:lnTo>
                    <a:pt x="3945623" y="1070610"/>
                  </a:lnTo>
                  <a:lnTo>
                    <a:pt x="3941813" y="1071372"/>
                  </a:lnTo>
                  <a:lnTo>
                    <a:pt x="3880370" y="1092225"/>
                  </a:lnTo>
                  <a:lnTo>
                    <a:pt x="3910126" y="1056843"/>
                  </a:lnTo>
                  <a:lnTo>
                    <a:pt x="3939997" y="1019086"/>
                  </a:lnTo>
                  <a:lnTo>
                    <a:pt x="3968902" y="980274"/>
                  </a:lnTo>
                  <a:lnTo>
                    <a:pt x="3996779" y="940536"/>
                  </a:lnTo>
                  <a:lnTo>
                    <a:pt x="4023550" y="899960"/>
                  </a:lnTo>
                  <a:lnTo>
                    <a:pt x="4049191" y="858634"/>
                  </a:lnTo>
                  <a:lnTo>
                    <a:pt x="4050004" y="857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2B2EC9D7-D9A7-4621-8206-4A8CFFC56324}"/>
              </a:ext>
            </a:extLst>
          </p:cNvPr>
          <p:cNvSpPr txBox="1"/>
          <p:nvPr/>
        </p:nvSpPr>
        <p:spPr>
          <a:xfrm>
            <a:off x="5341939" y="4649788"/>
            <a:ext cx="1804987" cy="334962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100" b="1" spc="-9" dirty="0">
                <a:latin typeface="Caladea"/>
                <a:cs typeface="Caladea"/>
              </a:rPr>
              <a:t>Pengetahuan</a:t>
            </a:r>
            <a:endParaRPr sz="2100" dirty="0">
              <a:latin typeface="Caladea"/>
              <a:cs typeface="Caladea"/>
            </a:endParaRPr>
          </a:p>
        </p:txBody>
      </p:sp>
      <p:sp>
        <p:nvSpPr>
          <p:cNvPr id="32786" name="object 25">
            <a:extLst>
              <a:ext uri="{FF2B5EF4-FFF2-40B4-BE49-F238E27FC236}">
                <a16:creationId xmlns:a16="http://schemas.microsoft.com/office/drawing/2014/main" id="{6BD7EFE7-FD66-4951-A4CF-7D389C72B9A6}"/>
              </a:ext>
            </a:extLst>
          </p:cNvPr>
          <p:cNvSpPr>
            <a:spLocks/>
          </p:cNvSpPr>
          <p:nvPr/>
        </p:nvSpPr>
        <p:spPr bwMode="auto">
          <a:xfrm>
            <a:off x="4859339" y="4203701"/>
            <a:ext cx="173037" cy="238125"/>
          </a:xfrm>
          <a:custGeom>
            <a:avLst/>
            <a:gdLst>
              <a:gd name="T0" fmla="*/ 56066 w 203200"/>
              <a:gd name="T1" fmla="*/ 117236 h 262254"/>
              <a:gd name="T2" fmla="*/ 40437 w 203200"/>
              <a:gd name="T3" fmla="*/ 86458 h 262254"/>
              <a:gd name="T4" fmla="*/ 31417 w 203200"/>
              <a:gd name="T5" fmla="*/ 67076 h 262254"/>
              <a:gd name="T6" fmla="*/ 22710 w 203200"/>
              <a:gd name="T7" fmla="*/ 47166 h 262254"/>
              <a:gd name="T8" fmla="*/ 14345 w 203200"/>
              <a:gd name="T9" fmla="*/ 26778 h 262254"/>
              <a:gd name="T10" fmla="*/ 6345 w 203200"/>
              <a:gd name="T11" fmla="*/ 5960 h 262254"/>
              <a:gd name="T12" fmla="*/ 4206 w 203200"/>
              <a:gd name="T13" fmla="*/ 0 h 262254"/>
              <a:gd name="T14" fmla="*/ 0 w 203200"/>
              <a:gd name="T15" fmla="*/ 0 h 262254"/>
              <a:gd name="T16" fmla="*/ 7330 w 203200"/>
              <a:gd name="T17" fmla="*/ 19726 h 262254"/>
              <a:gd name="T18" fmla="*/ 14707 w 203200"/>
              <a:gd name="T19" fmla="*/ 38339 h 262254"/>
              <a:gd name="T20" fmla="*/ 22393 w 203200"/>
              <a:gd name="T21" fmla="*/ 56601 h 262254"/>
              <a:gd name="T22" fmla="*/ 30379 w 203200"/>
              <a:gd name="T23" fmla="*/ 74497 h 262254"/>
              <a:gd name="T24" fmla="*/ 38656 w 203200"/>
              <a:gd name="T25" fmla="*/ 92014 h 262254"/>
              <a:gd name="T26" fmla="*/ 47217 w 203200"/>
              <a:gd name="T27" fmla="*/ 109138 h 262254"/>
              <a:gd name="T28" fmla="*/ 53538 w 203200"/>
              <a:gd name="T29" fmla="*/ 121109 h 262254"/>
              <a:gd name="T30" fmla="*/ 56066 w 203200"/>
              <a:gd name="T31" fmla="*/ 117236 h 262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3200" h="262254">
                <a:moveTo>
                  <a:pt x="202759" y="253745"/>
                </a:moveTo>
                <a:lnTo>
                  <a:pt x="146235" y="187131"/>
                </a:lnTo>
                <a:lnTo>
                  <a:pt x="113614" y="145179"/>
                </a:lnTo>
                <a:lnTo>
                  <a:pt x="82129" y="102085"/>
                </a:lnTo>
                <a:lnTo>
                  <a:pt x="51875" y="57956"/>
                </a:lnTo>
                <a:lnTo>
                  <a:pt x="22945" y="12899"/>
                </a:lnTo>
                <a:lnTo>
                  <a:pt x="15210" y="0"/>
                </a:lnTo>
                <a:lnTo>
                  <a:pt x="0" y="0"/>
                </a:lnTo>
                <a:lnTo>
                  <a:pt x="26509" y="42695"/>
                </a:lnTo>
                <a:lnTo>
                  <a:pt x="53187" y="82983"/>
                </a:lnTo>
                <a:lnTo>
                  <a:pt x="80981" y="122508"/>
                </a:lnTo>
                <a:lnTo>
                  <a:pt x="109860" y="161242"/>
                </a:lnTo>
                <a:lnTo>
                  <a:pt x="139795" y="199156"/>
                </a:lnTo>
                <a:lnTo>
                  <a:pt x="170755" y="236219"/>
                </a:lnTo>
                <a:lnTo>
                  <a:pt x="193615" y="262127"/>
                </a:lnTo>
                <a:lnTo>
                  <a:pt x="202759" y="2537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D781129-900E-462B-8B6A-CBFE83BE7CB2}"/>
              </a:ext>
            </a:extLst>
          </p:cNvPr>
          <p:cNvSpPr txBox="1"/>
          <p:nvPr/>
        </p:nvSpPr>
        <p:spPr>
          <a:xfrm>
            <a:off x="7888289" y="4548189"/>
            <a:ext cx="1990725" cy="3333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100" b="1" i="1" spc="-9" dirty="0">
                <a:latin typeface="Arial"/>
                <a:cs typeface="Arial"/>
              </a:rPr>
              <a:t>Pembelajaran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761267F-9BE3-41C3-A966-6DD2121C76DE}"/>
              </a:ext>
            </a:extLst>
          </p:cNvPr>
          <p:cNvSpPr txBox="1"/>
          <p:nvPr/>
        </p:nvSpPr>
        <p:spPr>
          <a:xfrm>
            <a:off x="2889251" y="4427538"/>
            <a:ext cx="2365375" cy="334962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100" b="1" i="1" spc="-9" dirty="0">
                <a:latin typeface="Arial"/>
                <a:cs typeface="Arial"/>
              </a:rPr>
              <a:t>Penerapan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32789" name="object 28">
            <a:extLst>
              <a:ext uri="{FF2B5EF4-FFF2-40B4-BE49-F238E27FC236}">
                <a16:creationId xmlns:a16="http://schemas.microsoft.com/office/drawing/2014/main" id="{2FDFD062-065D-4EDB-8C45-DD0D4BB06651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4979989"/>
            <a:ext cx="7820025" cy="777875"/>
            <a:chOff x="774839" y="5491734"/>
            <a:chExt cx="9144000" cy="858519"/>
          </a:xfrm>
        </p:grpSpPr>
        <p:sp>
          <p:nvSpPr>
            <p:cNvPr id="32791" name="object 29">
              <a:extLst>
                <a:ext uri="{FF2B5EF4-FFF2-40B4-BE49-F238E27FC236}">
                  <a16:creationId xmlns:a16="http://schemas.microsoft.com/office/drawing/2014/main" id="{2F7E2C04-C7F5-4DBF-AFBC-950E0338C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5491746"/>
              <a:ext cx="9144000" cy="858519"/>
            </a:xfrm>
            <a:custGeom>
              <a:avLst/>
              <a:gdLst>
                <a:gd name="T0" fmla="*/ 9144000 w 9144000"/>
                <a:gd name="T1" fmla="*/ 0 h 858520"/>
                <a:gd name="T2" fmla="*/ 0 w 9144000"/>
                <a:gd name="T3" fmla="*/ 0 h 858520"/>
                <a:gd name="T4" fmla="*/ 0 w 9144000"/>
                <a:gd name="T5" fmla="*/ 858004 h 858520"/>
                <a:gd name="T6" fmla="*/ 9144000 w 9144000"/>
                <a:gd name="T7" fmla="*/ 858004 h 858520"/>
                <a:gd name="T8" fmla="*/ 9144000 w 9144000"/>
                <a:gd name="T9" fmla="*/ 0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20">
                  <a:moveTo>
                    <a:pt x="91440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2792" name="object 30">
              <a:extLst>
                <a:ext uri="{FF2B5EF4-FFF2-40B4-BE49-F238E27FC236}">
                  <a16:creationId xmlns:a16="http://schemas.microsoft.com/office/drawing/2014/main" id="{EA1DE16B-EE0C-4179-B23C-445ACC89E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459" y="5492496"/>
              <a:ext cx="2363470" cy="520065"/>
            </a:xfrm>
            <a:custGeom>
              <a:avLst/>
              <a:gdLst>
                <a:gd name="T0" fmla="*/ 2362962 w 2363470"/>
                <a:gd name="T1" fmla="*/ 340622 h 520064"/>
                <a:gd name="T2" fmla="*/ 2362962 w 2363470"/>
                <a:gd name="T3" fmla="*/ 0 h 520064"/>
                <a:gd name="T4" fmla="*/ 2337816 w 2363470"/>
                <a:gd name="T5" fmla="*/ 0 h 520064"/>
                <a:gd name="T6" fmla="*/ 2337816 w 2363470"/>
                <a:gd name="T7" fmla="*/ 331478 h 520064"/>
                <a:gd name="T8" fmla="*/ 2336292 w 2363470"/>
                <a:gd name="T9" fmla="*/ 348242 h 520064"/>
                <a:gd name="T10" fmla="*/ 2325508 w 2363470"/>
                <a:gd name="T11" fmla="*/ 393367 h 520064"/>
                <a:gd name="T12" fmla="*/ 2302349 w 2363470"/>
                <a:gd name="T13" fmla="*/ 432654 h 520064"/>
                <a:gd name="T14" fmla="*/ 2269266 w 2363470"/>
                <a:gd name="T15" fmla="*/ 463933 h 520064"/>
                <a:gd name="T16" fmla="*/ 2228709 w 2363470"/>
                <a:gd name="T17" fmla="*/ 485033 h 520064"/>
                <a:gd name="T18" fmla="*/ 2183130 w 2363470"/>
                <a:gd name="T19" fmla="*/ 493784 h 520064"/>
                <a:gd name="T20" fmla="*/ 188214 w 2363470"/>
                <a:gd name="T21" fmla="*/ 493784 h 520064"/>
                <a:gd name="T22" fmla="*/ 142218 w 2363470"/>
                <a:gd name="T23" fmla="*/ 487589 h 520064"/>
                <a:gd name="T24" fmla="*/ 100626 w 2363470"/>
                <a:gd name="T25" fmla="*/ 468439 h 520064"/>
                <a:gd name="T26" fmla="*/ 65953 w 2363470"/>
                <a:gd name="T27" fmla="*/ 438594 h 520064"/>
                <a:gd name="T28" fmla="*/ 40716 w 2363470"/>
                <a:gd name="T29" fmla="*/ 400315 h 520064"/>
                <a:gd name="T30" fmla="*/ 27432 w 2363470"/>
                <a:gd name="T31" fmla="*/ 355862 h 520064"/>
                <a:gd name="T32" fmla="*/ 25908 w 2363470"/>
                <a:gd name="T33" fmla="*/ 0 h 520064"/>
                <a:gd name="T34" fmla="*/ 0 w 2363470"/>
                <a:gd name="T35" fmla="*/ 0 h 520064"/>
                <a:gd name="T36" fmla="*/ 0 w 2363470"/>
                <a:gd name="T37" fmla="*/ 332240 h 520064"/>
                <a:gd name="T38" fmla="*/ 762 w 2363470"/>
                <a:gd name="T39" fmla="*/ 341384 h 520064"/>
                <a:gd name="T40" fmla="*/ 762 w 2363470"/>
                <a:gd name="T41" fmla="*/ 351290 h 520064"/>
                <a:gd name="T42" fmla="*/ 12201 w 2363470"/>
                <a:gd name="T43" fmla="*/ 398004 h 520064"/>
                <a:gd name="T44" fmla="*/ 41671 w 2363470"/>
                <a:gd name="T45" fmla="*/ 449113 h 520064"/>
                <a:gd name="T46" fmla="*/ 68580 w 2363470"/>
                <a:gd name="T47" fmla="*/ 477020 h 520064"/>
                <a:gd name="T48" fmla="*/ 101767 w 2363470"/>
                <a:gd name="T49" fmla="*/ 498632 h 520064"/>
                <a:gd name="T50" fmla="*/ 158003 w 2363470"/>
                <a:gd name="T51" fmla="*/ 516986 h 520064"/>
                <a:gd name="T52" fmla="*/ 188214 w 2363470"/>
                <a:gd name="T53" fmla="*/ 519692 h 520064"/>
                <a:gd name="T54" fmla="*/ 2175510 w 2363470"/>
                <a:gd name="T55" fmla="*/ 519692 h 520064"/>
                <a:gd name="T56" fmla="*/ 2184654 w 2363470"/>
                <a:gd name="T57" fmla="*/ 518930 h 520064"/>
                <a:gd name="T58" fmla="*/ 2194560 w 2363470"/>
                <a:gd name="T59" fmla="*/ 518168 h 520064"/>
                <a:gd name="T60" fmla="*/ 2238498 w 2363470"/>
                <a:gd name="T61" fmla="*/ 508451 h 520064"/>
                <a:gd name="T62" fmla="*/ 2277903 w 2363470"/>
                <a:gd name="T63" fmla="*/ 488752 h 520064"/>
                <a:gd name="T64" fmla="*/ 2311412 w 2363470"/>
                <a:gd name="T65" fmla="*/ 460594 h 520064"/>
                <a:gd name="T66" fmla="*/ 2337666 w 2363470"/>
                <a:gd name="T67" fmla="*/ 425503 h 520064"/>
                <a:gd name="T68" fmla="*/ 2355303 w 2363470"/>
                <a:gd name="T69" fmla="*/ 385004 h 520064"/>
                <a:gd name="T70" fmla="*/ 2362962 w 2363470"/>
                <a:gd name="T71" fmla="*/ 340622 h 5200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63470" h="520064">
                  <a:moveTo>
                    <a:pt x="2362962" y="340614"/>
                  </a:moveTo>
                  <a:lnTo>
                    <a:pt x="2362962" y="0"/>
                  </a:lnTo>
                  <a:lnTo>
                    <a:pt x="2337816" y="0"/>
                  </a:lnTo>
                  <a:lnTo>
                    <a:pt x="2337816" y="331470"/>
                  </a:lnTo>
                  <a:lnTo>
                    <a:pt x="2336292" y="348234"/>
                  </a:lnTo>
                  <a:lnTo>
                    <a:pt x="2325508" y="393359"/>
                  </a:lnTo>
                  <a:lnTo>
                    <a:pt x="2302349" y="432646"/>
                  </a:lnTo>
                  <a:lnTo>
                    <a:pt x="2269266" y="463925"/>
                  </a:lnTo>
                  <a:lnTo>
                    <a:pt x="2228709" y="485025"/>
                  </a:lnTo>
                  <a:lnTo>
                    <a:pt x="2183130" y="493776"/>
                  </a:lnTo>
                  <a:lnTo>
                    <a:pt x="188214" y="493776"/>
                  </a:lnTo>
                  <a:lnTo>
                    <a:pt x="142218" y="487581"/>
                  </a:lnTo>
                  <a:lnTo>
                    <a:pt x="100626" y="468431"/>
                  </a:lnTo>
                  <a:lnTo>
                    <a:pt x="65953" y="438586"/>
                  </a:lnTo>
                  <a:lnTo>
                    <a:pt x="40716" y="400307"/>
                  </a:lnTo>
                  <a:lnTo>
                    <a:pt x="27432" y="355854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332232"/>
                  </a:lnTo>
                  <a:lnTo>
                    <a:pt x="762" y="341376"/>
                  </a:lnTo>
                  <a:lnTo>
                    <a:pt x="762" y="351282"/>
                  </a:lnTo>
                  <a:lnTo>
                    <a:pt x="12201" y="397996"/>
                  </a:lnTo>
                  <a:lnTo>
                    <a:pt x="41671" y="449105"/>
                  </a:lnTo>
                  <a:lnTo>
                    <a:pt x="68580" y="477012"/>
                  </a:lnTo>
                  <a:lnTo>
                    <a:pt x="101767" y="498624"/>
                  </a:lnTo>
                  <a:lnTo>
                    <a:pt x="158003" y="516978"/>
                  </a:lnTo>
                  <a:lnTo>
                    <a:pt x="188214" y="519684"/>
                  </a:lnTo>
                  <a:lnTo>
                    <a:pt x="2175510" y="519684"/>
                  </a:lnTo>
                  <a:lnTo>
                    <a:pt x="2184654" y="518922"/>
                  </a:lnTo>
                  <a:lnTo>
                    <a:pt x="2194560" y="518160"/>
                  </a:lnTo>
                  <a:lnTo>
                    <a:pt x="2238498" y="508443"/>
                  </a:lnTo>
                  <a:lnTo>
                    <a:pt x="2277903" y="488744"/>
                  </a:lnTo>
                  <a:lnTo>
                    <a:pt x="2311412" y="460586"/>
                  </a:lnTo>
                  <a:lnTo>
                    <a:pt x="2337666" y="425495"/>
                  </a:lnTo>
                  <a:lnTo>
                    <a:pt x="2355303" y="384996"/>
                  </a:lnTo>
                  <a:lnTo>
                    <a:pt x="2362962" y="3406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D7E5F0ED-F906-4DBA-A87A-143834E742B6}"/>
              </a:ext>
            </a:extLst>
          </p:cNvPr>
          <p:cNvSpPr txBox="1"/>
          <p:nvPr/>
        </p:nvSpPr>
        <p:spPr>
          <a:xfrm>
            <a:off x="5468938" y="4953000"/>
            <a:ext cx="1333500" cy="257462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1600" i="1" spc="-4" dirty="0">
                <a:latin typeface="Caladea"/>
                <a:cs typeface="Caladea"/>
              </a:rPr>
              <a:t>(sebab&amp;</a:t>
            </a:r>
            <a:r>
              <a:rPr sz="1600" i="1" spc="-61" dirty="0">
                <a:latin typeface="Caladea"/>
                <a:cs typeface="Caladea"/>
              </a:rPr>
              <a:t> </a:t>
            </a:r>
            <a:r>
              <a:rPr sz="1600" i="1" spc="-4" dirty="0">
                <a:latin typeface="Caladea"/>
                <a:cs typeface="Caladea"/>
              </a:rPr>
              <a:t>akibat)</a:t>
            </a:r>
            <a:endParaRPr sz="16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C18F58-6581-435F-A4B3-6E4475625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3975" y="584200"/>
            <a:ext cx="7412038" cy="412750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2600" spc="-4" dirty="0"/>
              <a:t>Siapa saja yang membutuhkan</a:t>
            </a:r>
            <a:r>
              <a:rPr sz="2600" spc="-66" dirty="0"/>
              <a:t> </a:t>
            </a:r>
            <a:r>
              <a:rPr sz="2600" spc="-4" dirty="0"/>
              <a:t>informasi?</a:t>
            </a:r>
            <a:endParaRPr sz="2600" dirty="0"/>
          </a:p>
        </p:txBody>
      </p:sp>
      <p:sp>
        <p:nvSpPr>
          <p:cNvPr id="33795" name="object 4">
            <a:extLst>
              <a:ext uri="{FF2B5EF4-FFF2-40B4-BE49-F238E27FC236}">
                <a16:creationId xmlns:a16="http://schemas.microsoft.com/office/drawing/2014/main" id="{DBDD6729-03A2-4E84-A1A3-45006141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1735138"/>
            <a:ext cx="7010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5138" rIns="0" bIns="0">
            <a:spAutoFit/>
          </a:bodyPr>
          <a:lstStyle>
            <a:lvl1pPr marL="311150" indent="-3000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11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11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11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1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588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Orang yang terkena risiko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Pemerintah daerah yang terlibat dalam MRB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LSM yang bekerja dengan komunitas yang rentan terkena  bencana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Perusahaan swasta</a:t>
            </a:r>
          </a:p>
          <a:p>
            <a:pPr>
              <a:lnSpc>
                <a:spcPct val="100000"/>
              </a:lnSpc>
              <a:spcBef>
                <a:spcPts val="513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Para korban yang bertahan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Keluarga, teman, dan kerabat para korban bencana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Staf tanggap darurat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Pemerintah pusat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00009A"/>
              </a:buClr>
              <a:buFont typeface="Wingdings" panose="05000000000000000000" pitchFamily="2" charset="2"/>
              <a:buChar char=""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…?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029D20-A6C1-4B83-85F9-507C52584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38" y="360677"/>
            <a:ext cx="6919912" cy="688349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pc="-4" dirty="0"/>
              <a:t>Studi Kasus: Project</a:t>
            </a:r>
            <a:r>
              <a:rPr spc="-88" dirty="0"/>
              <a:t> </a:t>
            </a:r>
            <a:r>
              <a:rPr spc="-9" dirty="0"/>
              <a:t>4636</a:t>
            </a:r>
          </a:p>
        </p:txBody>
      </p:sp>
      <p:sp>
        <p:nvSpPr>
          <p:cNvPr id="34819" name="object 3">
            <a:extLst>
              <a:ext uri="{FF2B5EF4-FFF2-40B4-BE49-F238E27FC236}">
                <a16:creationId xmlns:a16="http://schemas.microsoft.com/office/drawing/2014/main" id="{CA0103DB-7F6C-415E-BBAF-6548100B2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139825"/>
            <a:ext cx="6008687" cy="6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grpSp>
        <p:nvGrpSpPr>
          <p:cNvPr id="34820" name="object 4">
            <a:extLst>
              <a:ext uri="{FF2B5EF4-FFF2-40B4-BE49-F238E27FC236}">
                <a16:creationId xmlns:a16="http://schemas.microsoft.com/office/drawing/2014/main" id="{2B718F17-AAC8-4445-86BF-621969DCEDE7}"/>
              </a:ext>
            </a:extLst>
          </p:cNvPr>
          <p:cNvGrpSpPr>
            <a:grpSpLocks/>
          </p:cNvGrpSpPr>
          <p:nvPr/>
        </p:nvGrpSpPr>
        <p:grpSpPr bwMode="auto">
          <a:xfrm>
            <a:off x="2276476" y="1387476"/>
            <a:ext cx="6837363" cy="1260475"/>
            <a:chOff x="879995" y="1530096"/>
            <a:chExt cx="7996555" cy="1390650"/>
          </a:xfrm>
        </p:grpSpPr>
        <p:sp>
          <p:nvSpPr>
            <p:cNvPr id="34824" name="object 5">
              <a:extLst>
                <a:ext uri="{FF2B5EF4-FFF2-40B4-BE49-F238E27FC236}">
                  <a16:creationId xmlns:a16="http://schemas.microsoft.com/office/drawing/2014/main" id="{21D7D6A7-7CFF-4E4B-A772-BADD29389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679" y="1530096"/>
              <a:ext cx="4762706" cy="53339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4825" name="object 6">
              <a:extLst>
                <a:ext uri="{FF2B5EF4-FFF2-40B4-BE49-F238E27FC236}">
                  <a16:creationId xmlns:a16="http://schemas.microsoft.com/office/drawing/2014/main" id="{5177AEC0-CEBB-4FDC-BEAA-3198E01D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1" y="1635252"/>
              <a:ext cx="3175254" cy="42824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4826" name="object 7">
              <a:extLst>
                <a:ext uri="{FF2B5EF4-FFF2-40B4-BE49-F238E27FC236}">
                  <a16:creationId xmlns:a16="http://schemas.microsoft.com/office/drawing/2014/main" id="{327A1A21-1BDF-457B-B975-BE2BF1C28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95" y="1629168"/>
              <a:ext cx="3187700" cy="434340"/>
            </a:xfrm>
            <a:custGeom>
              <a:avLst/>
              <a:gdLst>
                <a:gd name="T0" fmla="*/ 3187700 w 3187700"/>
                <a:gd name="T1" fmla="*/ 1270 h 434339"/>
                <a:gd name="T2" fmla="*/ 3185160 w 3187700"/>
                <a:gd name="T3" fmla="*/ 1270 h 434339"/>
                <a:gd name="T4" fmla="*/ 3185160 w 3187700"/>
                <a:gd name="T5" fmla="*/ 0 h 434339"/>
                <a:gd name="T6" fmla="*/ 6350 w 3187700"/>
                <a:gd name="T7" fmla="*/ 0 h 434339"/>
                <a:gd name="T8" fmla="*/ 2540 w 3187700"/>
                <a:gd name="T9" fmla="*/ 0 h 434339"/>
                <a:gd name="T10" fmla="*/ 2540 w 3187700"/>
                <a:gd name="T11" fmla="*/ 1333 h 434339"/>
                <a:gd name="T12" fmla="*/ 0 w 3187700"/>
                <a:gd name="T13" fmla="*/ 1333 h 434339"/>
                <a:gd name="T14" fmla="*/ 0 w 3187700"/>
                <a:gd name="T15" fmla="*/ 434348 h 434339"/>
                <a:gd name="T16" fmla="*/ 2540 w 3187700"/>
                <a:gd name="T17" fmla="*/ 434348 h 434339"/>
                <a:gd name="T18" fmla="*/ 6350 w 3187700"/>
                <a:gd name="T19" fmla="*/ 434348 h 434339"/>
                <a:gd name="T20" fmla="*/ 6350 w 3187700"/>
                <a:gd name="T21" fmla="*/ 6096 h 434339"/>
                <a:gd name="T22" fmla="*/ 3185160 w 3187700"/>
                <a:gd name="T23" fmla="*/ 6096 h 434339"/>
                <a:gd name="T24" fmla="*/ 3187700 w 3187700"/>
                <a:gd name="T25" fmla="*/ 6096 h 434339"/>
                <a:gd name="T26" fmla="*/ 3187700 w 3187700"/>
                <a:gd name="T27" fmla="*/ 1270 h 4343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187700" h="434339">
                  <a:moveTo>
                    <a:pt x="3187700" y="1270"/>
                  </a:moveTo>
                  <a:lnTo>
                    <a:pt x="3185160" y="1270"/>
                  </a:lnTo>
                  <a:lnTo>
                    <a:pt x="3185160" y="0"/>
                  </a:lnTo>
                  <a:lnTo>
                    <a:pt x="6350" y="0"/>
                  </a:lnTo>
                  <a:lnTo>
                    <a:pt x="2540" y="0"/>
                  </a:lnTo>
                  <a:lnTo>
                    <a:pt x="2540" y="1333"/>
                  </a:lnTo>
                  <a:lnTo>
                    <a:pt x="0" y="1333"/>
                  </a:lnTo>
                  <a:lnTo>
                    <a:pt x="0" y="434340"/>
                  </a:lnTo>
                  <a:lnTo>
                    <a:pt x="2540" y="434340"/>
                  </a:lnTo>
                  <a:lnTo>
                    <a:pt x="6350" y="434340"/>
                  </a:lnTo>
                  <a:lnTo>
                    <a:pt x="6350" y="6096"/>
                  </a:lnTo>
                  <a:lnTo>
                    <a:pt x="3185160" y="6096"/>
                  </a:lnTo>
                  <a:lnTo>
                    <a:pt x="3187700" y="6096"/>
                  </a:lnTo>
                  <a:lnTo>
                    <a:pt x="3187700" y="1270"/>
                  </a:lnTo>
                  <a:close/>
                </a:path>
              </a:pathLst>
            </a:custGeom>
            <a:solidFill>
              <a:srgbClr val="2F2F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4827" name="object 8">
              <a:extLst>
                <a:ext uri="{FF2B5EF4-FFF2-40B4-BE49-F238E27FC236}">
                  <a16:creationId xmlns:a16="http://schemas.microsoft.com/office/drawing/2014/main" id="{7ACFA8B2-9F1A-4B81-9BFB-FD2C10E9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1" y="1635251"/>
              <a:ext cx="3181604" cy="42824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4828" name="object 9">
              <a:extLst>
                <a:ext uri="{FF2B5EF4-FFF2-40B4-BE49-F238E27FC236}">
                  <a16:creationId xmlns:a16="http://schemas.microsoft.com/office/drawing/2014/main" id="{92B4E8A6-7797-4B25-ACA3-A67C501C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95" y="1629156"/>
              <a:ext cx="3187700" cy="434340"/>
            </a:xfrm>
            <a:custGeom>
              <a:avLst/>
              <a:gdLst>
                <a:gd name="T0" fmla="*/ 3187446 w 3187700"/>
                <a:gd name="T1" fmla="*/ 434347 h 434339"/>
                <a:gd name="T2" fmla="*/ 3187446 w 3187700"/>
                <a:gd name="T3" fmla="*/ 2286 h 434339"/>
                <a:gd name="T4" fmla="*/ 3185160 w 3187700"/>
                <a:gd name="T5" fmla="*/ 0 h 434339"/>
                <a:gd name="T6" fmla="*/ 3047 w 3187700"/>
                <a:gd name="T7" fmla="*/ 0 h 434339"/>
                <a:gd name="T8" fmla="*/ 0 w 3187700"/>
                <a:gd name="T9" fmla="*/ 2286 h 434339"/>
                <a:gd name="T10" fmla="*/ 0 w 3187700"/>
                <a:gd name="T11" fmla="*/ 434347 h 434339"/>
                <a:gd name="T12" fmla="*/ 6096 w 3187700"/>
                <a:gd name="T13" fmla="*/ 434347 h 434339"/>
                <a:gd name="T14" fmla="*/ 6096 w 3187700"/>
                <a:gd name="T15" fmla="*/ 12192 h 434339"/>
                <a:gd name="T16" fmla="*/ 12954 w 3187700"/>
                <a:gd name="T17" fmla="*/ 6096 h 434339"/>
                <a:gd name="T18" fmla="*/ 12953 w 3187700"/>
                <a:gd name="T19" fmla="*/ 12192 h 434339"/>
                <a:gd name="T20" fmla="*/ 3175254 w 3187700"/>
                <a:gd name="T21" fmla="*/ 12192 h 434339"/>
                <a:gd name="T22" fmla="*/ 3175254 w 3187700"/>
                <a:gd name="T23" fmla="*/ 6096 h 434339"/>
                <a:gd name="T24" fmla="*/ 3181350 w 3187700"/>
                <a:gd name="T25" fmla="*/ 12192 h 434339"/>
                <a:gd name="T26" fmla="*/ 3181350 w 3187700"/>
                <a:gd name="T27" fmla="*/ 434347 h 434339"/>
                <a:gd name="T28" fmla="*/ 3187446 w 3187700"/>
                <a:gd name="T29" fmla="*/ 434347 h 434339"/>
                <a:gd name="T30" fmla="*/ 12954 w 3187700"/>
                <a:gd name="T31" fmla="*/ 12192 h 434339"/>
                <a:gd name="T32" fmla="*/ 12954 w 3187700"/>
                <a:gd name="T33" fmla="*/ 6096 h 434339"/>
                <a:gd name="T34" fmla="*/ 6096 w 3187700"/>
                <a:gd name="T35" fmla="*/ 12192 h 434339"/>
                <a:gd name="T36" fmla="*/ 12954 w 3187700"/>
                <a:gd name="T37" fmla="*/ 12192 h 434339"/>
                <a:gd name="T38" fmla="*/ 12954 w 3187700"/>
                <a:gd name="T39" fmla="*/ 434347 h 434339"/>
                <a:gd name="T40" fmla="*/ 12954 w 3187700"/>
                <a:gd name="T41" fmla="*/ 12192 h 434339"/>
                <a:gd name="T42" fmla="*/ 6096 w 3187700"/>
                <a:gd name="T43" fmla="*/ 12192 h 434339"/>
                <a:gd name="T44" fmla="*/ 6096 w 3187700"/>
                <a:gd name="T45" fmla="*/ 434347 h 434339"/>
                <a:gd name="T46" fmla="*/ 12954 w 3187700"/>
                <a:gd name="T47" fmla="*/ 434347 h 434339"/>
                <a:gd name="T48" fmla="*/ 3181350 w 3187700"/>
                <a:gd name="T49" fmla="*/ 12192 h 434339"/>
                <a:gd name="T50" fmla="*/ 3175254 w 3187700"/>
                <a:gd name="T51" fmla="*/ 6096 h 434339"/>
                <a:gd name="T52" fmla="*/ 3175254 w 3187700"/>
                <a:gd name="T53" fmla="*/ 12192 h 434339"/>
                <a:gd name="T54" fmla="*/ 3181350 w 3187700"/>
                <a:gd name="T55" fmla="*/ 12192 h 434339"/>
                <a:gd name="T56" fmla="*/ 3181350 w 3187700"/>
                <a:gd name="T57" fmla="*/ 434347 h 434339"/>
                <a:gd name="T58" fmla="*/ 3181350 w 3187700"/>
                <a:gd name="T59" fmla="*/ 12192 h 434339"/>
                <a:gd name="T60" fmla="*/ 3175254 w 3187700"/>
                <a:gd name="T61" fmla="*/ 12192 h 434339"/>
                <a:gd name="T62" fmla="*/ 3175254 w 3187700"/>
                <a:gd name="T63" fmla="*/ 434347 h 434339"/>
                <a:gd name="T64" fmla="*/ 3181350 w 3187700"/>
                <a:gd name="T65" fmla="*/ 434347 h 4343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87700" h="434339">
                  <a:moveTo>
                    <a:pt x="3187446" y="434339"/>
                  </a:moveTo>
                  <a:lnTo>
                    <a:pt x="3187446" y="2286"/>
                  </a:lnTo>
                  <a:lnTo>
                    <a:pt x="3185160" y="0"/>
                  </a:lnTo>
                  <a:lnTo>
                    <a:pt x="3047" y="0"/>
                  </a:lnTo>
                  <a:lnTo>
                    <a:pt x="0" y="2286"/>
                  </a:lnTo>
                  <a:lnTo>
                    <a:pt x="0" y="434339"/>
                  </a:lnTo>
                  <a:lnTo>
                    <a:pt x="6096" y="434339"/>
                  </a:lnTo>
                  <a:lnTo>
                    <a:pt x="6096" y="12192"/>
                  </a:lnTo>
                  <a:lnTo>
                    <a:pt x="12954" y="6096"/>
                  </a:lnTo>
                  <a:lnTo>
                    <a:pt x="12953" y="12192"/>
                  </a:lnTo>
                  <a:lnTo>
                    <a:pt x="3175254" y="12192"/>
                  </a:lnTo>
                  <a:lnTo>
                    <a:pt x="3175254" y="6096"/>
                  </a:lnTo>
                  <a:lnTo>
                    <a:pt x="3181350" y="12192"/>
                  </a:lnTo>
                  <a:lnTo>
                    <a:pt x="3181350" y="434339"/>
                  </a:lnTo>
                  <a:lnTo>
                    <a:pt x="3187446" y="434339"/>
                  </a:lnTo>
                  <a:close/>
                </a:path>
                <a:path w="3187700" h="434339">
                  <a:moveTo>
                    <a:pt x="12954" y="12192"/>
                  </a:moveTo>
                  <a:lnTo>
                    <a:pt x="12954" y="6096"/>
                  </a:lnTo>
                  <a:lnTo>
                    <a:pt x="6096" y="12192"/>
                  </a:lnTo>
                  <a:lnTo>
                    <a:pt x="12954" y="12192"/>
                  </a:lnTo>
                  <a:close/>
                </a:path>
                <a:path w="3187700" h="434339">
                  <a:moveTo>
                    <a:pt x="12954" y="434339"/>
                  </a:moveTo>
                  <a:lnTo>
                    <a:pt x="12954" y="12192"/>
                  </a:lnTo>
                  <a:lnTo>
                    <a:pt x="6096" y="12192"/>
                  </a:lnTo>
                  <a:lnTo>
                    <a:pt x="6096" y="434339"/>
                  </a:lnTo>
                  <a:lnTo>
                    <a:pt x="12954" y="434339"/>
                  </a:lnTo>
                  <a:close/>
                </a:path>
                <a:path w="3187700" h="434339">
                  <a:moveTo>
                    <a:pt x="3181350" y="12192"/>
                  </a:moveTo>
                  <a:lnTo>
                    <a:pt x="3175254" y="6096"/>
                  </a:lnTo>
                  <a:lnTo>
                    <a:pt x="3175254" y="12192"/>
                  </a:lnTo>
                  <a:lnTo>
                    <a:pt x="3181350" y="12192"/>
                  </a:lnTo>
                  <a:close/>
                </a:path>
                <a:path w="3187700" h="434339">
                  <a:moveTo>
                    <a:pt x="3181350" y="434339"/>
                  </a:moveTo>
                  <a:lnTo>
                    <a:pt x="3181350" y="12192"/>
                  </a:lnTo>
                  <a:lnTo>
                    <a:pt x="3175254" y="12192"/>
                  </a:lnTo>
                  <a:lnTo>
                    <a:pt x="3175254" y="434339"/>
                  </a:lnTo>
                  <a:lnTo>
                    <a:pt x="3181350" y="434339"/>
                  </a:lnTo>
                  <a:close/>
                </a:path>
              </a:pathLst>
            </a:custGeom>
            <a:solidFill>
              <a:srgbClr val="2F2F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4829" name="object 10">
              <a:extLst>
                <a:ext uri="{FF2B5EF4-FFF2-40B4-BE49-F238E27FC236}">
                  <a16:creationId xmlns:a16="http://schemas.microsoft.com/office/drawing/2014/main" id="{05E529CF-BB6E-42E6-BF32-C2E9BD497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223" y="2063496"/>
              <a:ext cx="5496162" cy="85725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4830" name="object 11">
              <a:extLst>
                <a:ext uri="{FF2B5EF4-FFF2-40B4-BE49-F238E27FC236}">
                  <a16:creationId xmlns:a16="http://schemas.microsoft.com/office/drawing/2014/main" id="{282B4075-2112-4228-872D-21AEA782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1" y="2063496"/>
              <a:ext cx="3175254" cy="254507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4831" name="object 12">
              <a:extLst>
                <a:ext uri="{FF2B5EF4-FFF2-40B4-BE49-F238E27FC236}">
                  <a16:creationId xmlns:a16="http://schemas.microsoft.com/office/drawing/2014/main" id="{F0F7E01D-68D9-4EEC-8FF0-D70DF7EB9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95" y="2063508"/>
              <a:ext cx="3187700" cy="260985"/>
            </a:xfrm>
            <a:custGeom>
              <a:avLst/>
              <a:gdLst>
                <a:gd name="T0" fmla="*/ 3187700 w 3187700"/>
                <a:gd name="T1" fmla="*/ 254508 h 260985"/>
                <a:gd name="T2" fmla="*/ 3185160 w 3187700"/>
                <a:gd name="T3" fmla="*/ 254508 h 260985"/>
                <a:gd name="T4" fmla="*/ 12700 w 3187700"/>
                <a:gd name="T5" fmla="*/ 254508 h 260985"/>
                <a:gd name="T6" fmla="*/ 6350 w 3187700"/>
                <a:gd name="T7" fmla="*/ 254508 h 260985"/>
                <a:gd name="T8" fmla="*/ 6350 w 3187700"/>
                <a:gd name="T9" fmla="*/ 0 h 260985"/>
                <a:gd name="T10" fmla="*/ 2540 w 3187700"/>
                <a:gd name="T11" fmla="*/ 0 h 260985"/>
                <a:gd name="T12" fmla="*/ 0 w 3187700"/>
                <a:gd name="T13" fmla="*/ 0 h 260985"/>
                <a:gd name="T14" fmla="*/ 0 w 3187700"/>
                <a:gd name="T15" fmla="*/ 258826 h 260985"/>
                <a:gd name="T16" fmla="*/ 2540 w 3187700"/>
                <a:gd name="T17" fmla="*/ 258826 h 260985"/>
                <a:gd name="T18" fmla="*/ 2540 w 3187700"/>
                <a:gd name="T19" fmla="*/ 260604 h 260985"/>
                <a:gd name="T20" fmla="*/ 6350 w 3187700"/>
                <a:gd name="T21" fmla="*/ 260604 h 260985"/>
                <a:gd name="T22" fmla="*/ 12700 w 3187700"/>
                <a:gd name="T23" fmla="*/ 260604 h 260985"/>
                <a:gd name="T24" fmla="*/ 3185160 w 3187700"/>
                <a:gd name="T25" fmla="*/ 260604 h 260985"/>
                <a:gd name="T26" fmla="*/ 3185160 w 3187700"/>
                <a:gd name="T27" fmla="*/ 258902 h 260985"/>
                <a:gd name="T28" fmla="*/ 3187700 w 3187700"/>
                <a:gd name="T29" fmla="*/ 258902 h 260985"/>
                <a:gd name="T30" fmla="*/ 3187700 w 3187700"/>
                <a:gd name="T31" fmla="*/ 254508 h 2609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87700" h="260985">
                  <a:moveTo>
                    <a:pt x="3187700" y="254508"/>
                  </a:moveTo>
                  <a:lnTo>
                    <a:pt x="3185160" y="254508"/>
                  </a:lnTo>
                  <a:lnTo>
                    <a:pt x="12700" y="254508"/>
                  </a:lnTo>
                  <a:lnTo>
                    <a:pt x="6350" y="254508"/>
                  </a:lnTo>
                  <a:lnTo>
                    <a:pt x="6350" y="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8826"/>
                  </a:lnTo>
                  <a:lnTo>
                    <a:pt x="2540" y="258826"/>
                  </a:lnTo>
                  <a:lnTo>
                    <a:pt x="2540" y="260604"/>
                  </a:lnTo>
                  <a:lnTo>
                    <a:pt x="6350" y="260604"/>
                  </a:lnTo>
                  <a:lnTo>
                    <a:pt x="12700" y="260604"/>
                  </a:lnTo>
                  <a:lnTo>
                    <a:pt x="3185160" y="260604"/>
                  </a:lnTo>
                  <a:lnTo>
                    <a:pt x="3185160" y="258902"/>
                  </a:lnTo>
                  <a:lnTo>
                    <a:pt x="3187700" y="258902"/>
                  </a:lnTo>
                  <a:lnTo>
                    <a:pt x="3187700" y="254508"/>
                  </a:lnTo>
                  <a:close/>
                </a:path>
              </a:pathLst>
            </a:custGeom>
            <a:solidFill>
              <a:srgbClr val="2F2F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34832" name="object 13">
              <a:extLst>
                <a:ext uri="{FF2B5EF4-FFF2-40B4-BE49-F238E27FC236}">
                  <a16:creationId xmlns:a16="http://schemas.microsoft.com/office/drawing/2014/main" id="{5E19BE54-8A01-4D17-91FF-0F4024F34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1" y="2063495"/>
              <a:ext cx="3181350" cy="254508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34833" name="object 14">
              <a:extLst>
                <a:ext uri="{FF2B5EF4-FFF2-40B4-BE49-F238E27FC236}">
                  <a16:creationId xmlns:a16="http://schemas.microsoft.com/office/drawing/2014/main" id="{E427DC30-B711-42CA-81B4-2B8BF8265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95" y="2063495"/>
              <a:ext cx="3187700" cy="260985"/>
            </a:xfrm>
            <a:custGeom>
              <a:avLst/>
              <a:gdLst>
                <a:gd name="T0" fmla="*/ 12954 w 3187700"/>
                <a:gd name="T1" fmla="*/ 247650 h 260985"/>
                <a:gd name="T2" fmla="*/ 12954 w 3187700"/>
                <a:gd name="T3" fmla="*/ 0 h 260985"/>
                <a:gd name="T4" fmla="*/ 0 w 3187700"/>
                <a:gd name="T5" fmla="*/ 0 h 260985"/>
                <a:gd name="T6" fmla="*/ 0 w 3187700"/>
                <a:gd name="T7" fmla="*/ 257556 h 260985"/>
                <a:gd name="T8" fmla="*/ 3048 w 3187700"/>
                <a:gd name="T9" fmla="*/ 260604 h 260985"/>
                <a:gd name="T10" fmla="*/ 6095 w 3187700"/>
                <a:gd name="T11" fmla="*/ 260604 h 260985"/>
                <a:gd name="T12" fmla="*/ 6096 w 3187700"/>
                <a:gd name="T13" fmla="*/ 247650 h 260985"/>
                <a:gd name="T14" fmla="*/ 12954 w 3187700"/>
                <a:gd name="T15" fmla="*/ 247650 h 260985"/>
                <a:gd name="T16" fmla="*/ 3181350 w 3187700"/>
                <a:gd name="T17" fmla="*/ 247650 h 260985"/>
                <a:gd name="T18" fmla="*/ 6096 w 3187700"/>
                <a:gd name="T19" fmla="*/ 247650 h 260985"/>
                <a:gd name="T20" fmla="*/ 12954 w 3187700"/>
                <a:gd name="T21" fmla="*/ 254508 h 260985"/>
                <a:gd name="T22" fmla="*/ 12954 w 3187700"/>
                <a:gd name="T23" fmla="*/ 260604 h 260985"/>
                <a:gd name="T24" fmla="*/ 3175254 w 3187700"/>
                <a:gd name="T25" fmla="*/ 260604 h 260985"/>
                <a:gd name="T26" fmla="*/ 3175254 w 3187700"/>
                <a:gd name="T27" fmla="*/ 254508 h 260985"/>
                <a:gd name="T28" fmla="*/ 3181350 w 3187700"/>
                <a:gd name="T29" fmla="*/ 247650 h 260985"/>
                <a:gd name="T30" fmla="*/ 12954 w 3187700"/>
                <a:gd name="T31" fmla="*/ 260604 h 260985"/>
                <a:gd name="T32" fmla="*/ 12954 w 3187700"/>
                <a:gd name="T33" fmla="*/ 254508 h 260985"/>
                <a:gd name="T34" fmla="*/ 6096 w 3187700"/>
                <a:gd name="T35" fmla="*/ 247650 h 260985"/>
                <a:gd name="T36" fmla="*/ 6095 w 3187700"/>
                <a:gd name="T37" fmla="*/ 260604 h 260985"/>
                <a:gd name="T38" fmla="*/ 12954 w 3187700"/>
                <a:gd name="T39" fmla="*/ 260604 h 260985"/>
                <a:gd name="T40" fmla="*/ 3187446 w 3187700"/>
                <a:gd name="T41" fmla="*/ 257556 h 260985"/>
                <a:gd name="T42" fmla="*/ 3187446 w 3187700"/>
                <a:gd name="T43" fmla="*/ 0 h 260985"/>
                <a:gd name="T44" fmla="*/ 3175254 w 3187700"/>
                <a:gd name="T45" fmla="*/ 0 h 260985"/>
                <a:gd name="T46" fmla="*/ 3175254 w 3187700"/>
                <a:gd name="T47" fmla="*/ 247650 h 260985"/>
                <a:gd name="T48" fmla="*/ 3181350 w 3187700"/>
                <a:gd name="T49" fmla="*/ 247650 h 260985"/>
                <a:gd name="T50" fmla="*/ 3181350 w 3187700"/>
                <a:gd name="T51" fmla="*/ 260604 h 260985"/>
                <a:gd name="T52" fmla="*/ 3185160 w 3187700"/>
                <a:gd name="T53" fmla="*/ 260604 h 260985"/>
                <a:gd name="T54" fmla="*/ 3187446 w 3187700"/>
                <a:gd name="T55" fmla="*/ 257556 h 260985"/>
                <a:gd name="T56" fmla="*/ 3181350 w 3187700"/>
                <a:gd name="T57" fmla="*/ 260604 h 260985"/>
                <a:gd name="T58" fmla="*/ 3181350 w 3187700"/>
                <a:gd name="T59" fmla="*/ 247650 h 260985"/>
                <a:gd name="T60" fmla="*/ 3175254 w 3187700"/>
                <a:gd name="T61" fmla="*/ 254508 h 260985"/>
                <a:gd name="T62" fmla="*/ 3175254 w 3187700"/>
                <a:gd name="T63" fmla="*/ 260604 h 260985"/>
                <a:gd name="T64" fmla="*/ 3181350 w 3187700"/>
                <a:gd name="T65" fmla="*/ 260604 h 2609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87700" h="260985">
                  <a:moveTo>
                    <a:pt x="12954" y="247650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257556"/>
                  </a:lnTo>
                  <a:lnTo>
                    <a:pt x="3048" y="260604"/>
                  </a:lnTo>
                  <a:lnTo>
                    <a:pt x="6095" y="260604"/>
                  </a:lnTo>
                  <a:lnTo>
                    <a:pt x="6096" y="247650"/>
                  </a:lnTo>
                  <a:lnTo>
                    <a:pt x="12954" y="247650"/>
                  </a:lnTo>
                  <a:close/>
                </a:path>
                <a:path w="3187700" h="260985">
                  <a:moveTo>
                    <a:pt x="3181350" y="247650"/>
                  </a:moveTo>
                  <a:lnTo>
                    <a:pt x="6096" y="247650"/>
                  </a:lnTo>
                  <a:lnTo>
                    <a:pt x="12954" y="254508"/>
                  </a:lnTo>
                  <a:lnTo>
                    <a:pt x="12954" y="260604"/>
                  </a:lnTo>
                  <a:lnTo>
                    <a:pt x="3175254" y="260604"/>
                  </a:lnTo>
                  <a:lnTo>
                    <a:pt x="3175254" y="254508"/>
                  </a:lnTo>
                  <a:lnTo>
                    <a:pt x="3181350" y="247650"/>
                  </a:lnTo>
                  <a:close/>
                </a:path>
                <a:path w="3187700" h="260985">
                  <a:moveTo>
                    <a:pt x="12954" y="260604"/>
                  </a:moveTo>
                  <a:lnTo>
                    <a:pt x="12954" y="254508"/>
                  </a:lnTo>
                  <a:lnTo>
                    <a:pt x="6096" y="247650"/>
                  </a:lnTo>
                  <a:lnTo>
                    <a:pt x="6095" y="260604"/>
                  </a:lnTo>
                  <a:lnTo>
                    <a:pt x="12954" y="260604"/>
                  </a:lnTo>
                  <a:close/>
                </a:path>
                <a:path w="3187700" h="260985">
                  <a:moveTo>
                    <a:pt x="3187446" y="257556"/>
                  </a:moveTo>
                  <a:lnTo>
                    <a:pt x="3187446" y="0"/>
                  </a:lnTo>
                  <a:lnTo>
                    <a:pt x="3175254" y="0"/>
                  </a:lnTo>
                  <a:lnTo>
                    <a:pt x="3175254" y="247650"/>
                  </a:lnTo>
                  <a:lnTo>
                    <a:pt x="3181350" y="247650"/>
                  </a:lnTo>
                  <a:lnTo>
                    <a:pt x="3181350" y="260604"/>
                  </a:lnTo>
                  <a:lnTo>
                    <a:pt x="3185160" y="260604"/>
                  </a:lnTo>
                  <a:lnTo>
                    <a:pt x="3187446" y="257556"/>
                  </a:lnTo>
                  <a:close/>
                </a:path>
                <a:path w="3187700" h="260985">
                  <a:moveTo>
                    <a:pt x="3181350" y="260604"/>
                  </a:moveTo>
                  <a:lnTo>
                    <a:pt x="3181350" y="247650"/>
                  </a:lnTo>
                  <a:lnTo>
                    <a:pt x="3175254" y="254508"/>
                  </a:lnTo>
                  <a:lnTo>
                    <a:pt x="3175254" y="260604"/>
                  </a:lnTo>
                  <a:lnTo>
                    <a:pt x="3181350" y="260604"/>
                  </a:lnTo>
                  <a:close/>
                </a:path>
              </a:pathLst>
            </a:custGeom>
            <a:solidFill>
              <a:srgbClr val="2F2F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34821" name="object 15">
            <a:extLst>
              <a:ext uri="{FF2B5EF4-FFF2-40B4-BE49-F238E27FC236}">
                <a16:creationId xmlns:a16="http://schemas.microsoft.com/office/drawing/2014/main" id="{D0BE5393-8ADD-423D-A8F8-F4F3EC32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1" y="1438276"/>
            <a:ext cx="24987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468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13"/>
              </a:lnSpc>
              <a:spcBef>
                <a:spcPts val="575"/>
              </a:spcBef>
              <a:buNone/>
            </a:pPr>
            <a:r>
              <a:rPr lang="id-ID" altLang="id-ID" sz="1800">
                <a:latin typeface="Arial" panose="020B0604020202020204" pitchFamily="34" charset="0"/>
                <a:cs typeface="Arial" panose="020B0604020202020204" pitchFamily="34" charset="0"/>
              </a:rPr>
              <a:t>Mengumpulkan SMS  permohonan bantuan</a:t>
            </a:r>
          </a:p>
        </p:txBody>
      </p:sp>
      <p:sp>
        <p:nvSpPr>
          <p:cNvPr id="34822" name="object 16">
            <a:extLst>
              <a:ext uri="{FF2B5EF4-FFF2-40B4-BE49-F238E27FC236}">
                <a16:creationId xmlns:a16="http://schemas.microsoft.com/office/drawing/2014/main" id="{0E7A7DA8-91FC-486C-A5C7-33FDC8749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4" y="2647951"/>
            <a:ext cx="7534275" cy="28162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FBE51DD-6ECD-42C4-8D5B-925918BFF027}"/>
              </a:ext>
            </a:extLst>
          </p:cNvPr>
          <p:cNvSpPr txBox="1"/>
          <p:nvPr/>
        </p:nvSpPr>
        <p:spPr>
          <a:xfrm>
            <a:off x="5095875" y="5626101"/>
            <a:ext cx="2844800" cy="227013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1400" b="1" i="1" spc="-4" dirty="0">
                <a:latin typeface="Arial"/>
                <a:cs typeface="Arial"/>
                <a:hlinkClick r:id="rId10"/>
              </a:rPr>
              <a:t>http://www.mission4636.org/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E4E7FF-1185-4A93-8245-5B9B2F5F5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8563" y="-962"/>
            <a:ext cx="6799262" cy="1411624"/>
          </a:xfrm>
        </p:spPr>
        <p:txBody>
          <a:bodyPr vert="horz" lIns="91440" tIns="11132" rIns="91440" bIns="4572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tabLst>
                <a:tab pos="1368624" algn="l"/>
              </a:tabLst>
              <a:defRPr/>
            </a:pPr>
            <a:r>
              <a:rPr dirty="0"/>
              <a:t>Media </a:t>
            </a:r>
            <a:r>
              <a:rPr dirty="0" err="1"/>
              <a:t>Sosial</a:t>
            </a:r>
            <a:r>
              <a:rPr dirty="0"/>
              <a:t> dan Topan </a:t>
            </a:r>
            <a:r>
              <a:rPr spc="-4" dirty="0"/>
              <a:t>Super</a:t>
            </a:r>
            <a:r>
              <a:rPr spc="-110" dirty="0"/>
              <a:t> </a:t>
            </a:r>
            <a:r>
              <a:rPr dirty="0"/>
              <a:t>Megi</a:t>
            </a:r>
          </a:p>
        </p:txBody>
      </p:sp>
      <p:sp>
        <p:nvSpPr>
          <p:cNvPr id="35843" name="object 3">
            <a:extLst>
              <a:ext uri="{FF2B5EF4-FFF2-40B4-BE49-F238E27FC236}">
                <a16:creationId xmlns:a16="http://schemas.microsoft.com/office/drawing/2014/main" id="{28D472E3-3B1B-4645-8EFD-B2BB7DC9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139825"/>
            <a:ext cx="6008687" cy="6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D3A59E-5F04-43C1-BC78-0FEE1B533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5988" y="342421"/>
            <a:ext cx="7734300" cy="688349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pc="-4" dirty="0"/>
              <a:t>Apa saja </a:t>
            </a:r>
            <a:r>
              <a:rPr dirty="0"/>
              <a:t>kebutuhan</a:t>
            </a:r>
            <a:r>
              <a:rPr spc="-88" dirty="0"/>
              <a:t> </a:t>
            </a:r>
            <a:r>
              <a:rPr dirty="0"/>
              <a:t>informasi</a:t>
            </a:r>
          </a:p>
        </p:txBody>
      </p:sp>
      <p:sp>
        <p:nvSpPr>
          <p:cNvPr id="36867" name="object 4">
            <a:extLst>
              <a:ext uri="{FF2B5EF4-FFF2-40B4-BE49-F238E27FC236}">
                <a16:creationId xmlns:a16="http://schemas.microsoft.com/office/drawing/2014/main" id="{8A2EE594-564E-43BD-B971-C236E3972ED0}"/>
              </a:ext>
            </a:extLst>
          </p:cNvPr>
          <p:cNvSpPr>
            <a:spLocks/>
          </p:cNvSpPr>
          <p:nvPr/>
        </p:nvSpPr>
        <p:spPr bwMode="auto">
          <a:xfrm>
            <a:off x="2185989" y="2647950"/>
            <a:ext cx="7820025" cy="1555750"/>
          </a:xfrm>
          <a:custGeom>
            <a:avLst/>
            <a:gdLst>
              <a:gd name="T0" fmla="*/ 2616445 w 9144000"/>
              <a:gd name="T1" fmla="*/ 0 h 1715770"/>
              <a:gd name="T2" fmla="*/ 0 w 9144000"/>
              <a:gd name="T3" fmla="*/ 0 h 1715770"/>
              <a:gd name="T4" fmla="*/ 0 w 9144000"/>
              <a:gd name="T5" fmla="*/ 391700 h 1715770"/>
              <a:gd name="T6" fmla="*/ 0 w 9144000"/>
              <a:gd name="T7" fmla="*/ 392047 h 1715770"/>
              <a:gd name="T8" fmla="*/ 0 w 9144000"/>
              <a:gd name="T9" fmla="*/ 783747 h 1715770"/>
              <a:gd name="T10" fmla="*/ 2616445 w 9144000"/>
              <a:gd name="T11" fmla="*/ 783747 h 1715770"/>
              <a:gd name="T12" fmla="*/ 2616445 w 9144000"/>
              <a:gd name="T13" fmla="*/ 392047 h 1715770"/>
              <a:gd name="T14" fmla="*/ 2616445 w 9144000"/>
              <a:gd name="T15" fmla="*/ 391700 h 1715770"/>
              <a:gd name="T16" fmla="*/ 2616445 w 9144000"/>
              <a:gd name="T17" fmla="*/ 0 h 1715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B4B58CA-77CE-4398-8CEB-A887D4DF8100}"/>
              </a:ext>
            </a:extLst>
          </p:cNvPr>
          <p:cNvGraphicFramePr>
            <a:graphicFrameLocks noGrp="1"/>
          </p:cNvGraphicFramePr>
          <p:nvPr/>
        </p:nvGraphicFramePr>
        <p:xfrm>
          <a:off x="2703514" y="1331914"/>
          <a:ext cx="7037387" cy="4389439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64">
                <a:tc>
                  <a:txBody>
                    <a:bodyPr/>
                    <a:lstStyle>
                      <a:lvl1pPr marL="904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Aktivitas MRB</a:t>
                      </a:r>
                      <a:endParaRPr kumimoji="0" lang="id-ID" alt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414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2333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233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Keputusan yang harus  diambil</a:t>
                      </a:r>
                      <a:endParaRPr kumimoji="0" lang="id-ID" alt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414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1270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Kebutuhan informasi</a:t>
                      </a:r>
                      <a:endParaRPr kumimoji="0" lang="id-ID" alt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414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191">
                <a:tc>
                  <a:txBody>
                    <a:bodyPr/>
                    <a:lstStyle>
                      <a:lvl1pPr marL="904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Peringatan dini</a:t>
                      </a:r>
                    </a:p>
                  </a:txBody>
                  <a:tcPr marL="0" marR="0" marT="29362" marB="0" horzOverflow="overflow">
                    <a:lnL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marL="2333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233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Dievakuasi atau tidak?  Kemana para pengungsi  dikirim</a:t>
                      </a:r>
                    </a:p>
                  </a:txBody>
                  <a:tcPr marL="0" marR="0" marT="29362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13"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778">
                <a:tc>
                  <a:txBody>
                    <a:bodyPr/>
                    <a:lstStyle>
                      <a:lvl1pPr marL="904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Memberikan  penanggulangan</a:t>
                      </a:r>
                    </a:p>
                  </a:txBody>
                  <a:tcPr marL="0" marR="0" marT="35120" marB="0" horzOverflow="overflow">
                    <a:lnL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333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233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Jumlah barang harus  dikumpulkan</a:t>
                      </a:r>
                    </a:p>
                    <a:p>
                      <a:pPr marL="233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Kemana bantuan akan  diberikan</a:t>
                      </a:r>
                    </a:p>
                  </a:txBody>
                  <a:tcPr marL="0" marR="0" marT="3512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778">
                <a:tc gridSpan="3">
                  <a:txBody>
                    <a:bodyPr/>
                    <a:lstStyle>
                      <a:lvl1pPr marL="904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tabLst>
                          <a:tab pos="2538413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2538413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253841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2538413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tabLst>
                          <a:tab pos="2538413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2538413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2538413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2538413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tabLst>
                          <a:tab pos="2538413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38413" algn="l"/>
                        </a:tabLst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Konstruksi bangunan	Rumah, bangunan, atau</a:t>
                      </a:r>
                    </a:p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38413" algn="l"/>
                        </a:tabLst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sekolah?</a:t>
                      </a:r>
                    </a:p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38413" algn="l"/>
                        </a:tabLst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Seberapa banyak yang harus  dibangun?</a:t>
                      </a:r>
                    </a:p>
                  </a:txBody>
                  <a:tcPr marL="0" marR="0" marT="35695" marB="0" horzOverflow="overflow">
                    <a:lnL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215">
                <a:tc>
                  <a:txBody>
                    <a:bodyPr/>
                    <a:lstStyle>
                      <a:lvl1pPr marL="9048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Regulasi konstruksi  bangunan</a:t>
                      </a:r>
                    </a:p>
                  </a:txBody>
                  <a:tcPr marL="0" marR="0" marT="35695" marB="0" horzOverflow="overflow">
                    <a:lnL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333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233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Diizinkan atau ditolak aplikasi  izin pendirian bangunan?</a:t>
                      </a:r>
                    </a:p>
                  </a:txBody>
                  <a:tcPr marL="0" marR="0" marT="35695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F6F37D-9E6D-4D13-AF53-DECE03302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39" y="462572"/>
            <a:ext cx="6353175" cy="487732"/>
          </a:xfrm>
        </p:spPr>
        <p:txBody>
          <a:bodyPr vert="horz" lIns="91440" tIns="10575" rIns="91440" bIns="4572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3"/>
              </a:spcBef>
              <a:defRPr/>
            </a:pPr>
            <a:r>
              <a:rPr sz="2800" spc="-9" dirty="0">
                <a:solidFill>
                  <a:srgbClr val="33339A"/>
                </a:solidFill>
                <a:latin typeface="Arial"/>
                <a:cs typeface="Arial"/>
              </a:rPr>
              <a:t>Dimanakah teknologi</a:t>
            </a:r>
            <a:r>
              <a:rPr sz="2800" spc="-22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33339A"/>
                </a:solidFill>
                <a:latin typeface="Arial"/>
                <a:cs typeface="Arial"/>
              </a:rPr>
              <a:t>berada?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7891" name="object 3">
            <a:extLst>
              <a:ext uri="{FF2B5EF4-FFF2-40B4-BE49-F238E27FC236}">
                <a16:creationId xmlns:a16="http://schemas.microsoft.com/office/drawing/2014/main" id="{3E6E99AD-7754-473B-8A29-88AA50F6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139825"/>
            <a:ext cx="6008687" cy="6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07ACD2-8E26-4B47-8EEC-3ED7A171F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39" y="429926"/>
            <a:ext cx="2236787" cy="549850"/>
          </a:xfrm>
        </p:spPr>
        <p:txBody>
          <a:bodyPr vert="horz" lIns="91440" tIns="11132" rIns="91440" bIns="4572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200" spc="-4" dirty="0">
                <a:solidFill>
                  <a:srgbClr val="33339A"/>
                </a:solidFill>
                <a:latin typeface="Arial"/>
                <a:cs typeface="Arial"/>
              </a:rPr>
              <a:t>Sensor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9939" name="object 3">
            <a:extLst>
              <a:ext uri="{FF2B5EF4-FFF2-40B4-BE49-F238E27FC236}">
                <a16:creationId xmlns:a16="http://schemas.microsoft.com/office/drawing/2014/main" id="{AFC22B0F-7A80-48D5-9EA9-8D16EB204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139825"/>
            <a:ext cx="6008687" cy="6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745015-9765-459E-9126-736098079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38" y="452439"/>
            <a:ext cx="2366962" cy="50482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200" spc="-4" dirty="0">
                <a:solidFill>
                  <a:srgbClr val="33339A"/>
                </a:solidFill>
                <a:latin typeface="Arial"/>
                <a:cs typeface="Arial"/>
              </a:rPr>
              <a:t>Sensor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0963" name="object 4">
            <a:extLst>
              <a:ext uri="{FF2B5EF4-FFF2-40B4-BE49-F238E27FC236}">
                <a16:creationId xmlns:a16="http://schemas.microsoft.com/office/drawing/2014/main" id="{AC4870EF-1282-41A6-B120-4CE56D9C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1806576"/>
            <a:ext cx="6127750" cy="4111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4" name="object 5">
            <a:extLst>
              <a:ext uri="{FF2B5EF4-FFF2-40B4-BE49-F238E27FC236}">
                <a16:creationId xmlns:a16="http://schemas.microsoft.com/office/drawing/2014/main" id="{AF239DCF-0C69-44FA-B6D5-2BA5D231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4" y="1855788"/>
            <a:ext cx="5857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800">
                <a:latin typeface="Arial" panose="020B0604020202020204" pitchFamily="34" charset="0"/>
                <a:cs typeface="Arial" panose="020B0604020202020204" pitchFamily="34" charset="0"/>
              </a:rPr>
              <a:t>Satelit yang  mengorbit ke  kutub</a:t>
            </a:r>
          </a:p>
        </p:txBody>
      </p:sp>
      <p:sp>
        <p:nvSpPr>
          <p:cNvPr id="40965" name="object 6">
            <a:extLst>
              <a:ext uri="{FF2B5EF4-FFF2-40B4-BE49-F238E27FC236}">
                <a16:creationId xmlns:a16="http://schemas.microsoft.com/office/drawing/2014/main" id="{C9F0AD49-83F7-462B-B15C-4190A913D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1870075"/>
            <a:ext cx="5794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 indent="146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800">
                <a:latin typeface="Arial" panose="020B0604020202020204" pitchFamily="34" charset="0"/>
                <a:cs typeface="Arial" panose="020B0604020202020204" pitchFamily="34" charset="0"/>
              </a:rPr>
              <a:t>Satelit  Geostationer</a:t>
            </a:r>
          </a:p>
        </p:txBody>
      </p:sp>
      <p:grpSp>
        <p:nvGrpSpPr>
          <p:cNvPr id="40966" name="object 7">
            <a:extLst>
              <a:ext uri="{FF2B5EF4-FFF2-40B4-BE49-F238E27FC236}">
                <a16:creationId xmlns:a16="http://schemas.microsoft.com/office/drawing/2014/main" id="{185E6F22-CACE-4CCB-953F-5E14D379D28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2217739"/>
            <a:ext cx="7818438" cy="777875"/>
            <a:chOff x="774839" y="2062733"/>
            <a:chExt cx="9144000" cy="858519"/>
          </a:xfrm>
        </p:grpSpPr>
        <p:sp>
          <p:nvSpPr>
            <p:cNvPr id="40986" name="object 8">
              <a:extLst>
                <a:ext uri="{FF2B5EF4-FFF2-40B4-BE49-F238E27FC236}">
                  <a16:creationId xmlns:a16="http://schemas.microsoft.com/office/drawing/2014/main" id="{7C37391F-F6F3-4ED8-BDFD-5938075C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2062733"/>
              <a:ext cx="9144000" cy="858519"/>
            </a:xfrm>
            <a:custGeom>
              <a:avLst/>
              <a:gdLst>
                <a:gd name="T0" fmla="*/ 9144000 w 9144000"/>
                <a:gd name="T1" fmla="*/ 858011 h 858519"/>
                <a:gd name="T2" fmla="*/ 9144000 w 9144000"/>
                <a:gd name="T3" fmla="*/ 0 h 858519"/>
                <a:gd name="T4" fmla="*/ 0 w 9144000"/>
                <a:gd name="T5" fmla="*/ 0 h 858519"/>
                <a:gd name="T6" fmla="*/ 0 w 9144000"/>
                <a:gd name="T7" fmla="*/ 858012 h 858519"/>
                <a:gd name="T8" fmla="*/ 9144000 w 9144000"/>
                <a:gd name="T9" fmla="*/ 858011 h 858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40987" name="object 9">
              <a:extLst>
                <a:ext uri="{FF2B5EF4-FFF2-40B4-BE49-F238E27FC236}">
                  <a16:creationId xmlns:a16="http://schemas.microsoft.com/office/drawing/2014/main" id="{7FE92886-642A-486F-BE25-21212DFA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39" y="2063495"/>
              <a:ext cx="7166609" cy="8572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0967" name="object 10">
            <a:extLst>
              <a:ext uri="{FF2B5EF4-FFF2-40B4-BE49-F238E27FC236}">
                <a16:creationId xmlns:a16="http://schemas.microsoft.com/office/drawing/2014/main" id="{0CAD7ECD-7677-4469-9EA1-14354B3F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2576513"/>
            <a:ext cx="393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73025" indent="-619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800">
                <a:latin typeface="Arial" panose="020B0604020202020204" pitchFamily="34" charset="0"/>
                <a:cs typeface="Arial" panose="020B0604020202020204" pitchFamily="34" charset="0"/>
              </a:rPr>
              <a:t>Pesawat  udara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E7CE4B5-9D78-4CDB-B143-1F04E72C92B6}"/>
              </a:ext>
            </a:extLst>
          </p:cNvPr>
          <p:cNvSpPr txBox="1"/>
          <p:nvPr/>
        </p:nvSpPr>
        <p:spPr>
          <a:xfrm>
            <a:off x="7229476" y="2244726"/>
            <a:ext cx="523875" cy="2571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800" spc="-4" dirty="0">
                <a:latin typeface="Arial"/>
                <a:cs typeface="Arial"/>
              </a:rPr>
              <a:t>Citra</a:t>
            </a:r>
            <a:r>
              <a:rPr sz="800" spc="-61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Satelit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969" name="object 12">
            <a:extLst>
              <a:ext uri="{FF2B5EF4-FFF2-40B4-BE49-F238E27FC236}">
                <a16:creationId xmlns:a16="http://schemas.microsoft.com/office/drawing/2014/main" id="{BC922C16-FA87-4104-9A66-27F3D843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2995614"/>
            <a:ext cx="6127750" cy="7762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37261F1-AAE2-4EE6-B289-C665F656C4B0}"/>
              </a:ext>
            </a:extLst>
          </p:cNvPr>
          <p:cNvSpPr txBox="1"/>
          <p:nvPr/>
        </p:nvSpPr>
        <p:spPr>
          <a:xfrm>
            <a:off x="8154989" y="3476626"/>
            <a:ext cx="504825" cy="117475"/>
          </a:xfrm>
          <a:prstGeom prst="rect">
            <a:avLst/>
          </a:prstGeom>
        </p:spPr>
        <p:txBody>
          <a:bodyPr lIns="0" tIns="10575" rIns="0" bIns="0">
            <a:spAutoFit/>
          </a:bodyPr>
          <a:lstStyle/>
          <a:p>
            <a:pPr marL="11132">
              <a:spcBef>
                <a:spcPts val="83"/>
              </a:spcBef>
              <a:defRPr/>
            </a:pPr>
            <a:r>
              <a:rPr sz="700" spc="-9" dirty="0">
                <a:latin typeface="Arial"/>
                <a:cs typeface="Arial"/>
              </a:rPr>
              <a:t>Radar</a:t>
            </a:r>
            <a:r>
              <a:rPr sz="700" spc="-22" dirty="0">
                <a:latin typeface="Arial"/>
                <a:cs typeface="Arial"/>
              </a:rPr>
              <a:t> </a:t>
            </a:r>
            <a:r>
              <a:rPr sz="700" spc="-9" dirty="0">
                <a:latin typeface="Arial"/>
                <a:cs typeface="Arial"/>
              </a:rPr>
              <a:t>udara</a:t>
            </a:r>
            <a:endParaRPr sz="700">
              <a:latin typeface="Arial"/>
              <a:cs typeface="Arial"/>
            </a:endParaRPr>
          </a:p>
        </p:txBody>
      </p:sp>
      <p:sp>
        <p:nvSpPr>
          <p:cNvPr id="40971" name="object 14">
            <a:extLst>
              <a:ext uri="{FF2B5EF4-FFF2-40B4-BE49-F238E27FC236}">
                <a16:creationId xmlns:a16="http://schemas.microsoft.com/office/drawing/2014/main" id="{49E02CC5-B154-49C4-AAD6-BB324E290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4" y="3346451"/>
            <a:ext cx="3571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575" rIns="0" bIns="0">
            <a:spAutoFit/>
          </a:bodyPr>
          <a:lstStyle>
            <a:lvl1pPr marL="11113" indent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700">
                <a:latin typeface="Arial" panose="020B0604020202020204" pitchFamily="34" charset="0"/>
                <a:cs typeface="Arial" panose="020B0604020202020204" pitchFamily="34" charset="0"/>
              </a:rPr>
              <a:t>Stasiun  Satelit di  Tanah</a:t>
            </a:r>
          </a:p>
        </p:txBody>
      </p:sp>
      <p:sp>
        <p:nvSpPr>
          <p:cNvPr id="40972" name="object 15">
            <a:extLst>
              <a:ext uri="{FF2B5EF4-FFF2-40B4-BE49-F238E27FC236}">
                <a16:creationId xmlns:a16="http://schemas.microsoft.com/office/drawing/2014/main" id="{EA751679-E14A-45AB-967A-8AE7B62B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3771901"/>
            <a:ext cx="6127750" cy="777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4B20173-E418-413D-A9FA-49FD90ED280D}"/>
              </a:ext>
            </a:extLst>
          </p:cNvPr>
          <p:cNvSpPr txBox="1"/>
          <p:nvPr/>
        </p:nvSpPr>
        <p:spPr>
          <a:xfrm>
            <a:off x="3119438" y="4448176"/>
            <a:ext cx="558800" cy="2571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800" spc="-4" dirty="0">
                <a:latin typeface="Arial"/>
                <a:cs typeface="Arial"/>
              </a:rPr>
              <a:t>Kapal</a:t>
            </a:r>
            <a:r>
              <a:rPr sz="800" spc="-4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cuaca</a:t>
            </a:r>
            <a:endParaRPr sz="800">
              <a:latin typeface="Arial"/>
              <a:cs typeface="Arial"/>
            </a:endParaRPr>
          </a:p>
        </p:txBody>
      </p:sp>
      <p:sp>
        <p:nvSpPr>
          <p:cNvPr id="40974" name="object 17">
            <a:extLst>
              <a:ext uri="{FF2B5EF4-FFF2-40B4-BE49-F238E27FC236}">
                <a16:creationId xmlns:a16="http://schemas.microsoft.com/office/drawing/2014/main" id="{DE94926E-9A8A-4DDD-9F71-E6F146A6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540126"/>
            <a:ext cx="406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600">
                <a:latin typeface="Arial" panose="020B0604020202020204" pitchFamily="34" charset="0"/>
                <a:cs typeface="Arial" panose="020B0604020202020204" pitchFamily="34" charset="0"/>
              </a:rPr>
              <a:t>Pelampung  berisi data  laut</a:t>
            </a:r>
          </a:p>
        </p:txBody>
      </p:sp>
      <p:sp>
        <p:nvSpPr>
          <p:cNvPr id="40975" name="object 18">
            <a:extLst>
              <a:ext uri="{FF2B5EF4-FFF2-40B4-BE49-F238E27FC236}">
                <a16:creationId xmlns:a16="http://schemas.microsoft.com/office/drawing/2014/main" id="{9EBBDD6E-A455-478A-8503-7FD95B5FE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929063"/>
            <a:ext cx="438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93663" indent="-82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800">
                <a:latin typeface="Arial" panose="020B0604020202020204" pitchFamily="34" charset="0"/>
                <a:cs typeface="Arial" panose="020B0604020202020204" pitchFamily="34" charset="0"/>
              </a:rPr>
              <a:t>Pancaran  satelit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3493BB6-3A8B-4EAF-8347-89A953B9E010}"/>
              </a:ext>
            </a:extLst>
          </p:cNvPr>
          <p:cNvSpPr txBox="1"/>
          <p:nvPr/>
        </p:nvSpPr>
        <p:spPr>
          <a:xfrm>
            <a:off x="4506914" y="4448176"/>
            <a:ext cx="593725" cy="119063"/>
          </a:xfrm>
          <a:prstGeom prst="rect">
            <a:avLst/>
          </a:prstGeom>
        </p:spPr>
        <p:txBody>
          <a:bodyPr lIns="0" tIns="10575" rIns="0" bIns="0">
            <a:spAutoFit/>
          </a:bodyPr>
          <a:lstStyle/>
          <a:p>
            <a:pPr marL="11132">
              <a:spcBef>
                <a:spcPts val="83"/>
              </a:spcBef>
              <a:defRPr/>
            </a:pPr>
            <a:r>
              <a:rPr sz="700" spc="-4" dirty="0">
                <a:latin typeface="Arial"/>
                <a:cs typeface="Arial"/>
              </a:rPr>
              <a:t>Stasiun di</a:t>
            </a:r>
            <a:r>
              <a:rPr sz="700" spc="-18" dirty="0">
                <a:latin typeface="Arial"/>
                <a:cs typeface="Arial"/>
              </a:rPr>
              <a:t> </a:t>
            </a:r>
            <a:r>
              <a:rPr sz="700" spc="-4" dirty="0">
                <a:latin typeface="Arial"/>
                <a:cs typeface="Arial"/>
              </a:rPr>
              <a:t>atas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2573B6F-3B74-40E2-B9AC-413F627A5FD0}"/>
              </a:ext>
            </a:extLst>
          </p:cNvPr>
          <p:cNvSpPr txBox="1"/>
          <p:nvPr/>
        </p:nvSpPr>
        <p:spPr>
          <a:xfrm>
            <a:off x="5684838" y="4059238"/>
            <a:ext cx="558800" cy="119062"/>
          </a:xfrm>
          <a:prstGeom prst="rect">
            <a:avLst/>
          </a:prstGeom>
        </p:spPr>
        <p:txBody>
          <a:bodyPr lIns="0" tIns="10575" rIns="0" bIns="0">
            <a:spAutoFit/>
          </a:bodyPr>
          <a:lstStyle/>
          <a:p>
            <a:pPr marL="11132">
              <a:spcBef>
                <a:spcPts val="83"/>
              </a:spcBef>
              <a:defRPr/>
            </a:pPr>
            <a:r>
              <a:rPr sz="700" spc="-4" dirty="0">
                <a:latin typeface="Arial"/>
                <a:cs typeface="Arial"/>
              </a:rPr>
              <a:t>Stasiun</a:t>
            </a:r>
            <a:r>
              <a:rPr sz="700" spc="-26" dirty="0">
                <a:latin typeface="Arial"/>
                <a:cs typeface="Arial"/>
              </a:rPr>
              <a:t> </a:t>
            </a:r>
            <a:r>
              <a:rPr sz="700" spc="-4" dirty="0">
                <a:latin typeface="Arial"/>
                <a:cs typeface="Arial"/>
              </a:rPr>
              <a:t>udara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0978" name="object 21">
            <a:extLst>
              <a:ext uri="{FF2B5EF4-FFF2-40B4-BE49-F238E27FC236}">
                <a16:creationId xmlns:a16="http://schemas.microsoft.com/office/drawing/2014/main" id="{17297854-1B71-4A64-9715-0875D974E0DF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4549776"/>
            <a:ext cx="7818438" cy="777875"/>
            <a:chOff x="774839" y="4634484"/>
            <a:chExt cx="9144000" cy="858519"/>
          </a:xfrm>
        </p:grpSpPr>
        <p:sp>
          <p:nvSpPr>
            <p:cNvPr id="40984" name="object 22">
              <a:extLst>
                <a:ext uri="{FF2B5EF4-FFF2-40B4-BE49-F238E27FC236}">
                  <a16:creationId xmlns:a16="http://schemas.microsoft.com/office/drawing/2014/main" id="{7594B541-22DD-4FA4-8251-22F9CA32F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4634484"/>
              <a:ext cx="9144000" cy="858519"/>
            </a:xfrm>
            <a:custGeom>
              <a:avLst/>
              <a:gdLst>
                <a:gd name="T0" fmla="*/ 9144000 w 9144000"/>
                <a:gd name="T1" fmla="*/ 858005 h 858520"/>
                <a:gd name="T2" fmla="*/ 9144000 w 9144000"/>
                <a:gd name="T3" fmla="*/ 0 h 858520"/>
                <a:gd name="T4" fmla="*/ 0 w 9144000"/>
                <a:gd name="T5" fmla="*/ 0 h 858520"/>
                <a:gd name="T6" fmla="*/ 0 w 9144000"/>
                <a:gd name="T7" fmla="*/ 858005 h 858520"/>
                <a:gd name="T8" fmla="*/ 9144000 w 9144000"/>
                <a:gd name="T9" fmla="*/ 858005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40985" name="object 23">
              <a:extLst>
                <a:ext uri="{FF2B5EF4-FFF2-40B4-BE49-F238E27FC236}">
                  <a16:creationId xmlns:a16="http://schemas.microsoft.com/office/drawing/2014/main" id="{6FC15D63-71E1-421F-ABF4-6F7424D9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39" y="4635246"/>
              <a:ext cx="7166609" cy="85725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0979" name="object 24">
            <a:extLst>
              <a:ext uri="{FF2B5EF4-FFF2-40B4-BE49-F238E27FC236}">
                <a16:creationId xmlns:a16="http://schemas.microsoft.com/office/drawing/2014/main" id="{B16E087D-1333-4EAC-9765-94466BF1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4559301"/>
            <a:ext cx="4572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575" rIns="0" bIns="0">
            <a:spAutoFit/>
          </a:bodyPr>
          <a:lstStyle>
            <a:lvl1pPr marL="122238" indent="-1111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700">
                <a:latin typeface="Arial" panose="020B0604020202020204" pitchFamily="34" charset="0"/>
                <a:cs typeface="Arial" panose="020B0604020202020204" pitchFamily="34" charset="0"/>
              </a:rPr>
              <a:t>permukaan  tanah</a:t>
            </a:r>
          </a:p>
        </p:txBody>
      </p:sp>
      <p:sp>
        <p:nvSpPr>
          <p:cNvPr id="40980" name="object 25">
            <a:extLst>
              <a:ext uri="{FF2B5EF4-FFF2-40B4-BE49-F238E27FC236}">
                <a16:creationId xmlns:a16="http://schemas.microsoft.com/office/drawing/2014/main" id="{61AB0A29-F537-4CBA-B418-3D9D741F0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4772026"/>
            <a:ext cx="965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575" rIns="0" bIns="0">
            <a:spAutoFit/>
          </a:bodyPr>
          <a:lstStyle>
            <a:lvl1pPr marL="619125" indent="28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en-US" altLang="en-US" sz="700">
                <a:latin typeface="Arial" panose="020B0604020202020204" pitchFamily="34" charset="0"/>
                <a:cs typeface="Arial" panose="020B0604020202020204" pitchFamily="34" charset="0"/>
              </a:rPr>
              <a:t>Stasiun  Otomatis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None/>
            </a:pPr>
            <a:endParaRPr lang="en-US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700">
                <a:latin typeface="Arial" panose="020B0604020202020204" pitchFamily="34" charset="0"/>
                <a:cs typeface="Arial" panose="020B0604020202020204" pitchFamily="34" charset="0"/>
              </a:rPr>
              <a:t>NMS</a:t>
            </a:r>
          </a:p>
        </p:txBody>
      </p:sp>
      <p:grpSp>
        <p:nvGrpSpPr>
          <p:cNvPr id="40981" name="object 26">
            <a:extLst>
              <a:ext uri="{FF2B5EF4-FFF2-40B4-BE49-F238E27FC236}">
                <a16:creationId xmlns:a16="http://schemas.microsoft.com/office/drawing/2014/main" id="{27669BD5-699D-4A4C-9CC0-F4C39AD3A827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326063"/>
            <a:ext cx="7818438" cy="779462"/>
            <a:chOff x="774839" y="5491734"/>
            <a:chExt cx="9144000" cy="858519"/>
          </a:xfrm>
        </p:grpSpPr>
        <p:sp>
          <p:nvSpPr>
            <p:cNvPr id="40982" name="object 27">
              <a:extLst>
                <a:ext uri="{FF2B5EF4-FFF2-40B4-BE49-F238E27FC236}">
                  <a16:creationId xmlns:a16="http://schemas.microsoft.com/office/drawing/2014/main" id="{586D35B9-3E41-4C11-ADFB-99D834A3C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5491734"/>
              <a:ext cx="9144000" cy="858519"/>
            </a:xfrm>
            <a:custGeom>
              <a:avLst/>
              <a:gdLst>
                <a:gd name="T0" fmla="*/ 9143999 w 9144000"/>
                <a:gd name="T1" fmla="*/ 858005 h 858520"/>
                <a:gd name="T2" fmla="*/ 9143999 w 9144000"/>
                <a:gd name="T3" fmla="*/ 0 h 858520"/>
                <a:gd name="T4" fmla="*/ 0 w 9144000"/>
                <a:gd name="T5" fmla="*/ 0 h 858520"/>
                <a:gd name="T6" fmla="*/ 0 w 9144000"/>
                <a:gd name="T7" fmla="*/ 858005 h 858520"/>
                <a:gd name="T8" fmla="*/ 9143999 w 9144000"/>
                <a:gd name="T9" fmla="*/ 858005 h 858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40983" name="object 28">
              <a:extLst>
                <a:ext uri="{FF2B5EF4-FFF2-40B4-BE49-F238E27FC236}">
                  <a16:creationId xmlns:a16="http://schemas.microsoft.com/office/drawing/2014/main" id="{11074BE3-7DB5-4826-91BA-E31A20B8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39" y="5492496"/>
              <a:ext cx="7166609" cy="37338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124C2F-A309-4258-8D84-00C740A93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4776" y="563564"/>
            <a:ext cx="5091113" cy="503237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200" spc="-13" dirty="0">
                <a:solidFill>
                  <a:srgbClr val="000000"/>
                </a:solidFill>
                <a:latin typeface="Times New Roman"/>
                <a:cs typeface="Times New Roman"/>
              </a:rPr>
              <a:t>Terminologi</a:t>
            </a:r>
            <a:r>
              <a:rPr sz="32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83" dirty="0">
                <a:solidFill>
                  <a:srgbClr val="000000"/>
                </a:solidFill>
                <a:latin typeface="Times New Roman"/>
                <a:cs typeface="Times New Roman"/>
              </a:rPr>
              <a:t>dasar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243" name="object 7">
            <a:extLst>
              <a:ext uri="{FF2B5EF4-FFF2-40B4-BE49-F238E27FC236}">
                <a16:creationId xmlns:a16="http://schemas.microsoft.com/office/drawing/2014/main" id="{360711ED-B133-413F-913E-C5F48471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9" y="1608139"/>
            <a:ext cx="27781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0074" rIns="0" bIns="0">
            <a:spAutoFit/>
          </a:bodyPr>
          <a:lstStyle>
            <a:lvl1pPr marL="563563" indent="-552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5635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35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35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3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3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3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3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3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3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31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Bahaya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8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Bencana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8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Elemen-elemen  berisiko</a:t>
            </a: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Kerentanan</a:t>
            </a: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Kapasitas</a:t>
            </a: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Penanganan</a:t>
            </a: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Penanggulangan</a:t>
            </a: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Rehabilitasi</a:t>
            </a: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Rekonstruksi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13"/>
              </a:spcBef>
              <a:buFontTx/>
              <a:buAutoNum type="arabicPeriod" startAt="12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Pembangunan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Tx/>
              <a:buAutoNum type="arabicPeriod" startAt="12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Mitigasi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Tx/>
              <a:buAutoNum type="arabicPeriod" startAt="12"/>
            </a:pPr>
            <a:r>
              <a:rPr lang="id-ID" altLang="id-ID" sz="1800" b="1">
                <a:latin typeface="Arial" panose="020B0604020202020204" pitchFamily="34" charset="0"/>
                <a:cs typeface="Arial" panose="020B0604020202020204" pitchFamily="34" charset="0"/>
              </a:rPr>
              <a:t>Kesiapan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63"/>
              </a:spcBef>
              <a:buFontTx/>
              <a:buAutoNum type="arabicPeriod"/>
            </a:pP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object 11">
            <a:extLst>
              <a:ext uri="{FF2B5EF4-FFF2-40B4-BE49-F238E27FC236}">
                <a16:creationId xmlns:a16="http://schemas.microsoft.com/office/drawing/2014/main" id="{ED1C5EBA-1396-4C9E-8723-072F0B82AB5C}"/>
              </a:ext>
            </a:extLst>
          </p:cNvPr>
          <p:cNvSpPr>
            <a:spLocks/>
          </p:cNvSpPr>
          <p:nvPr/>
        </p:nvSpPr>
        <p:spPr bwMode="auto">
          <a:xfrm>
            <a:off x="5434013" y="4202113"/>
            <a:ext cx="4572000" cy="779462"/>
          </a:xfrm>
          <a:custGeom>
            <a:avLst/>
            <a:gdLst>
              <a:gd name="T0" fmla="*/ 8930 w 9144000"/>
              <a:gd name="T1" fmla="*/ 326542 h 858520"/>
              <a:gd name="T2" fmla="*/ 8930 w 9144000"/>
              <a:gd name="T3" fmla="*/ 0 h 858520"/>
              <a:gd name="T4" fmla="*/ 0 w 9144000"/>
              <a:gd name="T5" fmla="*/ 0 h 858520"/>
              <a:gd name="T6" fmla="*/ 0 w 9144000"/>
              <a:gd name="T7" fmla="*/ 326542 h 858520"/>
              <a:gd name="T8" fmla="*/ 8930 w 9144000"/>
              <a:gd name="T9" fmla="*/ 326542 h 858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BD412B2-2669-4741-94C9-E7EF3082CFBB}"/>
              </a:ext>
            </a:extLst>
          </p:cNvPr>
          <p:cNvSpPr txBox="1"/>
          <p:nvPr/>
        </p:nvSpPr>
        <p:spPr>
          <a:xfrm>
            <a:off x="6038850" y="3930650"/>
            <a:ext cx="3657600" cy="2101850"/>
          </a:xfrm>
          <a:prstGeom prst="rect">
            <a:avLst/>
          </a:prstGeom>
        </p:spPr>
        <p:txBody>
          <a:bodyPr lIns="0" tIns="77364" rIns="0" bIns="0">
            <a:spAutoFit/>
          </a:bodyPr>
          <a:lstStyle/>
          <a:p>
            <a:pPr marL="615018" indent="-604443">
              <a:spcBef>
                <a:spcPts val="609"/>
              </a:spcBef>
              <a:buFontTx/>
              <a:buAutoNum type="arabicPeriod" startAt="15"/>
              <a:tabLst>
                <a:tab pos="615018" algn="l"/>
                <a:tab pos="615575" algn="l"/>
              </a:tabLst>
              <a:defRPr/>
            </a:pPr>
            <a:r>
              <a:rPr sz="1900" b="1" spc="-75" dirty="0">
                <a:latin typeface="Arial"/>
                <a:cs typeface="Arial"/>
              </a:rPr>
              <a:t>Pencegahan</a:t>
            </a:r>
            <a:endParaRPr sz="1900" dirty="0">
              <a:latin typeface="Arial"/>
              <a:cs typeface="Arial"/>
            </a:endParaRPr>
          </a:p>
          <a:p>
            <a:pPr marL="615575" indent="-605000">
              <a:spcBef>
                <a:spcPts val="526"/>
              </a:spcBef>
              <a:buFontTx/>
              <a:buAutoNum type="arabicPeriod" startAt="15"/>
              <a:tabLst>
                <a:tab pos="615018" algn="l"/>
                <a:tab pos="616131" algn="l"/>
              </a:tabLst>
              <a:defRPr/>
            </a:pPr>
            <a:r>
              <a:rPr sz="1900" b="1" spc="-4" dirty="0">
                <a:latin typeface="Arial"/>
                <a:cs typeface="Arial"/>
              </a:rPr>
              <a:t>Manajemen </a:t>
            </a:r>
            <a:r>
              <a:rPr sz="1900" b="1" spc="-83" dirty="0" err="1">
                <a:latin typeface="Arial"/>
                <a:cs typeface="Arial"/>
              </a:rPr>
              <a:t>Risiko</a:t>
            </a:r>
            <a:r>
              <a:rPr sz="1900" b="1" spc="-31" dirty="0">
                <a:latin typeface="Arial"/>
                <a:cs typeface="Arial"/>
              </a:rPr>
              <a:t> </a:t>
            </a:r>
            <a:r>
              <a:rPr sz="1900" b="1" spc="-57" dirty="0" err="1">
                <a:latin typeface="Arial"/>
                <a:cs typeface="Arial"/>
              </a:rPr>
              <a:t>Bencana</a:t>
            </a:r>
            <a:endParaRPr sz="1900" b="1" spc="-57" dirty="0">
              <a:latin typeface="Arial"/>
              <a:cs typeface="Arial"/>
            </a:endParaRPr>
          </a:p>
          <a:p>
            <a:pPr marL="615575" indent="-605000">
              <a:spcBef>
                <a:spcPts val="609"/>
              </a:spcBef>
              <a:buFontTx/>
              <a:buAutoNum type="arabicPeriod" startAt="17"/>
              <a:tabLst>
                <a:tab pos="615575" algn="l"/>
                <a:tab pos="616131" algn="l"/>
              </a:tabLst>
              <a:defRPr/>
            </a:pPr>
            <a:r>
              <a:rPr lang="id-ID" sz="1900" b="1" spc="-4" dirty="0">
                <a:latin typeface="Arial"/>
                <a:cs typeface="Arial"/>
              </a:rPr>
              <a:t>Manajemen</a:t>
            </a:r>
            <a:r>
              <a:rPr lang="id-ID" sz="1900" b="1" spc="-57" dirty="0">
                <a:latin typeface="Arial"/>
                <a:cs typeface="Arial"/>
              </a:rPr>
              <a:t> Bencana</a:t>
            </a:r>
            <a:endParaRPr lang="id-ID" sz="1900" dirty="0">
              <a:latin typeface="Arial"/>
              <a:cs typeface="Arial"/>
            </a:endParaRPr>
          </a:p>
          <a:p>
            <a:pPr marL="615018" indent="-604443">
              <a:spcBef>
                <a:spcPts val="526"/>
              </a:spcBef>
              <a:buFontTx/>
              <a:buAutoNum type="arabicPeriod" startAt="17"/>
              <a:tabLst>
                <a:tab pos="615018" algn="l"/>
                <a:tab pos="615575" algn="l"/>
              </a:tabLst>
              <a:defRPr/>
            </a:pPr>
            <a:r>
              <a:rPr lang="id-ID" sz="1900" b="1" spc="-39" dirty="0">
                <a:latin typeface="Arial"/>
                <a:cs typeface="Arial"/>
              </a:rPr>
              <a:t>Pemulihan</a:t>
            </a:r>
            <a:endParaRPr lang="id-ID" sz="1900" dirty="0">
              <a:latin typeface="Arial"/>
              <a:cs typeface="Arial"/>
            </a:endParaRPr>
          </a:p>
          <a:p>
            <a:pPr marL="615575" indent="-605000">
              <a:spcBef>
                <a:spcPts val="530"/>
              </a:spcBef>
              <a:buFontTx/>
              <a:buAutoNum type="arabicPeriod" startAt="17"/>
              <a:tabLst>
                <a:tab pos="615575" algn="l"/>
                <a:tab pos="616131" algn="l"/>
              </a:tabLst>
              <a:defRPr/>
            </a:pPr>
            <a:r>
              <a:rPr lang="id-ID" sz="1900" b="1" spc="-57" dirty="0">
                <a:latin typeface="Arial"/>
                <a:cs typeface="Arial"/>
              </a:rPr>
              <a:t>Keadaan</a:t>
            </a:r>
            <a:r>
              <a:rPr lang="id-ID" sz="1900" b="1" spc="-26" dirty="0">
                <a:latin typeface="Arial"/>
                <a:cs typeface="Arial"/>
              </a:rPr>
              <a:t> </a:t>
            </a:r>
            <a:r>
              <a:rPr lang="id-ID" sz="1900" b="1" spc="53" dirty="0">
                <a:latin typeface="Arial"/>
                <a:cs typeface="Arial"/>
              </a:rPr>
              <a:t>Darurat</a:t>
            </a:r>
            <a:endParaRPr lang="id-ID"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2">
            <a:extLst>
              <a:ext uri="{FF2B5EF4-FFF2-40B4-BE49-F238E27FC236}">
                <a16:creationId xmlns:a16="http://schemas.microsoft.com/office/drawing/2014/main" id="{3BD0564C-6A56-4EC5-81CE-6F730E48D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1288" y="202754"/>
            <a:ext cx="6672262" cy="1042292"/>
          </a:xfrm>
        </p:spPr>
        <p:txBody>
          <a:bodyPr vert="horz" lIns="91440" tIns="11132" rIns="91440" bIns="45720" rtlCol="0" anchor="ctr">
            <a:spAutoFit/>
          </a:bodyPr>
          <a:lstStyle/>
          <a:p>
            <a:pPr marL="11113">
              <a:lnSpc>
                <a:spcPct val="100000"/>
              </a:lnSpc>
              <a:spcBef>
                <a:spcPts val="88"/>
              </a:spcBef>
            </a:pPr>
            <a:r>
              <a:rPr lang="en-US" altLang="en-US" sz="3200">
                <a:solidFill>
                  <a:srgbClr val="3333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Komunitas Pusat  Peringatan Tsunami Dini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2D493D-7EEF-45C6-A0A1-1E4A23F70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39" y="429926"/>
            <a:ext cx="3965575" cy="549850"/>
          </a:xfrm>
        </p:spPr>
        <p:txBody>
          <a:bodyPr vert="horz" lIns="91440" tIns="11132" rIns="91440" bIns="4572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Aplikasi</a:t>
            </a:r>
            <a:r>
              <a:rPr sz="3200" spc="-10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Web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035" name="object 3">
            <a:extLst>
              <a:ext uri="{FF2B5EF4-FFF2-40B4-BE49-F238E27FC236}">
                <a16:creationId xmlns:a16="http://schemas.microsoft.com/office/drawing/2014/main" id="{FD02CC96-BF38-4235-949F-5133F0FE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139825"/>
            <a:ext cx="6008687" cy="6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4036" name="object 4">
            <a:extLst>
              <a:ext uri="{FF2B5EF4-FFF2-40B4-BE49-F238E27FC236}">
                <a16:creationId xmlns:a16="http://schemas.microsoft.com/office/drawing/2014/main" id="{A8421D5C-0823-41DB-A3BD-5CB7B6C06723}"/>
              </a:ext>
            </a:extLst>
          </p:cNvPr>
          <p:cNvGrpSpPr>
            <a:grpSpLocks/>
          </p:cNvGrpSpPr>
          <p:nvPr/>
        </p:nvGrpSpPr>
        <p:grpSpPr bwMode="auto">
          <a:xfrm>
            <a:off x="3592514" y="1284289"/>
            <a:ext cx="5070475" cy="4752975"/>
            <a:chOff x="2418473" y="1415796"/>
            <a:chExt cx="5930900" cy="5242560"/>
          </a:xfrm>
        </p:grpSpPr>
        <p:sp>
          <p:nvSpPr>
            <p:cNvPr id="44037" name="object 5">
              <a:extLst>
                <a:ext uri="{FF2B5EF4-FFF2-40B4-BE49-F238E27FC236}">
                  <a16:creationId xmlns:a16="http://schemas.microsoft.com/office/drawing/2014/main" id="{CA7339C1-873C-442C-8086-10B5565E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1415796"/>
              <a:ext cx="5930646" cy="15049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38" name="object 6">
              <a:extLst>
                <a:ext uri="{FF2B5EF4-FFF2-40B4-BE49-F238E27FC236}">
                  <a16:creationId xmlns:a16="http://schemas.microsoft.com/office/drawing/2014/main" id="{7C573FCE-3ABA-4C8B-9957-1104153B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2063496"/>
              <a:ext cx="5930646" cy="17145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39" name="object 7">
              <a:extLst>
                <a:ext uri="{FF2B5EF4-FFF2-40B4-BE49-F238E27FC236}">
                  <a16:creationId xmlns:a16="http://schemas.microsoft.com/office/drawing/2014/main" id="{43CB1F16-351C-43F7-8A17-28FB50B4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2920746"/>
              <a:ext cx="5930646" cy="17145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40" name="object 8">
              <a:extLst>
                <a:ext uri="{FF2B5EF4-FFF2-40B4-BE49-F238E27FC236}">
                  <a16:creationId xmlns:a16="http://schemas.microsoft.com/office/drawing/2014/main" id="{8623CAD1-8FD9-46B0-B5C8-B71BA9E9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3777996"/>
              <a:ext cx="5930646" cy="17145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41" name="object 9">
              <a:extLst>
                <a:ext uri="{FF2B5EF4-FFF2-40B4-BE49-F238E27FC236}">
                  <a16:creationId xmlns:a16="http://schemas.microsoft.com/office/drawing/2014/main" id="{4327DB78-94B0-45F3-8794-584AFA63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4635246"/>
              <a:ext cx="5930646" cy="17145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42" name="object 10">
              <a:extLst>
                <a:ext uri="{FF2B5EF4-FFF2-40B4-BE49-F238E27FC236}">
                  <a16:creationId xmlns:a16="http://schemas.microsoft.com/office/drawing/2014/main" id="{EE5C6ABB-B32C-4E53-A4B3-6CDF3EB6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5492496"/>
              <a:ext cx="5930646" cy="116586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43" name="object 11">
              <a:extLst>
                <a:ext uri="{FF2B5EF4-FFF2-40B4-BE49-F238E27FC236}">
                  <a16:creationId xmlns:a16="http://schemas.microsoft.com/office/drawing/2014/main" id="{4F6A7E86-24ED-4A18-ACEF-00DAEF1D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73" y="6349746"/>
              <a:ext cx="5930646" cy="308610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9E1B4A9-A69C-4A80-BAC0-E4D76D7AB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32F6-A541-4674-9D96-B9E7DA0BBE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55000" lnSpcReduction="20000"/>
          </a:bodyPr>
          <a:lstStyle/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en-US" sz="3700" dirty="0"/>
              <a:t>Anwar, M. </a:t>
            </a:r>
            <a:r>
              <a:rPr lang="en-US" sz="3700" dirty="0" err="1"/>
              <a:t>Khoirul</a:t>
            </a:r>
            <a:r>
              <a:rPr lang="en-US" sz="3700" dirty="0"/>
              <a:t> </a:t>
            </a:r>
            <a:r>
              <a:rPr lang="en-US" sz="3700" dirty="0" err="1"/>
              <a:t>dan</a:t>
            </a:r>
            <a:r>
              <a:rPr lang="en-US" sz="3700" dirty="0"/>
              <a:t> </a:t>
            </a:r>
            <a:r>
              <a:rPr lang="en-US" sz="3700" dirty="0" err="1"/>
              <a:t>Asianti</a:t>
            </a:r>
            <a:r>
              <a:rPr lang="en-US" sz="3700" dirty="0"/>
              <a:t> </a:t>
            </a:r>
            <a:r>
              <a:rPr lang="en-US" sz="3700" dirty="0" err="1"/>
              <a:t>Oetojo</a:t>
            </a:r>
            <a:r>
              <a:rPr lang="en-US" sz="3700" dirty="0"/>
              <a:t>. 2004. </a:t>
            </a:r>
            <a:r>
              <a:rPr lang="en-US" sz="3700" i="1" dirty="0"/>
              <a:t>SIMDA: </a:t>
            </a:r>
            <a:r>
              <a:rPr lang="en-US" sz="3700" i="1" dirty="0" err="1"/>
              <a:t>Aplikasi</a:t>
            </a:r>
            <a:r>
              <a:rPr lang="en-US" sz="3700" i="1" dirty="0"/>
              <a:t> </a:t>
            </a:r>
            <a:r>
              <a:rPr lang="en-US" sz="3700" i="1" dirty="0" err="1"/>
              <a:t>Sistem</a:t>
            </a:r>
            <a:r>
              <a:rPr lang="en-US" sz="3700" i="1" dirty="0"/>
              <a:t> </a:t>
            </a:r>
            <a:r>
              <a:rPr lang="en-US" sz="3700" i="1" dirty="0" err="1"/>
              <a:t>Informasi</a:t>
            </a:r>
            <a:r>
              <a:rPr lang="en-US" sz="3700" i="1" dirty="0"/>
              <a:t> </a:t>
            </a:r>
            <a:r>
              <a:rPr lang="en-US" sz="3700" i="1" dirty="0" err="1"/>
              <a:t>Manajemen</a:t>
            </a:r>
            <a:r>
              <a:rPr lang="en-US" sz="3700" i="1" dirty="0"/>
              <a:t> </a:t>
            </a:r>
            <a:r>
              <a:rPr lang="en-US" sz="3700" i="1" dirty="0" err="1"/>
              <a:t>bagi</a:t>
            </a:r>
            <a:r>
              <a:rPr lang="en-US" sz="3700" i="1" dirty="0"/>
              <a:t> </a:t>
            </a:r>
            <a:r>
              <a:rPr lang="en-US" sz="3700" i="1" dirty="0" err="1"/>
              <a:t>Pemerintahan</a:t>
            </a:r>
            <a:r>
              <a:rPr lang="en-US" sz="3700" i="1" dirty="0"/>
              <a:t> di Era </a:t>
            </a:r>
            <a:r>
              <a:rPr lang="en-US" sz="3700" i="1" dirty="0" err="1"/>
              <a:t>Otonomi</a:t>
            </a:r>
            <a:r>
              <a:rPr lang="en-US" sz="3700" i="1" dirty="0"/>
              <a:t> Daerah</a:t>
            </a:r>
            <a:r>
              <a:rPr lang="en-US" sz="3700" dirty="0"/>
              <a:t>. Yogyakarta : </a:t>
            </a:r>
            <a:r>
              <a:rPr lang="en-US" sz="3700" dirty="0" err="1"/>
              <a:t>Pustaka</a:t>
            </a:r>
            <a:r>
              <a:rPr lang="en-US" sz="3700" dirty="0"/>
              <a:t> </a:t>
            </a:r>
            <a:r>
              <a:rPr lang="en-US" sz="3700" dirty="0" err="1"/>
              <a:t>Pelajar</a:t>
            </a:r>
            <a:r>
              <a:rPr lang="en-US" sz="3700" dirty="0"/>
              <a:t>.</a:t>
            </a:r>
            <a:endParaRPr lang="id-ID" sz="3700" dirty="0"/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Center for Democracy and Technology. 2002. </a:t>
            </a:r>
            <a:r>
              <a:rPr lang="id-ID" sz="3700" i="1" dirty="0"/>
              <a:t>The e-Government Handbook for Developing Countries</a:t>
            </a:r>
            <a:r>
              <a:rPr lang="id-ID" sz="3700" dirty="0"/>
              <a:t>. Diunduh dari www.infodev.org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Holmes, Douglas. 2002. E-Governance, e-Business</a:t>
            </a:r>
            <a:r>
              <a:rPr lang="id-ID" sz="3700" i="1" dirty="0"/>
              <a:t> Strategies for Government</a:t>
            </a:r>
            <a:r>
              <a:rPr lang="id-ID" sz="3700" dirty="0"/>
              <a:t>. USA: Nicholas Brealey Publishing.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Indrajit, Richardus Eko. 2007. E-Government</a:t>
            </a:r>
            <a:r>
              <a:rPr lang="id-ID" sz="3700" i="1" dirty="0"/>
              <a:t> in Action</a:t>
            </a:r>
            <a:r>
              <a:rPr lang="id-ID" sz="3700" dirty="0"/>
              <a:t>. Yogyakarta: Penerbit ANDI.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_____. 2003. E-Government</a:t>
            </a:r>
            <a:r>
              <a:rPr lang="id-ID" sz="3700" i="1" dirty="0"/>
              <a:t> Strategi Pembangunan dan Pengembangan Sistem Pelayanan Publik berbasis Teknologi Digital</a:t>
            </a:r>
            <a:r>
              <a:rPr lang="id-ID" sz="3700" dirty="0"/>
              <a:t>. Yogyakarta: Penerbit ANDI.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Pramuka, Gatot. 2009. “Reformasi Birokrasi Pelayanan Publik”. </a:t>
            </a:r>
            <a:r>
              <a:rPr lang="id-ID" sz="3700" i="1" dirty="0"/>
              <a:t>Makalah</a:t>
            </a:r>
            <a:r>
              <a:rPr lang="id-ID" sz="3700" dirty="0"/>
              <a:t>, disampaikan pada Konferensi Nasional Administrasi Negara, Unair Surabaya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en-US" sz="3700" dirty="0"/>
              <a:t>Young, S.L. 2003. </a:t>
            </a:r>
            <a:r>
              <a:rPr lang="en-US" sz="3700" i="1" dirty="0"/>
              <a:t>E-Government in Asia: Enabling Public Service Innovation in the 21</a:t>
            </a:r>
            <a:r>
              <a:rPr lang="en-US" sz="3700" i="1" baseline="30000" dirty="0"/>
              <a:t>st</a:t>
            </a:r>
            <a:r>
              <a:rPr lang="en-US" sz="3700" i="1" dirty="0"/>
              <a:t> Century</a:t>
            </a:r>
            <a:r>
              <a:rPr lang="en-US" sz="3700" dirty="0"/>
              <a:t>. Singapore : Times Media.</a:t>
            </a:r>
            <a:endParaRPr lang="id-ID" sz="37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BBDE-56F6-4D20-95A7-6FA9A4D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46083" name="Content Placeholder 3" descr="thankyou.jpg">
            <a:extLst>
              <a:ext uri="{FF2B5EF4-FFF2-40B4-BE49-F238E27FC236}">
                <a16:creationId xmlns:a16="http://schemas.microsoft.com/office/drawing/2014/main" id="{E9A3A843-56E7-42A5-B60C-5907E299E33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051" y="1844675"/>
            <a:ext cx="4765675" cy="3240088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4E6-5DA0-43DE-A8AE-8735CE0B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/>
              <a:t>Agenda</a:t>
            </a:r>
            <a:endParaRPr 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ED0EC1-0ED3-4867-BF5F-93DDF85B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id-ID" altLang="en-US"/>
              <a:t>Sistem Pemerintahan Berbasis Elektronik Berdasarkan Perpres No. 95 Tahun 2018</a:t>
            </a:r>
            <a:endParaRPr lang="en-ID" altLang="en-US"/>
          </a:p>
          <a:p>
            <a:pPr marL="9525" indent="0">
              <a:buNone/>
            </a:pPr>
            <a:r>
              <a:rPr lang="en-ID" altLang="en-US">
                <a:latin typeface="Open Sans" panose="020B0606030504020204" pitchFamily="34" charset="0"/>
              </a:rPr>
              <a:t>Tentang Sistem Pemerintahan Berbasis Elektronik (SPBE)</a:t>
            </a:r>
          </a:p>
          <a:p>
            <a:pPr marL="9525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45B8-F295-4118-B6D5-DD72583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Latar Belakang Perpres No. 95 Tahun 2018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9098-FB71-42EA-A758-DF4F76F7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/>
              <a:t>Inpres Nomor 3 Tahun 2003 tentang Kebijakan dan Strategi Nasional Pengembangan E-Government</a:t>
            </a:r>
          </a:p>
          <a:p>
            <a:pPr>
              <a:defRPr/>
            </a:pPr>
            <a:r>
              <a:rPr lang="id-ID" dirty="0"/>
              <a:t>Pemeringkatan </a:t>
            </a:r>
            <a:r>
              <a:rPr lang="id-ID" i="1" dirty="0"/>
              <a:t>e-Government</a:t>
            </a:r>
            <a:r>
              <a:rPr lang="id-ID" dirty="0"/>
              <a:t> Indonesia (PEGI) Tahun 2015 di dapat rata-rata: Instansi Pusat  mendapatkan nilai indeks 2,7 (Baik) dan Instansi Daerah mendapatkan nilai indeks 2,5 (Kurang)</a:t>
            </a:r>
          </a:p>
          <a:p>
            <a:pPr>
              <a:defRPr/>
            </a:pPr>
            <a:r>
              <a:rPr lang="id-ID" dirty="0"/>
              <a:t>Hasil PEGI mengindikasikan adanya permasalahan dalam pengembangan SPBE secara Nasional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FBD-45C0-4698-A054-1AF5FCF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F50-8DE8-4AB8-A554-5802A151B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/>
              <a:t>Belum adanya Tata Kelola SPBE yang terpadu secara Nasional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Total Belanja Hardware dan Software 2014 – 2016 + 12 Triliun 700 Miliar Rupiah. Dengar rata2 pertahunnya + 4 Triliun 230 Miliar Rupiah dan terus meningkat tiap tahunnya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65 % Dipakai untuk belanja aplikasi + Lisensi perangkat lunak untuk membangun aplikasi sejenis (Duplikasi Aplikasi)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8C47-25C2-4658-9DA4-ED362B0C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715-572A-4412-86F8-F07913A7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dirty="0"/>
              <a:t>SPBE belum diterapkan pada penyelenggaraan administrasi pemerintahan dan pelayanan publik secara menyeluruh dan optimal. Masih terdapat permasalahan kinerja pada pengelolaan keuangan negara, akuntabilitas kinerja, persepsi korupsi, dan pelayanan publik</a:t>
            </a:r>
          </a:p>
          <a:p>
            <a:pPr lvl="1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6A8-3C0D-428A-9906-3793BB46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6D1D-C721-42EF-A028-B3E10D4A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/>
          </a:bodyPr>
          <a:lstStyle/>
          <a:p>
            <a:pPr lvl="1" algn="just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  <a:p>
            <a:pPr lvl="1" algn="just">
              <a:defRPr/>
            </a:pPr>
            <a:r>
              <a:rPr lang="id-ID" dirty="0"/>
              <a:t> Berdasarkan rilis </a:t>
            </a:r>
            <a:r>
              <a:rPr lang="id-ID" b="1" dirty="0"/>
              <a:t>indeks persepsi korupsi</a:t>
            </a:r>
            <a:r>
              <a:rPr lang="id-ID" dirty="0"/>
              <a:t> oleh Transparency International tahun 2017, Indonesia mendapat nilai </a:t>
            </a:r>
            <a:r>
              <a:rPr lang="id-ID" b="1" dirty="0"/>
              <a:t>37 dari 100 </a:t>
            </a:r>
            <a:r>
              <a:rPr lang="id-ID" dirty="0"/>
              <a:t>serta berada pada </a:t>
            </a:r>
            <a:r>
              <a:rPr lang="id-ID" b="1" dirty="0"/>
              <a:t>peringkat ke-96 di antara negara-negara di dunia</a:t>
            </a:r>
            <a:r>
              <a:rPr lang="id-ID" dirty="0"/>
              <a:t>. Hal ini menunjukkan </a:t>
            </a:r>
            <a:r>
              <a:rPr lang="id-ID" b="1" dirty="0"/>
              <a:t>belum adanya perkembangan atas persepsi korupsi</a:t>
            </a:r>
            <a:r>
              <a:rPr lang="id-ID" dirty="0"/>
              <a:t> dimana pada tahun 2016 Indonesia mendapat nilai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285D-F908-4694-A288-5C5A47F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22250"/>
            <a:ext cx="85852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2BD-9EEE-489C-BC4E-E876AFFA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14350" indent="-457200" algn="just">
              <a:defRPr/>
            </a:pPr>
            <a:r>
              <a:rPr lang="id-ID" b="1" dirty="0"/>
              <a:t>Birokrasi yang integratif mengutamakan kolaborasi strategis antar instansi pemerintah dan para pemangku kepentingan</a:t>
            </a:r>
            <a:r>
              <a:rPr lang="id-ID" dirty="0"/>
              <a:t> lainnya untuk berbagi sumber daya dan membangun kekuatan dalam melaksanakan urusan dan tugas pemerintahan</a:t>
            </a:r>
          </a:p>
          <a:p>
            <a:pPr marL="514350" indent="-457200" algn="just">
              <a:defRPr/>
            </a:pPr>
            <a:r>
              <a:rPr lang="id-ID" b="1" dirty="0"/>
              <a:t>Birokrasi yang dinamis mampu merespon dengan cepat perubahan kondisi lingkungan strategis </a:t>
            </a:r>
            <a:r>
              <a:rPr lang="id-ID" dirty="0"/>
              <a:t>dengan membangun proses bisnis pemerintahan secara dinamis di dalam maupun antar instansi pemerintah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E00E3C-514F-4A14-902D-48925723E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1888" y="646114"/>
            <a:ext cx="2114550" cy="4730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000" spc="-4" dirty="0">
                <a:solidFill>
                  <a:srgbClr val="0D0D0D"/>
                </a:solidFill>
              </a:rPr>
              <a:t>Bahaya</a:t>
            </a:r>
            <a:endParaRPr sz="3000" dirty="0"/>
          </a:p>
        </p:txBody>
      </p:sp>
      <p:sp>
        <p:nvSpPr>
          <p:cNvPr id="12291" name="object 4">
            <a:extLst>
              <a:ext uri="{FF2B5EF4-FFF2-40B4-BE49-F238E27FC236}">
                <a16:creationId xmlns:a16="http://schemas.microsoft.com/office/drawing/2014/main" id="{E6CE802A-36F8-4F2B-B109-E717EC89C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1" y="1952625"/>
            <a:ext cx="40290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1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 peristiwa atau situasi, yang  berpotensi mengacaukan atau  merugikan masyarakat, harta  benda, layanan, dan lingkungan.</a:t>
            </a:r>
            <a:endParaRPr lang="id-ID" altLang="id-ID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object 6">
            <a:extLst>
              <a:ext uri="{FF2B5EF4-FFF2-40B4-BE49-F238E27FC236}">
                <a16:creationId xmlns:a16="http://schemas.microsoft.com/office/drawing/2014/main" id="{E248D074-876F-44AB-A31C-1DD0B20DA9EC}"/>
              </a:ext>
            </a:extLst>
          </p:cNvPr>
          <p:cNvSpPr>
            <a:spLocks/>
          </p:cNvSpPr>
          <p:nvPr/>
        </p:nvSpPr>
        <p:spPr bwMode="auto">
          <a:xfrm>
            <a:off x="2185989" y="4979989"/>
            <a:ext cx="7820025" cy="777875"/>
          </a:xfrm>
          <a:custGeom>
            <a:avLst/>
            <a:gdLst>
              <a:gd name="T0" fmla="*/ 1913619 w 9144000"/>
              <a:gd name="T1" fmla="*/ 319954 h 858520"/>
              <a:gd name="T2" fmla="*/ 1913619 w 9144000"/>
              <a:gd name="T3" fmla="*/ 0 h 858520"/>
              <a:gd name="T4" fmla="*/ 0 w 9144000"/>
              <a:gd name="T5" fmla="*/ 0 h 858520"/>
              <a:gd name="T6" fmla="*/ 0 w 9144000"/>
              <a:gd name="T7" fmla="*/ 319954 h 858520"/>
              <a:gd name="T8" fmla="*/ 1913619 w 9144000"/>
              <a:gd name="T9" fmla="*/ 319954 h 858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12293" name="object 7">
            <a:extLst>
              <a:ext uri="{FF2B5EF4-FFF2-40B4-BE49-F238E27FC236}">
                <a16:creationId xmlns:a16="http://schemas.microsoft.com/office/drawing/2014/main" id="{EC0C8882-3733-4A4B-8F6E-E61E9259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070350"/>
            <a:ext cx="45180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100">
                <a:latin typeface="Arial" panose="020B0604020202020204" pitchFamily="34" charset="0"/>
                <a:cs typeface="Arial" panose="020B0604020202020204" pitchFamily="34" charset="0"/>
              </a:rPr>
              <a:t>Keadaan bahaya bisa disebabkan oleh  kegiatan manusia, proses alami, dan  penggunaan teknologi.</a:t>
            </a:r>
          </a:p>
        </p:txBody>
      </p:sp>
      <p:sp>
        <p:nvSpPr>
          <p:cNvPr id="12294" name="object 8">
            <a:extLst>
              <a:ext uri="{FF2B5EF4-FFF2-40B4-BE49-F238E27FC236}">
                <a16:creationId xmlns:a16="http://schemas.microsoft.com/office/drawing/2014/main" id="{EAF6DBCA-87A5-4E12-B9A4-AEBD49E2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6" y="4022725"/>
            <a:ext cx="21447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46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75"/>
              </a:spcBef>
              <a:buNone/>
            </a:pPr>
            <a:r>
              <a:rPr lang="id-ID" altLang="id-ID" sz="2500" b="1">
                <a:solidFill>
                  <a:srgbClr val="C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Berpotensi  terjadinya  bahaya</a:t>
            </a:r>
            <a:endParaRPr lang="id-ID" altLang="id-ID" sz="2500"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9919-0A82-4A52-8C2E-4F90A41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6" y="222250"/>
            <a:ext cx="856932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F01A-4FEB-4B20-8F67-0A8EFB0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defRPr/>
            </a:pPr>
            <a:r>
              <a:rPr lang="id-ID" b="1" dirty="0"/>
              <a:t>Birokrasi yang transparan </a:t>
            </a:r>
            <a:r>
              <a:rPr lang="id-ID" dirty="0"/>
              <a:t>merupakan suatu keharusan untuk </a:t>
            </a:r>
            <a:r>
              <a:rPr lang="id-ID" b="1" dirty="0"/>
              <a:t>membangun kepercayaan dan legitimasi di mata publik</a:t>
            </a:r>
            <a:r>
              <a:rPr lang="id-ID" dirty="0"/>
              <a:t>. Dengan birokrasi yang transparan pemerintah menunjukkan keseriusannya dalam bekerja untuk kepentingan masyarakat, memahami kebutuhan masyarakat untuk pelayanan publik, serta melakukan pemantauan dan evaluasi kinerja pemerintah</a:t>
            </a:r>
          </a:p>
          <a:p>
            <a:pPr marL="514350" indent="-457200" algn="just">
              <a:defRPr/>
            </a:pPr>
            <a:r>
              <a:rPr lang="id-ID" b="1" dirty="0"/>
              <a:t>Birokrasi yang inovatif </a:t>
            </a:r>
            <a:r>
              <a:rPr lang="id-ID" dirty="0"/>
              <a:t>mampu memberikan ruang gerak untuk </a:t>
            </a:r>
            <a:r>
              <a:rPr lang="id-ID" b="1" dirty="0"/>
              <a:t>mengembangkan pelayanan yang lebih cepat, mudah, dan murah </a:t>
            </a:r>
            <a:r>
              <a:rPr lang="id-ID" dirty="0"/>
              <a:t>sehingga membawa dampak yang besar bagi pertumbuhan ekonomi, pelestarian lingkungan, dan sosial budaya.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A19-9693-4F76-9838-B61B7BF3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Visi dan Misi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E70-0165-4776-93F8-AFDFD007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Visi SPBE adalah "Terwujudnya sistem pemerintahan berbasis elektronik yang terpadu dan menyeluruh untuk mencapai birokrasi dan pelayanan publik yang berkinerja tinggi".</a:t>
            </a:r>
          </a:p>
          <a:p>
            <a:pPr marL="57150" indent="0" algn="just">
              <a:buNone/>
              <a:defRPr/>
            </a:pPr>
            <a:r>
              <a:rPr lang="id-ID" dirty="0"/>
              <a:t>Untuk mencapai visi SPBE, misi SPBE adalah:</a:t>
            </a:r>
          </a:p>
          <a:p>
            <a:pPr marL="571500" indent="-514350" algn="just">
              <a:defRPr/>
            </a:pPr>
            <a:r>
              <a:rPr lang="id-ID" dirty="0"/>
              <a:t>Melakukan penataan dan penguatan organisasi dan tata kelola sistem pemerintahan berbasis elektronik yang terpadu;</a:t>
            </a:r>
          </a:p>
          <a:p>
            <a:pPr marL="571500" indent="-514350" algn="just">
              <a:defRPr/>
            </a:pPr>
            <a:r>
              <a:rPr lang="id-ID" dirty="0"/>
              <a:t>Mengembangkan pelayanan publik berbasis elektronik yang terpadu, menyeluruh, dan menjangkau masyarakat luas;</a:t>
            </a:r>
          </a:p>
          <a:p>
            <a:pPr marL="571500" indent="-514350" algn="just">
              <a:defRPr/>
            </a:pPr>
            <a:r>
              <a:rPr lang="id-ID" dirty="0"/>
              <a:t>Membangun fondasi teknologi informasi dan komunikasi yang terintegrasi, aman, dan andal; dan</a:t>
            </a:r>
          </a:p>
          <a:p>
            <a:pPr marL="571500" indent="-514350" algn="just">
              <a:defRPr/>
            </a:pPr>
            <a:r>
              <a:rPr lang="id-ID" dirty="0"/>
              <a:t>Membangun SDM yang kompeten dan inovatif berbasis teknologi informasi dan komunikasi.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8A1-4649-495D-8505-4AF0078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6815-4B76-4BB0-8286-AAC36A0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Efektivitas;</a:t>
            </a:r>
          </a:p>
          <a:p>
            <a:pPr marL="571500" indent="-514350" algn="just">
              <a:defRPr/>
            </a:pPr>
            <a:r>
              <a:rPr lang="id-ID" dirty="0"/>
              <a:t>Keterpaduan;</a:t>
            </a:r>
          </a:p>
          <a:p>
            <a:pPr marL="571500" indent="-514350" algn="just">
              <a:defRPr/>
            </a:pPr>
            <a:r>
              <a:rPr lang="id-ID" dirty="0"/>
              <a:t>Kesinambungan;</a:t>
            </a:r>
          </a:p>
          <a:p>
            <a:pPr marL="571500" indent="-514350" algn="just">
              <a:defRPr/>
            </a:pPr>
            <a:r>
              <a:rPr lang="id-ID" dirty="0"/>
              <a:t>Efisiensi;</a:t>
            </a:r>
          </a:p>
          <a:p>
            <a:pPr marL="571500" indent="-514350" algn="just">
              <a:defRPr/>
            </a:pPr>
            <a:r>
              <a:rPr lang="id-ID" dirty="0"/>
              <a:t>Akuntabilitas;</a:t>
            </a:r>
          </a:p>
          <a:p>
            <a:pPr marL="571500" indent="-514350" algn="just">
              <a:defRPr/>
            </a:pPr>
            <a:r>
              <a:rPr lang="id-ID" dirty="0"/>
              <a:t>Interoperabilitas;dan</a:t>
            </a:r>
          </a:p>
          <a:p>
            <a:pPr marL="571500" indent="-514350" algn="just">
              <a:defRPr/>
            </a:pPr>
            <a:r>
              <a:rPr lang="id-ID" dirty="0"/>
              <a:t>Keamanan.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10F-7799-4786-A9CB-7EAD1F63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1C1-89DC-4B80-A49D-D96E316D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Efektivitas: Optimalisasi pemanfaatan sumber daya yang mendukung SPBE yang berhasil guna sesuai dengan kebutuhan</a:t>
            </a:r>
          </a:p>
          <a:p>
            <a:pPr marL="571500" indent="-514350" algn="just">
              <a:defRPr/>
            </a:pPr>
            <a:r>
              <a:rPr lang="id-ID" dirty="0"/>
              <a:t>Keterpaduan: Merupakan pengintegrasian sumber daya yang mendukung SPBE</a:t>
            </a:r>
          </a:p>
          <a:p>
            <a:pPr marL="571500" indent="-514350" algn="just">
              <a:defRPr/>
            </a:pPr>
            <a:r>
              <a:rPr lang="id-ID" dirty="0"/>
              <a:t>Kesinambungan: Merupakan keberlanjutan SPBE secara terencana, bertahap, dan terus menerus sesuai dengan perkembangannya.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A749-D3FE-4F43-89B7-92C1DF2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8A19-152C-40B4-BE48-E04A0504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Efisiensi: Merupakan optimalisasi pemanfaatan sumber daya yang mendukung SPBE yang tepat guna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Akuntabilitas: Merupakan kejelasan fungsi dan pertanggungjawaban dari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Interoperabilitas: Merupakan koordinasi dan kolaborasi antar Proses Bisnis dan antar sistem elektronik, dalam rangka pertukaran data, informasi, atau Layanan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Keamanan: Merupakan kerahasiaan, keutuhan, ketersediaan, keaslian, dan kenirsangkalan (nonrepudiation) sumber daya yang mendukung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D5B-898A-4F0E-B7AE-5561880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Ruang Lingkup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94A-EF27-42B8-B6B1-78F0B003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Tata Kelola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Manajemen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Audit Teknologi Informasi dan Komunikasi;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Penyelenggara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Percepatan SPBE; dan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Pemantauan dan evaluasi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F92-AA8F-4A70-8510-CACB17D6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B2C8-CB2C-435D-875A-FB5BCDCD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Tata Kelola SPBE bertujuan untuk memastikan penerapan unsur-unsur SPBE secara terpadu.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Aplikasi SPBE;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851-096B-4508-920C-990A1B2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CB82-14AB-4852-A747-DBF3BFEE4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Proses Bisnis;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Data dan informasi;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Infrastruktur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Aplikasi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Keamanan SPBE; dan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786-A0DB-41AB-B4F7-F14D615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C53F-5180-4354-8EFE-09A1B54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Arsitektur Sistem Pemerintahan Berbasis Elektronik: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Nasional 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Instansi Pusat;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Arsitektur SPBE Nasional memuat Referensi Arsitektur, Domain Arsitektur</a:t>
            </a:r>
          </a:p>
          <a:p>
            <a:pPr marL="57150" indent="0" algn="just">
              <a:buNone/>
              <a:defRPr/>
            </a:pPr>
            <a:endParaRPr lang="id-ID" dirty="0"/>
          </a:p>
          <a:p>
            <a:pPr marL="57150" indent="0" algn="just"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769-8772-42F2-BCC3-9BCB0F1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74A-DADD-4042-8337-F03A010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Referensi arsitektur mendeskripsikan komponen dasar arsitektur baku yang digunakan sebagai acuan untuk penyusunan setiap domain arsitektur.</a:t>
            </a:r>
          </a:p>
          <a:p>
            <a:pPr marL="57150" indent="0" algn="just">
              <a:buNone/>
              <a:defRPr/>
            </a:pPr>
            <a:r>
              <a:rPr lang="id-ID" dirty="0"/>
              <a:t>Domain arsitektur mendeskripsikan substansi arsitektur yang memuat: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Aplikasi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Keamanan SPBE;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0F81F3-FD57-4515-B8BD-837CEF429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1888" y="676276"/>
            <a:ext cx="2870200" cy="5492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spc="-4" dirty="0">
                <a:solidFill>
                  <a:srgbClr val="000000"/>
                </a:solidFill>
              </a:rPr>
              <a:t>Bencana</a:t>
            </a:r>
            <a:endParaRPr sz="3500" dirty="0"/>
          </a:p>
        </p:txBody>
      </p:sp>
      <p:sp>
        <p:nvSpPr>
          <p:cNvPr id="13315" name="object 17">
            <a:extLst>
              <a:ext uri="{FF2B5EF4-FFF2-40B4-BE49-F238E27FC236}">
                <a16:creationId xmlns:a16="http://schemas.microsoft.com/office/drawing/2014/main" id="{38D9DBAB-C4C7-4EC8-980E-DCA9BA082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870076"/>
            <a:ext cx="80454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Gangguan serius terhadap  aktivitas suatu komunitas atau  masyarakat yang menelan banyak  korban jiwa, kerugian materi ,  ekonomi, atau lingkungan serta  dampaknya yang melebihi  kemampuan komunitas atau  masyarakat yang terkena bencana  untuk mengatasinya dengan  sumber dayanya sendiri</a:t>
            </a: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A469BC4-22AF-4342-B1B1-19CA84FDCC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59050" y="6288079"/>
            <a:ext cx="7137400" cy="3302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132" algn="l" eaLnBrk="0" fontAlgn="base" hangingPunct="0">
              <a:lnSpc>
                <a:spcPts val="124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sz="1800" spc="-4" dirty="0">
                <a:solidFill>
                  <a:schemeClr val="tx1"/>
                </a:solidFill>
              </a:rPr>
              <a:t>United Nations Asian and Pacific </a:t>
            </a:r>
            <a:r>
              <a:rPr sz="1800" spc="-9" dirty="0">
                <a:solidFill>
                  <a:schemeClr val="tx1"/>
                </a:solidFill>
              </a:rPr>
              <a:t>Training </a:t>
            </a:r>
            <a:r>
              <a:rPr sz="1800" spc="-4" dirty="0">
                <a:solidFill>
                  <a:schemeClr val="tx1"/>
                </a:solidFill>
              </a:rPr>
              <a:t>Centre for Information and Communication </a:t>
            </a:r>
            <a:r>
              <a:rPr sz="1800" spc="-9" dirty="0">
                <a:solidFill>
                  <a:schemeClr val="tx1"/>
                </a:solidFill>
              </a:rPr>
              <a:t>Technology </a:t>
            </a:r>
            <a:r>
              <a:rPr sz="1800" spc="-4" dirty="0">
                <a:solidFill>
                  <a:schemeClr val="tx1"/>
                </a:solidFill>
              </a:rPr>
              <a:t>for</a:t>
            </a:r>
            <a:r>
              <a:rPr sz="1800" spc="92" dirty="0">
                <a:solidFill>
                  <a:schemeClr val="tx1"/>
                </a:solidFill>
              </a:rPr>
              <a:t> </a:t>
            </a:r>
            <a:r>
              <a:rPr sz="1800" spc="-4" dirty="0">
                <a:solidFill>
                  <a:schemeClr val="tx1"/>
                </a:solidFill>
              </a:rPr>
              <a:t>Development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9E49-6160-42EA-900A-A9D3F23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Manajemen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0106-E731-46CD-B9DB-DC44B04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Manajemen SPBE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risiko;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keamanan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data;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aset teknologi informasi dan komunikasi;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sumber daya manusia;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pengetahuan;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perubahan;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AFB-4B77-438E-A350-1F52618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Audit Teknologi Informasi dan Komunikasi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EDA-5EA1-49ED-A88B-F899AB0B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Audit Teknologi Informasi dan Komunikasi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Infrastruktur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Aplikasi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Keamanan SPBE</a:t>
            </a:r>
          </a:p>
          <a:p>
            <a:pPr marL="57150" indent="0" algn="just">
              <a:buNone/>
              <a:defRPr/>
            </a:pPr>
            <a:r>
              <a:rPr lang="id-ID" dirty="0"/>
              <a:t>Pemeriksaan hal Pokok Teknis:</a:t>
            </a:r>
          </a:p>
          <a:p>
            <a:pPr marL="514350" indent="-457200" algn="just">
              <a:defRPr/>
            </a:pPr>
            <a:r>
              <a:rPr lang="id-ID" dirty="0"/>
              <a:t>Penerapan Tata Kelola dan Manajemen TIK</a:t>
            </a:r>
          </a:p>
          <a:p>
            <a:pPr marL="514350" indent="-457200" algn="just">
              <a:defRPr/>
            </a:pPr>
            <a:r>
              <a:rPr lang="id-ID" dirty="0"/>
              <a:t>Fungsionalitas TIK</a:t>
            </a:r>
          </a:p>
          <a:p>
            <a:pPr marL="514350" indent="-457200" algn="just">
              <a:defRPr/>
            </a:pPr>
            <a:r>
              <a:rPr lang="id-ID" dirty="0"/>
              <a:t>Kinerja TIK yang di hasilkan</a:t>
            </a:r>
          </a:p>
          <a:p>
            <a:pPr marL="514350" indent="-457200" algn="just">
              <a:defRPr/>
            </a:pPr>
            <a:r>
              <a:rPr lang="id-ID" dirty="0"/>
              <a:t>Aspek TIK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9A02-72A5-4027-AEBC-439A8CB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Penyelenggara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054-FFFD-417A-9CC3-04B72EF8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Untuk meningkatkan keterpaduan pelaksanaan Tata Kelola SPBE, Manajemen SPBE, dan Audit Teknologi Informasi dan Komunikasi, serta pemantauan dan evaluasi SPBE nasional dibentuk Tim Koordinasi SPBE Nasional.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bertanggung jawab langsung ke Presiden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mempunyai tugas melakukan koordinasi dan penerapan kebijakan SPBE pada instansi Pusat dan Daerah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40B-A397-4B3E-A4BF-50B53B9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TIM Koordinasi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CC7-83CF-4133-A460-C25790DA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Ketua: Menteri yang menyelenggarakan urusan pemerintahan di bidang aparatur negara;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Anggota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dalam negeri;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keuangan;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komunikasi dan informatika;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perencanaan pembangunan nasional;</a:t>
            </a:r>
          </a:p>
          <a:p>
            <a:pPr marL="971550" lvl="1" indent="-514350" algn="just">
              <a:defRPr/>
            </a:pPr>
            <a:r>
              <a:rPr lang="id-ID" dirty="0"/>
              <a:t>Kepala lembaga yang menyelenggarakan tugas pemerintahan di bidang keamanan siber;</a:t>
            </a:r>
          </a:p>
          <a:p>
            <a:pPr marL="971550" lvl="1" indent="-514350" algn="just">
              <a:defRPr/>
            </a:pPr>
            <a:r>
              <a:rPr lang="id-ID" dirty="0"/>
              <a:t>Kepala lembaga pemerintah non kementerian yang menyelenggarakan tugas pemerintahan di bidang pengkajian dan penerapan teknologi.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778-E22E-4A5A-80A3-74504B6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Percepatan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989-CDAE-43A9-9775-8F2B59893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" indent="0" algn="just">
              <a:buNone/>
            </a:pPr>
            <a:r>
              <a:rPr lang="id-ID" altLang="en-US"/>
              <a:t>Untuk meningkatkan kualitas penyelenggaraan pemerintahan dan pelayanan publik, dilakukan percepatan SPBE di Instansi Pusat dan Pemerintah Daerah.</a:t>
            </a:r>
          </a:p>
          <a:p>
            <a:pPr marL="57150" indent="0" algn="just">
              <a:buNone/>
            </a:pPr>
            <a:r>
              <a:rPr lang="id-ID" altLang="en-US"/>
              <a:t>Percepatan SPBE dilakukan dengan membangun Aplikasi Umum dan Infrastruktur SPBE Nasional untuk memberikan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3451-452C-45A3-A89C-3A942BD5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Pemantauan dan Evaluasi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ED7-BFED-4AF3-BA5B-19AEEEC0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Pemantauan dan evaluasi SPBE bertujuan untuk mengukur kemajuan dan meningkatkan kualitas SPBE di Instansi Fusat dan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melakukan pemantauan dan evaluasi terhadap SPBE secara nasional dan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Koordinator SPBE Instansi Pusat dan Pemerintah Daerah </a:t>
            </a:r>
            <a:r>
              <a:rPr lang="id-ID" b="1" dirty="0"/>
              <a:t>melakukan pemantauan dan evaluasi </a:t>
            </a:r>
            <a:r>
              <a:rPr lang="id-ID" dirty="0"/>
              <a:t>terhadap SPBE pada Instansi Pusat dan Pemerintah Daerah masing-masing secara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Pelaksanaan pemantauan dan evaluasi SPBE dikoordinasikan oleh menteri yang menyelenggarakan urusan pemerintahan di bidang aparatur negara.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F13E1A-90F6-4E32-975F-EBAF9F52F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4951" y="495301"/>
            <a:ext cx="4124325" cy="549275"/>
          </a:xfrm>
        </p:spPr>
        <p:txBody>
          <a:bodyPr vert="horz" lIns="0" tIns="11132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8"/>
              </a:spcBef>
              <a:defRPr/>
            </a:pPr>
            <a:r>
              <a:rPr sz="3500" dirty="0">
                <a:solidFill>
                  <a:srgbClr val="0D0D0D"/>
                </a:solidFill>
              </a:rPr>
              <a:t>Kerentanan</a:t>
            </a:r>
            <a:endParaRPr sz="3500" dirty="0"/>
          </a:p>
        </p:txBody>
      </p:sp>
      <p:sp>
        <p:nvSpPr>
          <p:cNvPr id="14339" name="object 4">
            <a:extLst>
              <a:ext uri="{FF2B5EF4-FFF2-40B4-BE49-F238E27FC236}">
                <a16:creationId xmlns:a16="http://schemas.microsoft.com/office/drawing/2014/main" id="{8FC7FD22-66F7-4268-A071-5A57E2A8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1671639"/>
            <a:ext cx="7583488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4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Kerentanan </a:t>
            </a:r>
            <a:r>
              <a:rPr lang="id-ID" altLang="id-ID" sz="2400">
                <a:solidFill>
                  <a:srgbClr val="000065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suatu kondisi atau rangkaian  kondisi yang menyebabkan berkurangnya  kemampuan masyarakat bersiap-siap untuk  bertahan dan menghadapi bahaya</a:t>
            </a:r>
            <a:endParaRPr lang="id-ID" altLang="id-ID" sz="24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FEED07-F533-4F15-9F80-ADFCB540F7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1889" y="482600"/>
            <a:ext cx="2630487" cy="611188"/>
          </a:xfrm>
        </p:spPr>
        <p:txBody>
          <a:bodyPr vert="horz" lIns="0" tIns="10575" rIns="0" bIns="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3"/>
              </a:spcBef>
              <a:defRPr/>
            </a:pPr>
            <a:r>
              <a:rPr sz="3900" spc="-9" dirty="0" err="1">
                <a:solidFill>
                  <a:srgbClr val="000000"/>
                </a:solidFill>
              </a:rPr>
              <a:t>Risiko</a:t>
            </a:r>
            <a:endParaRPr sz="3900" dirty="0"/>
          </a:p>
        </p:txBody>
      </p:sp>
      <p:sp>
        <p:nvSpPr>
          <p:cNvPr id="15363" name="object 12">
            <a:extLst>
              <a:ext uri="{FF2B5EF4-FFF2-40B4-BE49-F238E27FC236}">
                <a16:creationId xmlns:a16="http://schemas.microsoft.com/office/drawing/2014/main" id="{0FA61E72-2AA2-4666-8DCA-3EB958EA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1635125"/>
            <a:ext cx="7415213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2300" b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Risiko– </a:t>
            </a:r>
            <a:r>
              <a:rPr lang="id-ID" altLang="id-ID" sz="2100" b="1">
                <a:solidFill>
                  <a:srgbClr val="00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besarnya  kemungkinan struktur  komunitas dan area  geografis rusak atau  terganggu sebagai akibat  dari bahaya tertentu, karena  kondisi yang ada, konstruksi  dan kedekatan dengan  daerah berbahaya</a:t>
            </a:r>
            <a:endParaRPr lang="id-ID" altLang="id-ID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70AEA7-214C-4137-B67B-3E555F3C1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9513" y="446197"/>
            <a:ext cx="3048000" cy="657009"/>
          </a:xfrm>
        </p:spPr>
        <p:txBody>
          <a:bodyPr vert="horz" lIns="91440" tIns="10575" rIns="91440" bIns="45720" rtlCol="0" anchor="ctr">
            <a:spAutoFit/>
          </a:bodyPr>
          <a:lstStyle/>
          <a:p>
            <a:pPr marL="11132">
              <a:lnSpc>
                <a:spcPct val="100000"/>
              </a:lnSpc>
              <a:spcBef>
                <a:spcPts val="83"/>
              </a:spcBef>
              <a:defRPr/>
            </a:pPr>
            <a:r>
              <a:rPr sz="3900" spc="-4" dirty="0">
                <a:solidFill>
                  <a:srgbClr val="002060"/>
                </a:solidFill>
              </a:rPr>
              <a:t>K</a:t>
            </a:r>
            <a:r>
              <a:rPr sz="3900" spc="-9" dirty="0">
                <a:solidFill>
                  <a:srgbClr val="002060"/>
                </a:solidFill>
              </a:rPr>
              <a:t>a</a:t>
            </a:r>
            <a:r>
              <a:rPr sz="3900" spc="-4" dirty="0">
                <a:solidFill>
                  <a:srgbClr val="002060"/>
                </a:solidFill>
              </a:rPr>
              <a:t>p</a:t>
            </a:r>
            <a:r>
              <a:rPr sz="3900" spc="-9" dirty="0">
                <a:solidFill>
                  <a:srgbClr val="002060"/>
                </a:solidFill>
              </a:rPr>
              <a:t>asitas</a:t>
            </a:r>
            <a:endParaRPr sz="3900" dirty="0"/>
          </a:p>
        </p:txBody>
      </p:sp>
      <p:grpSp>
        <p:nvGrpSpPr>
          <p:cNvPr id="16387" name="object 3">
            <a:extLst>
              <a:ext uri="{FF2B5EF4-FFF2-40B4-BE49-F238E27FC236}">
                <a16:creationId xmlns:a16="http://schemas.microsoft.com/office/drawing/2014/main" id="{E265B191-6155-4BD3-B1FD-4359E89458F8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93788"/>
            <a:ext cx="7820025" cy="5441950"/>
            <a:chOff x="774839" y="1206246"/>
            <a:chExt cx="9144000" cy="6001130"/>
          </a:xfrm>
        </p:grpSpPr>
        <p:sp>
          <p:nvSpPr>
            <p:cNvPr id="16389" name="object 4">
              <a:extLst>
                <a:ext uri="{FF2B5EF4-FFF2-40B4-BE49-F238E27FC236}">
                  <a16:creationId xmlns:a16="http://schemas.microsoft.com/office/drawing/2014/main" id="{EAE1D816-9F74-4A44-B467-5E1EE960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1206246"/>
              <a:ext cx="9144000" cy="857250"/>
            </a:xfrm>
            <a:custGeom>
              <a:avLst/>
              <a:gdLst>
                <a:gd name="T0" fmla="*/ 9144000 w 9144000"/>
                <a:gd name="T1" fmla="*/ 857250 h 857250"/>
                <a:gd name="T2" fmla="*/ 9144000 w 9144000"/>
                <a:gd name="T3" fmla="*/ 0 h 857250"/>
                <a:gd name="T4" fmla="*/ 0 w 9144000"/>
                <a:gd name="T5" fmla="*/ 0 h 857250"/>
                <a:gd name="T6" fmla="*/ 0 w 9144000"/>
                <a:gd name="T7" fmla="*/ 857250 h 857250"/>
                <a:gd name="T8" fmla="*/ 9144000 w 9144000"/>
                <a:gd name="T9" fmla="*/ 857250 h 857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0" name="object 5">
              <a:extLst>
                <a:ext uri="{FF2B5EF4-FFF2-40B4-BE49-F238E27FC236}">
                  <a16:creationId xmlns:a16="http://schemas.microsoft.com/office/drawing/2014/main" id="{E334725C-6056-41BD-A74C-0940948D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299" y="1257300"/>
              <a:ext cx="7180326" cy="7010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391" name="object 6">
              <a:extLst>
                <a:ext uri="{FF2B5EF4-FFF2-40B4-BE49-F238E27FC236}">
                  <a16:creationId xmlns:a16="http://schemas.microsoft.com/office/drawing/2014/main" id="{CEDBE32A-48BA-4504-9B9C-27D354CFD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940" y="1450098"/>
              <a:ext cx="4098290" cy="1115060"/>
            </a:xfrm>
            <a:custGeom>
              <a:avLst/>
              <a:gdLst>
                <a:gd name="T0" fmla="*/ 66294 w 4098290"/>
                <a:gd name="T1" fmla="*/ 1090422 h 1115060"/>
                <a:gd name="T2" fmla="*/ 49530 w 4098290"/>
                <a:gd name="T3" fmla="*/ 947928 h 1115060"/>
                <a:gd name="T4" fmla="*/ 45720 w 4098290"/>
                <a:gd name="T5" fmla="*/ 1030224 h 1115060"/>
                <a:gd name="T6" fmla="*/ 111417 w 4098290"/>
                <a:gd name="T7" fmla="*/ 1106106 h 1115060"/>
                <a:gd name="T8" fmla="*/ 216496 w 4098290"/>
                <a:gd name="T9" fmla="*/ 1057744 h 1115060"/>
                <a:gd name="T10" fmla="*/ 214122 w 4098290"/>
                <a:gd name="T11" fmla="*/ 1090510 h 1115060"/>
                <a:gd name="T12" fmla="*/ 382143 w 4098290"/>
                <a:gd name="T13" fmla="*/ 962875 h 1115060"/>
                <a:gd name="T14" fmla="*/ 355092 w 4098290"/>
                <a:gd name="T15" fmla="*/ 992886 h 1115060"/>
                <a:gd name="T16" fmla="*/ 306539 w 4098290"/>
                <a:gd name="T17" fmla="*/ 945883 h 1115060"/>
                <a:gd name="T18" fmla="*/ 333451 w 4098290"/>
                <a:gd name="T19" fmla="*/ 1076845 h 1115060"/>
                <a:gd name="T20" fmla="*/ 579120 w 4098290"/>
                <a:gd name="T21" fmla="*/ 1043178 h 1115060"/>
                <a:gd name="T22" fmla="*/ 484822 w 4098290"/>
                <a:gd name="T23" fmla="*/ 1056601 h 1115060"/>
                <a:gd name="T24" fmla="*/ 1713738 w 4098290"/>
                <a:gd name="T25" fmla="*/ 351180 h 1115060"/>
                <a:gd name="T26" fmla="*/ 1642872 w 4098290"/>
                <a:gd name="T27" fmla="*/ 438912 h 1115060"/>
                <a:gd name="T28" fmla="*/ 1609979 w 4098290"/>
                <a:gd name="T29" fmla="*/ 326720 h 1115060"/>
                <a:gd name="T30" fmla="*/ 1611312 w 4098290"/>
                <a:gd name="T31" fmla="*/ 434543 h 1115060"/>
                <a:gd name="T32" fmla="*/ 1885188 w 4098290"/>
                <a:gd name="T33" fmla="*/ 198120 h 1115060"/>
                <a:gd name="T34" fmla="*/ 1860867 w 4098290"/>
                <a:gd name="T35" fmla="*/ 313156 h 1115060"/>
                <a:gd name="T36" fmla="*/ 1779968 w 4098290"/>
                <a:gd name="T37" fmla="*/ 421957 h 1115060"/>
                <a:gd name="T38" fmla="*/ 2055114 w 4098290"/>
                <a:gd name="T39" fmla="*/ 392430 h 1115060"/>
                <a:gd name="T40" fmla="*/ 1971294 w 4098290"/>
                <a:gd name="T41" fmla="*/ 383286 h 1115060"/>
                <a:gd name="T42" fmla="*/ 1946490 w 4098290"/>
                <a:gd name="T43" fmla="*/ 315264 h 1115060"/>
                <a:gd name="T44" fmla="*/ 1977593 w 4098290"/>
                <a:gd name="T45" fmla="*/ 432473 h 1115060"/>
                <a:gd name="T46" fmla="*/ 2081022 w 4098290"/>
                <a:gd name="T47" fmla="*/ 407670 h 1115060"/>
                <a:gd name="T48" fmla="*/ 2271522 w 4098290"/>
                <a:gd name="T49" fmla="*/ 278511 h 1115060"/>
                <a:gd name="T50" fmla="*/ 2251710 w 4098290"/>
                <a:gd name="T51" fmla="*/ 363474 h 1115060"/>
                <a:gd name="T52" fmla="*/ 2209800 w 4098290"/>
                <a:gd name="T53" fmla="*/ 265938 h 1115060"/>
                <a:gd name="T54" fmla="*/ 2234463 w 4098290"/>
                <a:gd name="T55" fmla="*/ 396049 h 1115060"/>
                <a:gd name="T56" fmla="*/ 2458212 w 4098290"/>
                <a:gd name="T57" fmla="*/ 276606 h 1115060"/>
                <a:gd name="T58" fmla="*/ 2357615 w 4098290"/>
                <a:gd name="T59" fmla="*/ 260261 h 1115060"/>
                <a:gd name="T60" fmla="*/ 2695181 w 4098290"/>
                <a:gd name="T61" fmla="*/ 176022 h 1115060"/>
                <a:gd name="T62" fmla="*/ 2911297 w 4098290"/>
                <a:gd name="T63" fmla="*/ 197827 h 1115060"/>
                <a:gd name="T64" fmla="*/ 2890075 w 4098290"/>
                <a:gd name="T65" fmla="*/ 173634 h 1115060"/>
                <a:gd name="T66" fmla="*/ 2890075 w 4098290"/>
                <a:gd name="T67" fmla="*/ 303212 h 1115060"/>
                <a:gd name="T68" fmla="*/ 2903982 w 4098290"/>
                <a:gd name="T69" fmla="*/ 610362 h 1115060"/>
                <a:gd name="T70" fmla="*/ 3003042 w 4098290"/>
                <a:gd name="T71" fmla="*/ 526542 h 1115060"/>
                <a:gd name="T72" fmla="*/ 3099041 w 4098290"/>
                <a:gd name="T73" fmla="*/ 284988 h 1115060"/>
                <a:gd name="T74" fmla="*/ 2983217 w 4098290"/>
                <a:gd name="T75" fmla="*/ 184404 h 1115060"/>
                <a:gd name="T76" fmla="*/ 3067050 w 4098290"/>
                <a:gd name="T77" fmla="*/ 586740 h 1115060"/>
                <a:gd name="T78" fmla="*/ 3206496 w 4098290"/>
                <a:gd name="T79" fmla="*/ 471678 h 1115060"/>
                <a:gd name="T80" fmla="*/ 3233166 w 4098290"/>
                <a:gd name="T81" fmla="*/ 492252 h 1115060"/>
                <a:gd name="T82" fmla="*/ 3185909 w 4098290"/>
                <a:gd name="T83" fmla="*/ 241554 h 1115060"/>
                <a:gd name="T84" fmla="*/ 3210293 w 4098290"/>
                <a:gd name="T85" fmla="*/ 106870 h 1115060"/>
                <a:gd name="T86" fmla="*/ 3332213 w 4098290"/>
                <a:gd name="T87" fmla="*/ 49530 h 1115060"/>
                <a:gd name="T88" fmla="*/ 3301733 w 4098290"/>
                <a:gd name="T89" fmla="*/ 60960 h 1115060"/>
                <a:gd name="T90" fmla="*/ 3352038 w 4098290"/>
                <a:gd name="T91" fmla="*/ 437388 h 1115060"/>
                <a:gd name="T92" fmla="*/ 3326917 w 4098290"/>
                <a:gd name="T93" fmla="*/ 613410 h 1115060"/>
                <a:gd name="T94" fmla="*/ 3427463 w 4098290"/>
                <a:gd name="T95" fmla="*/ 137922 h 1115060"/>
                <a:gd name="T96" fmla="*/ 3423653 w 4098290"/>
                <a:gd name="T97" fmla="*/ 77724 h 1115060"/>
                <a:gd name="T98" fmla="*/ 3425177 w 4098290"/>
                <a:gd name="T99" fmla="*/ 215646 h 1115060"/>
                <a:gd name="T100" fmla="*/ 3462515 w 4098290"/>
                <a:gd name="T101" fmla="*/ 238023 h 1115060"/>
                <a:gd name="T102" fmla="*/ 3518141 w 4098290"/>
                <a:gd name="T103" fmla="*/ 762 h 1115060"/>
                <a:gd name="T104" fmla="*/ 3516617 w 4098290"/>
                <a:gd name="T105" fmla="*/ 69342 h 1115060"/>
                <a:gd name="T106" fmla="*/ 3743693 w 4098290"/>
                <a:gd name="T107" fmla="*/ 611124 h 1115060"/>
                <a:gd name="T108" fmla="*/ 3639769 w 4098290"/>
                <a:gd name="T109" fmla="*/ 516534 h 1115060"/>
                <a:gd name="T110" fmla="*/ 3660178 w 4098290"/>
                <a:gd name="T111" fmla="*/ 613410 h 1115060"/>
                <a:gd name="T112" fmla="*/ 3864368 w 4098290"/>
                <a:gd name="T113" fmla="*/ 452907 h 1115060"/>
                <a:gd name="T114" fmla="*/ 3832783 w 4098290"/>
                <a:gd name="T115" fmla="*/ 483057 h 1115060"/>
                <a:gd name="T116" fmla="*/ 4008107 w 4098290"/>
                <a:gd name="T117" fmla="*/ 573786 h 1115060"/>
                <a:gd name="T118" fmla="*/ 4038587 w 4098290"/>
                <a:gd name="T119" fmla="*/ 431304 h 1115060"/>
                <a:gd name="T120" fmla="*/ 3993629 w 4098290"/>
                <a:gd name="T121" fmla="*/ 464820 h 1115060"/>
                <a:gd name="T122" fmla="*/ 3959720 w 4098290"/>
                <a:gd name="T123" fmla="*/ 527685 h 1115060"/>
                <a:gd name="T124" fmla="*/ 3957053 w 4098290"/>
                <a:gd name="T125" fmla="*/ 607974 h 11150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098290" h="1115060">
                  <a:moveTo>
                    <a:pt x="149352" y="1090422"/>
                  </a:moveTo>
                  <a:lnTo>
                    <a:pt x="147066" y="1070610"/>
                  </a:lnTo>
                  <a:lnTo>
                    <a:pt x="140208" y="1077468"/>
                  </a:lnTo>
                  <a:lnTo>
                    <a:pt x="134112" y="1081278"/>
                  </a:lnTo>
                  <a:lnTo>
                    <a:pt x="130302" y="1082040"/>
                  </a:lnTo>
                  <a:lnTo>
                    <a:pt x="126492" y="1082040"/>
                  </a:lnTo>
                  <a:lnTo>
                    <a:pt x="124968" y="1079754"/>
                  </a:lnTo>
                  <a:lnTo>
                    <a:pt x="113919" y="997610"/>
                  </a:lnTo>
                  <a:lnTo>
                    <a:pt x="112776" y="990117"/>
                  </a:lnTo>
                  <a:lnTo>
                    <a:pt x="92964" y="956310"/>
                  </a:lnTo>
                  <a:lnTo>
                    <a:pt x="92964" y="1075182"/>
                  </a:lnTo>
                  <a:lnTo>
                    <a:pt x="86969" y="1081303"/>
                  </a:lnTo>
                  <a:lnTo>
                    <a:pt x="80479" y="1085938"/>
                  </a:lnTo>
                  <a:lnTo>
                    <a:pt x="73558" y="1088999"/>
                  </a:lnTo>
                  <a:lnTo>
                    <a:pt x="66294" y="1090422"/>
                  </a:lnTo>
                  <a:lnTo>
                    <a:pt x="60198" y="1091946"/>
                  </a:lnTo>
                  <a:lnTo>
                    <a:pt x="54102" y="1090422"/>
                  </a:lnTo>
                  <a:lnTo>
                    <a:pt x="44958" y="1082802"/>
                  </a:lnTo>
                  <a:lnTo>
                    <a:pt x="41910" y="1078230"/>
                  </a:lnTo>
                  <a:lnTo>
                    <a:pt x="41148" y="1071372"/>
                  </a:lnTo>
                  <a:lnTo>
                    <a:pt x="40386" y="1065276"/>
                  </a:lnTo>
                  <a:lnTo>
                    <a:pt x="84582" y="1029119"/>
                  </a:lnTo>
                  <a:lnTo>
                    <a:pt x="86868" y="1027938"/>
                  </a:lnTo>
                  <a:lnTo>
                    <a:pt x="92964" y="1075182"/>
                  </a:lnTo>
                  <a:lnTo>
                    <a:pt x="92964" y="956310"/>
                  </a:lnTo>
                  <a:lnTo>
                    <a:pt x="83489" y="951458"/>
                  </a:lnTo>
                  <a:lnTo>
                    <a:pt x="73240" y="948397"/>
                  </a:lnTo>
                  <a:lnTo>
                    <a:pt x="63766" y="947381"/>
                  </a:lnTo>
                  <a:lnTo>
                    <a:pt x="60198" y="947305"/>
                  </a:lnTo>
                  <a:lnTo>
                    <a:pt x="49530" y="947928"/>
                  </a:lnTo>
                  <a:lnTo>
                    <a:pt x="33528" y="951357"/>
                  </a:lnTo>
                  <a:lnTo>
                    <a:pt x="19900" y="957160"/>
                  </a:lnTo>
                  <a:lnTo>
                    <a:pt x="8699" y="965390"/>
                  </a:lnTo>
                  <a:lnTo>
                    <a:pt x="0" y="976122"/>
                  </a:lnTo>
                  <a:lnTo>
                    <a:pt x="4572" y="1010412"/>
                  </a:lnTo>
                  <a:lnTo>
                    <a:pt x="15151" y="997254"/>
                  </a:lnTo>
                  <a:lnTo>
                    <a:pt x="26377" y="987450"/>
                  </a:lnTo>
                  <a:lnTo>
                    <a:pt x="38315" y="980935"/>
                  </a:lnTo>
                  <a:lnTo>
                    <a:pt x="51054" y="977646"/>
                  </a:lnTo>
                  <a:lnTo>
                    <a:pt x="63766" y="977925"/>
                  </a:lnTo>
                  <a:lnTo>
                    <a:pt x="73342" y="982218"/>
                  </a:lnTo>
                  <a:lnTo>
                    <a:pt x="79768" y="990498"/>
                  </a:lnTo>
                  <a:lnTo>
                    <a:pt x="83058" y="1002792"/>
                  </a:lnTo>
                  <a:lnTo>
                    <a:pt x="84582" y="1011174"/>
                  </a:lnTo>
                  <a:lnTo>
                    <a:pt x="45720" y="1030224"/>
                  </a:lnTo>
                  <a:lnTo>
                    <a:pt x="37134" y="1035062"/>
                  </a:lnTo>
                  <a:lnTo>
                    <a:pt x="11239" y="1066126"/>
                  </a:lnTo>
                  <a:lnTo>
                    <a:pt x="10236" y="1073213"/>
                  </a:lnTo>
                  <a:lnTo>
                    <a:pt x="10668" y="1080516"/>
                  </a:lnTo>
                  <a:lnTo>
                    <a:pt x="38760" y="1113472"/>
                  </a:lnTo>
                  <a:lnTo>
                    <a:pt x="46253" y="1114463"/>
                  </a:lnTo>
                  <a:lnTo>
                    <a:pt x="54102" y="1114044"/>
                  </a:lnTo>
                  <a:lnTo>
                    <a:pt x="65227" y="1111783"/>
                  </a:lnTo>
                  <a:lnTo>
                    <a:pt x="75717" y="1107465"/>
                  </a:lnTo>
                  <a:lnTo>
                    <a:pt x="85496" y="1101280"/>
                  </a:lnTo>
                  <a:lnTo>
                    <a:pt x="92964" y="1094790"/>
                  </a:lnTo>
                  <a:lnTo>
                    <a:pt x="94488" y="1093470"/>
                  </a:lnTo>
                  <a:lnTo>
                    <a:pt x="98310" y="1099870"/>
                  </a:lnTo>
                  <a:lnTo>
                    <a:pt x="104013" y="1104138"/>
                  </a:lnTo>
                  <a:lnTo>
                    <a:pt x="111417" y="1106106"/>
                  </a:lnTo>
                  <a:lnTo>
                    <a:pt x="120396" y="1105662"/>
                  </a:lnTo>
                  <a:lnTo>
                    <a:pt x="124968" y="1105662"/>
                  </a:lnTo>
                  <a:lnTo>
                    <a:pt x="129540" y="1104138"/>
                  </a:lnTo>
                  <a:lnTo>
                    <a:pt x="134112" y="1101852"/>
                  </a:lnTo>
                  <a:lnTo>
                    <a:pt x="137922" y="1099566"/>
                  </a:lnTo>
                  <a:lnTo>
                    <a:pt x="143256" y="1095756"/>
                  </a:lnTo>
                  <a:lnTo>
                    <a:pt x="149352" y="1090422"/>
                  </a:lnTo>
                  <a:close/>
                </a:path>
                <a:path w="4098290" h="1115060">
                  <a:moveTo>
                    <a:pt x="272034" y="1075944"/>
                  </a:moveTo>
                  <a:lnTo>
                    <a:pt x="268224" y="1046226"/>
                  </a:lnTo>
                  <a:lnTo>
                    <a:pt x="259651" y="1052360"/>
                  </a:lnTo>
                  <a:lnTo>
                    <a:pt x="251167" y="1057084"/>
                  </a:lnTo>
                  <a:lnTo>
                    <a:pt x="242824" y="1060361"/>
                  </a:lnTo>
                  <a:lnTo>
                    <a:pt x="234696" y="1062228"/>
                  </a:lnTo>
                  <a:lnTo>
                    <a:pt x="224409" y="1061948"/>
                  </a:lnTo>
                  <a:lnTo>
                    <a:pt x="216496" y="1057744"/>
                  </a:lnTo>
                  <a:lnTo>
                    <a:pt x="211010" y="1049680"/>
                  </a:lnTo>
                  <a:lnTo>
                    <a:pt x="208026" y="1037844"/>
                  </a:lnTo>
                  <a:lnTo>
                    <a:pt x="198120" y="960882"/>
                  </a:lnTo>
                  <a:lnTo>
                    <a:pt x="248412" y="954024"/>
                  </a:lnTo>
                  <a:lnTo>
                    <a:pt x="244602" y="925830"/>
                  </a:lnTo>
                  <a:lnTo>
                    <a:pt x="194310" y="931926"/>
                  </a:lnTo>
                  <a:lnTo>
                    <a:pt x="190500" y="899922"/>
                  </a:lnTo>
                  <a:lnTo>
                    <a:pt x="138684" y="965454"/>
                  </a:lnTo>
                  <a:lnTo>
                    <a:pt x="139446" y="968502"/>
                  </a:lnTo>
                  <a:lnTo>
                    <a:pt x="166878" y="964692"/>
                  </a:lnTo>
                  <a:lnTo>
                    <a:pt x="177279" y="1044778"/>
                  </a:lnTo>
                  <a:lnTo>
                    <a:pt x="193548" y="1081278"/>
                  </a:lnTo>
                  <a:lnTo>
                    <a:pt x="198120" y="1084338"/>
                  </a:lnTo>
                  <a:lnTo>
                    <a:pt x="204990" y="1087856"/>
                  </a:lnTo>
                  <a:lnTo>
                    <a:pt x="214122" y="1090510"/>
                  </a:lnTo>
                  <a:lnTo>
                    <a:pt x="223812" y="1091590"/>
                  </a:lnTo>
                  <a:lnTo>
                    <a:pt x="233934" y="1091184"/>
                  </a:lnTo>
                  <a:lnTo>
                    <a:pt x="244602" y="1088974"/>
                  </a:lnTo>
                  <a:lnTo>
                    <a:pt x="254406" y="1085850"/>
                  </a:lnTo>
                  <a:lnTo>
                    <a:pt x="263613" y="1081532"/>
                  </a:lnTo>
                  <a:lnTo>
                    <a:pt x="272034" y="1075944"/>
                  </a:lnTo>
                  <a:close/>
                </a:path>
                <a:path w="4098290" h="1115060">
                  <a:moveTo>
                    <a:pt x="417576" y="1055370"/>
                  </a:moveTo>
                  <a:lnTo>
                    <a:pt x="415290" y="1036320"/>
                  </a:lnTo>
                  <a:lnTo>
                    <a:pt x="408432" y="1042416"/>
                  </a:lnTo>
                  <a:lnTo>
                    <a:pt x="402336" y="1046226"/>
                  </a:lnTo>
                  <a:lnTo>
                    <a:pt x="398526" y="1046988"/>
                  </a:lnTo>
                  <a:lnTo>
                    <a:pt x="395478" y="1046988"/>
                  </a:lnTo>
                  <a:lnTo>
                    <a:pt x="393192" y="1044702"/>
                  </a:lnTo>
                  <a:lnTo>
                    <a:pt x="383286" y="972312"/>
                  </a:lnTo>
                  <a:lnTo>
                    <a:pt x="382143" y="962875"/>
                  </a:lnTo>
                  <a:lnTo>
                    <a:pt x="381000" y="955167"/>
                  </a:lnTo>
                  <a:lnTo>
                    <a:pt x="361188" y="921258"/>
                  </a:lnTo>
                  <a:lnTo>
                    <a:pt x="361188" y="1040130"/>
                  </a:lnTo>
                  <a:lnTo>
                    <a:pt x="355193" y="1046264"/>
                  </a:lnTo>
                  <a:lnTo>
                    <a:pt x="348703" y="1050988"/>
                  </a:lnTo>
                  <a:lnTo>
                    <a:pt x="341782" y="1054265"/>
                  </a:lnTo>
                  <a:lnTo>
                    <a:pt x="334518" y="1056132"/>
                  </a:lnTo>
                  <a:lnTo>
                    <a:pt x="328422" y="1056894"/>
                  </a:lnTo>
                  <a:lnTo>
                    <a:pt x="322326" y="1055370"/>
                  </a:lnTo>
                  <a:lnTo>
                    <a:pt x="313182" y="1047750"/>
                  </a:lnTo>
                  <a:lnTo>
                    <a:pt x="310134" y="1043178"/>
                  </a:lnTo>
                  <a:lnTo>
                    <a:pt x="309372" y="1036320"/>
                  </a:lnTo>
                  <a:lnTo>
                    <a:pt x="308610" y="1030224"/>
                  </a:lnTo>
                  <a:lnTo>
                    <a:pt x="352806" y="994067"/>
                  </a:lnTo>
                  <a:lnTo>
                    <a:pt x="355092" y="992886"/>
                  </a:lnTo>
                  <a:lnTo>
                    <a:pt x="361188" y="1040130"/>
                  </a:lnTo>
                  <a:lnTo>
                    <a:pt x="361188" y="921258"/>
                  </a:lnTo>
                  <a:lnTo>
                    <a:pt x="351713" y="916406"/>
                  </a:lnTo>
                  <a:lnTo>
                    <a:pt x="341464" y="913345"/>
                  </a:lnTo>
                  <a:lnTo>
                    <a:pt x="331990" y="912329"/>
                  </a:lnTo>
                  <a:lnTo>
                    <a:pt x="328422" y="912253"/>
                  </a:lnTo>
                  <a:lnTo>
                    <a:pt x="317754" y="912876"/>
                  </a:lnTo>
                  <a:lnTo>
                    <a:pt x="301752" y="916419"/>
                  </a:lnTo>
                  <a:lnTo>
                    <a:pt x="288124" y="922401"/>
                  </a:lnTo>
                  <a:lnTo>
                    <a:pt x="276923" y="930656"/>
                  </a:lnTo>
                  <a:lnTo>
                    <a:pt x="268224" y="941070"/>
                  </a:lnTo>
                  <a:lnTo>
                    <a:pt x="272796" y="975360"/>
                  </a:lnTo>
                  <a:lnTo>
                    <a:pt x="283375" y="962202"/>
                  </a:lnTo>
                  <a:lnTo>
                    <a:pt x="294601" y="952398"/>
                  </a:lnTo>
                  <a:lnTo>
                    <a:pt x="306539" y="945883"/>
                  </a:lnTo>
                  <a:lnTo>
                    <a:pt x="319278" y="942594"/>
                  </a:lnTo>
                  <a:lnTo>
                    <a:pt x="331990" y="942873"/>
                  </a:lnTo>
                  <a:lnTo>
                    <a:pt x="341566" y="947166"/>
                  </a:lnTo>
                  <a:lnTo>
                    <a:pt x="347992" y="955446"/>
                  </a:lnTo>
                  <a:lnTo>
                    <a:pt x="351282" y="967740"/>
                  </a:lnTo>
                  <a:lnTo>
                    <a:pt x="352806" y="976122"/>
                  </a:lnTo>
                  <a:lnTo>
                    <a:pt x="313944" y="995172"/>
                  </a:lnTo>
                  <a:lnTo>
                    <a:pt x="305358" y="1000023"/>
                  </a:lnTo>
                  <a:lnTo>
                    <a:pt x="279463" y="1031265"/>
                  </a:lnTo>
                  <a:lnTo>
                    <a:pt x="278460" y="1038491"/>
                  </a:lnTo>
                  <a:lnTo>
                    <a:pt x="278892" y="1046226"/>
                  </a:lnTo>
                  <a:lnTo>
                    <a:pt x="306984" y="1078420"/>
                  </a:lnTo>
                  <a:lnTo>
                    <a:pt x="314477" y="1079411"/>
                  </a:lnTo>
                  <a:lnTo>
                    <a:pt x="322326" y="1078992"/>
                  </a:lnTo>
                  <a:lnTo>
                    <a:pt x="333451" y="1076845"/>
                  </a:lnTo>
                  <a:lnTo>
                    <a:pt x="343941" y="1072705"/>
                  </a:lnTo>
                  <a:lnTo>
                    <a:pt x="353720" y="1066558"/>
                  </a:lnTo>
                  <a:lnTo>
                    <a:pt x="361188" y="1059789"/>
                  </a:lnTo>
                  <a:lnTo>
                    <a:pt x="362712" y="1058418"/>
                  </a:lnTo>
                  <a:lnTo>
                    <a:pt x="366534" y="1064818"/>
                  </a:lnTo>
                  <a:lnTo>
                    <a:pt x="372237" y="1069086"/>
                  </a:lnTo>
                  <a:lnTo>
                    <a:pt x="379641" y="1071054"/>
                  </a:lnTo>
                  <a:lnTo>
                    <a:pt x="388620" y="1070610"/>
                  </a:lnTo>
                  <a:lnTo>
                    <a:pt x="393192" y="1070610"/>
                  </a:lnTo>
                  <a:lnTo>
                    <a:pt x="397764" y="1069086"/>
                  </a:lnTo>
                  <a:lnTo>
                    <a:pt x="402336" y="1066800"/>
                  </a:lnTo>
                  <a:lnTo>
                    <a:pt x="406146" y="1064514"/>
                  </a:lnTo>
                  <a:lnTo>
                    <a:pt x="411480" y="1060704"/>
                  </a:lnTo>
                  <a:lnTo>
                    <a:pt x="417576" y="1055370"/>
                  </a:lnTo>
                  <a:close/>
                </a:path>
                <a:path w="4098290" h="1115060">
                  <a:moveTo>
                    <a:pt x="579120" y="1043178"/>
                  </a:moveTo>
                  <a:lnTo>
                    <a:pt x="558546" y="884682"/>
                  </a:lnTo>
                  <a:lnTo>
                    <a:pt x="527304" y="889254"/>
                  </a:lnTo>
                  <a:lnTo>
                    <a:pt x="541782" y="1002030"/>
                  </a:lnTo>
                  <a:lnTo>
                    <a:pt x="534797" y="1012723"/>
                  </a:lnTo>
                  <a:lnTo>
                    <a:pt x="526542" y="1020787"/>
                  </a:lnTo>
                  <a:lnTo>
                    <a:pt x="517131" y="1026134"/>
                  </a:lnTo>
                  <a:lnTo>
                    <a:pt x="506730" y="1028700"/>
                  </a:lnTo>
                  <a:lnTo>
                    <a:pt x="498157" y="1029246"/>
                  </a:lnTo>
                  <a:lnTo>
                    <a:pt x="490816" y="1028509"/>
                  </a:lnTo>
                  <a:lnTo>
                    <a:pt x="468630" y="988314"/>
                  </a:lnTo>
                  <a:lnTo>
                    <a:pt x="456438" y="898398"/>
                  </a:lnTo>
                  <a:lnTo>
                    <a:pt x="425196" y="902208"/>
                  </a:lnTo>
                  <a:lnTo>
                    <a:pt x="437388" y="992886"/>
                  </a:lnTo>
                  <a:lnTo>
                    <a:pt x="448818" y="1034796"/>
                  </a:lnTo>
                  <a:lnTo>
                    <a:pt x="484822" y="1056601"/>
                  </a:lnTo>
                  <a:lnTo>
                    <a:pt x="492125" y="1057135"/>
                  </a:lnTo>
                  <a:lnTo>
                    <a:pt x="499872" y="1056894"/>
                  </a:lnTo>
                  <a:lnTo>
                    <a:pt x="535686" y="1038225"/>
                  </a:lnTo>
                  <a:lnTo>
                    <a:pt x="544830" y="1027176"/>
                  </a:lnTo>
                  <a:lnTo>
                    <a:pt x="547878" y="1047750"/>
                  </a:lnTo>
                  <a:lnTo>
                    <a:pt x="579120" y="1043178"/>
                  </a:lnTo>
                  <a:close/>
                </a:path>
                <a:path w="4098290" h="1115060">
                  <a:moveTo>
                    <a:pt x="1751076" y="451104"/>
                  </a:moveTo>
                  <a:lnTo>
                    <a:pt x="1748028" y="432054"/>
                  </a:lnTo>
                  <a:lnTo>
                    <a:pt x="1741170" y="438912"/>
                  </a:lnTo>
                  <a:lnTo>
                    <a:pt x="1735836" y="441960"/>
                  </a:lnTo>
                  <a:lnTo>
                    <a:pt x="1728216" y="443484"/>
                  </a:lnTo>
                  <a:lnTo>
                    <a:pt x="1725930" y="440436"/>
                  </a:lnTo>
                  <a:lnTo>
                    <a:pt x="1716024" y="368046"/>
                  </a:lnTo>
                  <a:lnTo>
                    <a:pt x="1714881" y="358711"/>
                  </a:lnTo>
                  <a:lnTo>
                    <a:pt x="1713738" y="351180"/>
                  </a:lnTo>
                  <a:lnTo>
                    <a:pt x="1712595" y="345211"/>
                  </a:lnTo>
                  <a:lnTo>
                    <a:pt x="1711452" y="340614"/>
                  </a:lnTo>
                  <a:lnTo>
                    <a:pt x="1710690" y="336042"/>
                  </a:lnTo>
                  <a:lnTo>
                    <a:pt x="1707642" y="331470"/>
                  </a:lnTo>
                  <a:lnTo>
                    <a:pt x="1704594" y="327660"/>
                  </a:lnTo>
                  <a:lnTo>
                    <a:pt x="1701546" y="323088"/>
                  </a:lnTo>
                  <a:lnTo>
                    <a:pt x="1697736" y="319278"/>
                  </a:lnTo>
                  <a:lnTo>
                    <a:pt x="1693926" y="316992"/>
                  </a:lnTo>
                  <a:lnTo>
                    <a:pt x="1693926" y="435864"/>
                  </a:lnTo>
                  <a:lnTo>
                    <a:pt x="1688045" y="441998"/>
                  </a:lnTo>
                  <a:lnTo>
                    <a:pt x="1660715" y="452513"/>
                  </a:lnTo>
                  <a:lnTo>
                    <a:pt x="1655064" y="451104"/>
                  </a:lnTo>
                  <a:lnTo>
                    <a:pt x="1650492" y="447294"/>
                  </a:lnTo>
                  <a:lnTo>
                    <a:pt x="1645920" y="444246"/>
                  </a:lnTo>
                  <a:lnTo>
                    <a:pt x="1642872" y="438912"/>
                  </a:lnTo>
                  <a:lnTo>
                    <a:pt x="1642110" y="432816"/>
                  </a:lnTo>
                  <a:lnTo>
                    <a:pt x="1641348" y="425958"/>
                  </a:lnTo>
                  <a:lnTo>
                    <a:pt x="1642872" y="420624"/>
                  </a:lnTo>
                  <a:lnTo>
                    <a:pt x="1668018" y="400050"/>
                  </a:lnTo>
                  <a:lnTo>
                    <a:pt x="1685544" y="389928"/>
                  </a:lnTo>
                  <a:lnTo>
                    <a:pt x="1687830" y="388620"/>
                  </a:lnTo>
                  <a:lnTo>
                    <a:pt x="1693926" y="435864"/>
                  </a:lnTo>
                  <a:lnTo>
                    <a:pt x="1693926" y="316992"/>
                  </a:lnTo>
                  <a:lnTo>
                    <a:pt x="1684782" y="312254"/>
                  </a:lnTo>
                  <a:lnTo>
                    <a:pt x="1674495" y="309460"/>
                  </a:lnTo>
                  <a:lnTo>
                    <a:pt x="1663065" y="308521"/>
                  </a:lnTo>
                  <a:lnTo>
                    <a:pt x="1650492" y="309372"/>
                  </a:lnTo>
                  <a:lnTo>
                    <a:pt x="1634604" y="312483"/>
                  </a:lnTo>
                  <a:lnTo>
                    <a:pt x="1621155" y="318325"/>
                  </a:lnTo>
                  <a:lnTo>
                    <a:pt x="1609979" y="326720"/>
                  </a:lnTo>
                  <a:lnTo>
                    <a:pt x="1600962" y="337566"/>
                  </a:lnTo>
                  <a:lnTo>
                    <a:pt x="1605534" y="371856"/>
                  </a:lnTo>
                  <a:lnTo>
                    <a:pt x="1616214" y="358571"/>
                  </a:lnTo>
                  <a:lnTo>
                    <a:pt x="1627632" y="348513"/>
                  </a:lnTo>
                  <a:lnTo>
                    <a:pt x="1639608" y="341744"/>
                  </a:lnTo>
                  <a:lnTo>
                    <a:pt x="1652016" y="338328"/>
                  </a:lnTo>
                  <a:lnTo>
                    <a:pt x="1664741" y="338607"/>
                  </a:lnTo>
                  <a:lnTo>
                    <a:pt x="1674393" y="342900"/>
                  </a:lnTo>
                  <a:lnTo>
                    <a:pt x="1681048" y="351180"/>
                  </a:lnTo>
                  <a:lnTo>
                    <a:pt x="1684782" y="363474"/>
                  </a:lnTo>
                  <a:lnTo>
                    <a:pt x="1685544" y="371856"/>
                  </a:lnTo>
                  <a:lnTo>
                    <a:pt x="1647215" y="391020"/>
                  </a:lnTo>
                  <a:lnTo>
                    <a:pt x="1638427" y="395757"/>
                  </a:lnTo>
                  <a:lnTo>
                    <a:pt x="1612582" y="427291"/>
                  </a:lnTo>
                  <a:lnTo>
                    <a:pt x="1611312" y="434543"/>
                  </a:lnTo>
                  <a:lnTo>
                    <a:pt x="1611630" y="441960"/>
                  </a:lnTo>
                  <a:lnTo>
                    <a:pt x="1639722" y="474535"/>
                  </a:lnTo>
                  <a:lnTo>
                    <a:pt x="1641348" y="474802"/>
                  </a:lnTo>
                  <a:lnTo>
                    <a:pt x="1646682" y="475703"/>
                  </a:lnTo>
                  <a:lnTo>
                    <a:pt x="1686775" y="462305"/>
                  </a:lnTo>
                  <a:lnTo>
                    <a:pt x="1693926" y="456120"/>
                  </a:lnTo>
                  <a:lnTo>
                    <a:pt x="1696212" y="454152"/>
                  </a:lnTo>
                  <a:lnTo>
                    <a:pt x="1699920" y="460883"/>
                  </a:lnTo>
                  <a:lnTo>
                    <a:pt x="1705356" y="465201"/>
                  </a:lnTo>
                  <a:lnTo>
                    <a:pt x="1712493" y="467220"/>
                  </a:lnTo>
                  <a:lnTo>
                    <a:pt x="1721358" y="467106"/>
                  </a:lnTo>
                  <a:lnTo>
                    <a:pt x="1744218" y="456438"/>
                  </a:lnTo>
                  <a:lnTo>
                    <a:pt x="1751076" y="451104"/>
                  </a:lnTo>
                  <a:close/>
                </a:path>
                <a:path w="4098290" h="1115060">
                  <a:moveTo>
                    <a:pt x="1917192" y="438912"/>
                  </a:moveTo>
                  <a:lnTo>
                    <a:pt x="1885188" y="198120"/>
                  </a:lnTo>
                  <a:lnTo>
                    <a:pt x="1882140" y="198501"/>
                  </a:lnTo>
                  <a:lnTo>
                    <a:pt x="1882140" y="416052"/>
                  </a:lnTo>
                  <a:lnTo>
                    <a:pt x="1857756" y="419100"/>
                  </a:lnTo>
                  <a:lnTo>
                    <a:pt x="1847748" y="420065"/>
                  </a:lnTo>
                  <a:lnTo>
                    <a:pt x="1839468" y="420624"/>
                  </a:lnTo>
                  <a:lnTo>
                    <a:pt x="1832889" y="420598"/>
                  </a:lnTo>
                  <a:lnTo>
                    <a:pt x="1828038" y="419862"/>
                  </a:lnTo>
                  <a:lnTo>
                    <a:pt x="1822704" y="419100"/>
                  </a:lnTo>
                  <a:lnTo>
                    <a:pt x="1796796" y="386930"/>
                  </a:lnTo>
                  <a:lnTo>
                    <a:pt x="1793773" y="363093"/>
                  </a:lnTo>
                  <a:lnTo>
                    <a:pt x="1794979" y="351663"/>
                  </a:lnTo>
                  <a:lnTo>
                    <a:pt x="1817560" y="318516"/>
                  </a:lnTo>
                  <a:lnTo>
                    <a:pt x="1845487" y="311391"/>
                  </a:lnTo>
                  <a:lnTo>
                    <a:pt x="1853184" y="311848"/>
                  </a:lnTo>
                  <a:lnTo>
                    <a:pt x="1860867" y="313156"/>
                  </a:lnTo>
                  <a:lnTo>
                    <a:pt x="1865376" y="314528"/>
                  </a:lnTo>
                  <a:lnTo>
                    <a:pt x="1868424" y="315468"/>
                  </a:lnTo>
                  <a:lnTo>
                    <a:pt x="1882140" y="416052"/>
                  </a:lnTo>
                  <a:lnTo>
                    <a:pt x="1882140" y="198501"/>
                  </a:lnTo>
                  <a:lnTo>
                    <a:pt x="1853946" y="201930"/>
                  </a:lnTo>
                  <a:lnTo>
                    <a:pt x="1865376" y="287274"/>
                  </a:lnTo>
                  <a:lnTo>
                    <a:pt x="1855812" y="285838"/>
                  </a:lnTo>
                  <a:lnTo>
                    <a:pt x="1846605" y="284988"/>
                  </a:lnTo>
                  <a:lnTo>
                    <a:pt x="1837829" y="284695"/>
                  </a:lnTo>
                  <a:lnTo>
                    <a:pt x="1829562" y="284988"/>
                  </a:lnTo>
                  <a:lnTo>
                    <a:pt x="1787118" y="303733"/>
                  </a:lnTo>
                  <a:lnTo>
                    <a:pt x="1763737" y="342988"/>
                  </a:lnTo>
                  <a:lnTo>
                    <a:pt x="1761655" y="358648"/>
                  </a:lnTo>
                  <a:lnTo>
                    <a:pt x="1762506" y="375666"/>
                  </a:lnTo>
                  <a:lnTo>
                    <a:pt x="1779968" y="421957"/>
                  </a:lnTo>
                  <a:lnTo>
                    <a:pt x="1793773" y="434784"/>
                  </a:lnTo>
                  <a:lnTo>
                    <a:pt x="1803412" y="440969"/>
                  </a:lnTo>
                  <a:lnTo>
                    <a:pt x="1817560" y="446049"/>
                  </a:lnTo>
                  <a:lnTo>
                    <a:pt x="1833130" y="448132"/>
                  </a:lnTo>
                  <a:lnTo>
                    <a:pt x="1850136" y="447294"/>
                  </a:lnTo>
                  <a:lnTo>
                    <a:pt x="1882140" y="443293"/>
                  </a:lnTo>
                  <a:lnTo>
                    <a:pt x="1917192" y="438912"/>
                  </a:lnTo>
                  <a:close/>
                </a:path>
                <a:path w="4098290" h="1115060">
                  <a:moveTo>
                    <a:pt x="2081022" y="407670"/>
                  </a:moveTo>
                  <a:lnTo>
                    <a:pt x="2078736" y="388620"/>
                  </a:lnTo>
                  <a:lnTo>
                    <a:pt x="2071116" y="395478"/>
                  </a:lnTo>
                  <a:lnTo>
                    <a:pt x="2065782" y="399288"/>
                  </a:lnTo>
                  <a:lnTo>
                    <a:pt x="2061972" y="400050"/>
                  </a:lnTo>
                  <a:lnTo>
                    <a:pt x="2058162" y="400050"/>
                  </a:lnTo>
                  <a:lnTo>
                    <a:pt x="2055876" y="397764"/>
                  </a:lnTo>
                  <a:lnTo>
                    <a:pt x="2055114" y="392430"/>
                  </a:lnTo>
                  <a:lnTo>
                    <a:pt x="2046732" y="324612"/>
                  </a:lnTo>
                  <a:lnTo>
                    <a:pt x="2042160" y="297942"/>
                  </a:lnTo>
                  <a:lnTo>
                    <a:pt x="2040636" y="293370"/>
                  </a:lnTo>
                  <a:lnTo>
                    <a:pt x="2038350" y="288798"/>
                  </a:lnTo>
                  <a:lnTo>
                    <a:pt x="2034540" y="284226"/>
                  </a:lnTo>
                  <a:lnTo>
                    <a:pt x="2031492" y="279654"/>
                  </a:lnTo>
                  <a:lnTo>
                    <a:pt x="2027682" y="276606"/>
                  </a:lnTo>
                  <a:lnTo>
                    <a:pt x="2023872" y="274320"/>
                  </a:lnTo>
                  <a:lnTo>
                    <a:pt x="2023872" y="393192"/>
                  </a:lnTo>
                  <a:lnTo>
                    <a:pt x="2017991" y="399313"/>
                  </a:lnTo>
                  <a:lnTo>
                    <a:pt x="2011768" y="403948"/>
                  </a:lnTo>
                  <a:lnTo>
                    <a:pt x="2005114" y="407009"/>
                  </a:lnTo>
                  <a:lnTo>
                    <a:pt x="1997964" y="408432"/>
                  </a:lnTo>
                  <a:lnTo>
                    <a:pt x="1991093" y="409943"/>
                  </a:lnTo>
                  <a:lnTo>
                    <a:pt x="1971294" y="383286"/>
                  </a:lnTo>
                  <a:lnTo>
                    <a:pt x="1972818" y="377190"/>
                  </a:lnTo>
                  <a:lnTo>
                    <a:pt x="2015490" y="347167"/>
                  </a:lnTo>
                  <a:lnTo>
                    <a:pt x="2017776" y="345948"/>
                  </a:lnTo>
                  <a:lnTo>
                    <a:pt x="2023872" y="393192"/>
                  </a:lnTo>
                  <a:lnTo>
                    <a:pt x="2023872" y="274320"/>
                  </a:lnTo>
                  <a:lnTo>
                    <a:pt x="2014728" y="269468"/>
                  </a:lnTo>
                  <a:lnTo>
                    <a:pt x="2004529" y="266407"/>
                  </a:lnTo>
                  <a:lnTo>
                    <a:pt x="1993328" y="265201"/>
                  </a:lnTo>
                  <a:lnTo>
                    <a:pt x="1981200" y="265938"/>
                  </a:lnTo>
                  <a:lnTo>
                    <a:pt x="1965198" y="269367"/>
                  </a:lnTo>
                  <a:lnTo>
                    <a:pt x="1951570" y="275170"/>
                  </a:lnTo>
                  <a:lnTo>
                    <a:pt x="1940369" y="283400"/>
                  </a:lnTo>
                  <a:lnTo>
                    <a:pt x="1931670" y="294132"/>
                  </a:lnTo>
                  <a:lnTo>
                    <a:pt x="1935480" y="328422"/>
                  </a:lnTo>
                  <a:lnTo>
                    <a:pt x="1946490" y="315264"/>
                  </a:lnTo>
                  <a:lnTo>
                    <a:pt x="1957857" y="305460"/>
                  </a:lnTo>
                  <a:lnTo>
                    <a:pt x="1969655" y="298945"/>
                  </a:lnTo>
                  <a:lnTo>
                    <a:pt x="1981962" y="295656"/>
                  </a:lnTo>
                  <a:lnTo>
                    <a:pt x="1994789" y="295935"/>
                  </a:lnTo>
                  <a:lnTo>
                    <a:pt x="2004631" y="300228"/>
                  </a:lnTo>
                  <a:lnTo>
                    <a:pt x="2011311" y="308508"/>
                  </a:lnTo>
                  <a:lnTo>
                    <a:pt x="2014728" y="320802"/>
                  </a:lnTo>
                  <a:lnTo>
                    <a:pt x="2015490" y="329184"/>
                  </a:lnTo>
                  <a:lnTo>
                    <a:pt x="1977390" y="348234"/>
                  </a:lnTo>
                  <a:lnTo>
                    <a:pt x="1968373" y="353072"/>
                  </a:lnTo>
                  <a:lnTo>
                    <a:pt x="1942807" y="384136"/>
                  </a:lnTo>
                  <a:lnTo>
                    <a:pt x="1941576" y="391223"/>
                  </a:lnTo>
                  <a:lnTo>
                    <a:pt x="1941576" y="398576"/>
                  </a:lnTo>
                  <a:lnTo>
                    <a:pt x="1970151" y="431482"/>
                  </a:lnTo>
                  <a:lnTo>
                    <a:pt x="1977593" y="432473"/>
                  </a:lnTo>
                  <a:lnTo>
                    <a:pt x="1985772" y="432054"/>
                  </a:lnTo>
                  <a:lnTo>
                    <a:pt x="1996465" y="429793"/>
                  </a:lnTo>
                  <a:lnTo>
                    <a:pt x="2006815" y="425475"/>
                  </a:lnTo>
                  <a:lnTo>
                    <a:pt x="2016734" y="419290"/>
                  </a:lnTo>
                  <a:lnTo>
                    <a:pt x="2023872" y="413372"/>
                  </a:lnTo>
                  <a:lnTo>
                    <a:pt x="2026158" y="411480"/>
                  </a:lnTo>
                  <a:lnTo>
                    <a:pt x="2029879" y="417880"/>
                  </a:lnTo>
                  <a:lnTo>
                    <a:pt x="2035390" y="422148"/>
                  </a:lnTo>
                  <a:lnTo>
                    <a:pt x="2042756" y="424116"/>
                  </a:lnTo>
                  <a:lnTo>
                    <a:pt x="2052066" y="423672"/>
                  </a:lnTo>
                  <a:lnTo>
                    <a:pt x="2056638" y="423672"/>
                  </a:lnTo>
                  <a:lnTo>
                    <a:pt x="2061210" y="422148"/>
                  </a:lnTo>
                  <a:lnTo>
                    <a:pt x="2068830" y="417576"/>
                  </a:lnTo>
                  <a:lnTo>
                    <a:pt x="2074164" y="413766"/>
                  </a:lnTo>
                  <a:lnTo>
                    <a:pt x="2081022" y="407670"/>
                  </a:lnTo>
                  <a:close/>
                </a:path>
                <a:path w="4098290" h="1115060">
                  <a:moveTo>
                    <a:pt x="2141982" y="409194"/>
                  </a:moveTo>
                  <a:lnTo>
                    <a:pt x="2110740" y="168402"/>
                  </a:lnTo>
                  <a:lnTo>
                    <a:pt x="2078736" y="172974"/>
                  </a:lnTo>
                  <a:lnTo>
                    <a:pt x="2110740" y="413766"/>
                  </a:lnTo>
                  <a:lnTo>
                    <a:pt x="2141982" y="409194"/>
                  </a:lnTo>
                  <a:close/>
                </a:path>
                <a:path w="4098290" h="1115060">
                  <a:moveTo>
                    <a:pt x="2308098" y="378714"/>
                  </a:moveTo>
                  <a:lnTo>
                    <a:pt x="2305812" y="358902"/>
                  </a:lnTo>
                  <a:lnTo>
                    <a:pt x="2298954" y="365760"/>
                  </a:lnTo>
                  <a:lnTo>
                    <a:pt x="2292858" y="369570"/>
                  </a:lnTo>
                  <a:lnTo>
                    <a:pt x="2289048" y="370332"/>
                  </a:lnTo>
                  <a:lnTo>
                    <a:pt x="2286000" y="370332"/>
                  </a:lnTo>
                  <a:lnTo>
                    <a:pt x="2283714" y="368046"/>
                  </a:lnTo>
                  <a:lnTo>
                    <a:pt x="2273808" y="295656"/>
                  </a:lnTo>
                  <a:lnTo>
                    <a:pt x="2272665" y="286219"/>
                  </a:lnTo>
                  <a:lnTo>
                    <a:pt x="2271522" y="278511"/>
                  </a:lnTo>
                  <a:lnTo>
                    <a:pt x="2251710" y="244602"/>
                  </a:lnTo>
                  <a:lnTo>
                    <a:pt x="2251710" y="363474"/>
                  </a:lnTo>
                  <a:lnTo>
                    <a:pt x="2245715" y="369595"/>
                  </a:lnTo>
                  <a:lnTo>
                    <a:pt x="2239226" y="374230"/>
                  </a:lnTo>
                  <a:lnTo>
                    <a:pt x="2232304" y="377291"/>
                  </a:lnTo>
                  <a:lnTo>
                    <a:pt x="2225040" y="378714"/>
                  </a:lnTo>
                  <a:lnTo>
                    <a:pt x="2218944" y="380238"/>
                  </a:lnTo>
                  <a:lnTo>
                    <a:pt x="2212848" y="378714"/>
                  </a:lnTo>
                  <a:lnTo>
                    <a:pt x="2203704" y="371094"/>
                  </a:lnTo>
                  <a:lnTo>
                    <a:pt x="2200656" y="366522"/>
                  </a:lnTo>
                  <a:lnTo>
                    <a:pt x="2199894" y="359664"/>
                  </a:lnTo>
                  <a:lnTo>
                    <a:pt x="2199132" y="353568"/>
                  </a:lnTo>
                  <a:lnTo>
                    <a:pt x="2243328" y="317411"/>
                  </a:lnTo>
                  <a:lnTo>
                    <a:pt x="2245614" y="316230"/>
                  </a:lnTo>
                  <a:lnTo>
                    <a:pt x="2251710" y="363474"/>
                  </a:lnTo>
                  <a:lnTo>
                    <a:pt x="2251710" y="244602"/>
                  </a:lnTo>
                  <a:lnTo>
                    <a:pt x="2242566" y="239750"/>
                  </a:lnTo>
                  <a:lnTo>
                    <a:pt x="2232304" y="236702"/>
                  </a:lnTo>
                  <a:lnTo>
                    <a:pt x="2222512" y="235661"/>
                  </a:lnTo>
                  <a:lnTo>
                    <a:pt x="2218944" y="235597"/>
                  </a:lnTo>
                  <a:lnTo>
                    <a:pt x="2208276" y="236220"/>
                  </a:lnTo>
                  <a:lnTo>
                    <a:pt x="2192388" y="239763"/>
                  </a:lnTo>
                  <a:lnTo>
                    <a:pt x="2178939" y="245745"/>
                  </a:lnTo>
                  <a:lnTo>
                    <a:pt x="2167763" y="254000"/>
                  </a:lnTo>
                  <a:lnTo>
                    <a:pt x="2158746" y="264414"/>
                  </a:lnTo>
                  <a:lnTo>
                    <a:pt x="2163318" y="298704"/>
                  </a:lnTo>
                  <a:lnTo>
                    <a:pt x="2173897" y="285546"/>
                  </a:lnTo>
                  <a:lnTo>
                    <a:pt x="2185124" y="275742"/>
                  </a:lnTo>
                  <a:lnTo>
                    <a:pt x="2197062" y="269227"/>
                  </a:lnTo>
                  <a:lnTo>
                    <a:pt x="2209800" y="265938"/>
                  </a:lnTo>
                  <a:lnTo>
                    <a:pt x="2222512" y="266217"/>
                  </a:lnTo>
                  <a:lnTo>
                    <a:pt x="2232088" y="270510"/>
                  </a:lnTo>
                  <a:lnTo>
                    <a:pt x="2238514" y="278790"/>
                  </a:lnTo>
                  <a:lnTo>
                    <a:pt x="2241804" y="291084"/>
                  </a:lnTo>
                  <a:lnTo>
                    <a:pt x="2243328" y="299466"/>
                  </a:lnTo>
                  <a:lnTo>
                    <a:pt x="2204466" y="318516"/>
                  </a:lnTo>
                  <a:lnTo>
                    <a:pt x="2195880" y="323367"/>
                  </a:lnTo>
                  <a:lnTo>
                    <a:pt x="2169985" y="354609"/>
                  </a:lnTo>
                  <a:lnTo>
                    <a:pt x="2168982" y="361835"/>
                  </a:lnTo>
                  <a:lnTo>
                    <a:pt x="2169414" y="369570"/>
                  </a:lnTo>
                  <a:lnTo>
                    <a:pt x="2197506" y="401764"/>
                  </a:lnTo>
                  <a:lnTo>
                    <a:pt x="2204999" y="402755"/>
                  </a:lnTo>
                  <a:lnTo>
                    <a:pt x="2212848" y="402336"/>
                  </a:lnTo>
                  <a:lnTo>
                    <a:pt x="2223973" y="400189"/>
                  </a:lnTo>
                  <a:lnTo>
                    <a:pt x="2234463" y="396049"/>
                  </a:lnTo>
                  <a:lnTo>
                    <a:pt x="2244242" y="389902"/>
                  </a:lnTo>
                  <a:lnTo>
                    <a:pt x="2251710" y="383133"/>
                  </a:lnTo>
                  <a:lnTo>
                    <a:pt x="2253234" y="381762"/>
                  </a:lnTo>
                  <a:lnTo>
                    <a:pt x="2257056" y="388162"/>
                  </a:lnTo>
                  <a:lnTo>
                    <a:pt x="2262759" y="392430"/>
                  </a:lnTo>
                  <a:lnTo>
                    <a:pt x="2270163" y="394398"/>
                  </a:lnTo>
                  <a:lnTo>
                    <a:pt x="2279142" y="393954"/>
                  </a:lnTo>
                  <a:lnTo>
                    <a:pt x="2283714" y="393954"/>
                  </a:lnTo>
                  <a:lnTo>
                    <a:pt x="2288286" y="392430"/>
                  </a:lnTo>
                  <a:lnTo>
                    <a:pt x="2292858" y="390144"/>
                  </a:lnTo>
                  <a:lnTo>
                    <a:pt x="2296668" y="387858"/>
                  </a:lnTo>
                  <a:lnTo>
                    <a:pt x="2302002" y="384048"/>
                  </a:lnTo>
                  <a:lnTo>
                    <a:pt x="2308098" y="378714"/>
                  </a:lnTo>
                  <a:close/>
                </a:path>
                <a:path w="4098290" h="1115060">
                  <a:moveTo>
                    <a:pt x="2469642" y="366522"/>
                  </a:moveTo>
                  <a:lnTo>
                    <a:pt x="2458212" y="276606"/>
                  </a:lnTo>
                  <a:lnTo>
                    <a:pt x="2446782" y="235458"/>
                  </a:lnTo>
                  <a:lnTo>
                    <a:pt x="2411057" y="211836"/>
                  </a:lnTo>
                  <a:lnTo>
                    <a:pt x="2403564" y="211264"/>
                  </a:lnTo>
                  <a:lnTo>
                    <a:pt x="2395728" y="211836"/>
                  </a:lnTo>
                  <a:lnTo>
                    <a:pt x="2381720" y="215417"/>
                  </a:lnTo>
                  <a:lnTo>
                    <a:pt x="2369439" y="221640"/>
                  </a:lnTo>
                  <a:lnTo>
                    <a:pt x="2358860" y="230581"/>
                  </a:lnTo>
                  <a:lnTo>
                    <a:pt x="2350008" y="242316"/>
                  </a:lnTo>
                  <a:lnTo>
                    <a:pt x="2336292" y="139446"/>
                  </a:lnTo>
                  <a:lnTo>
                    <a:pt x="2305050" y="143256"/>
                  </a:lnTo>
                  <a:lnTo>
                    <a:pt x="2336292" y="384048"/>
                  </a:lnTo>
                  <a:lnTo>
                    <a:pt x="2353056" y="382003"/>
                  </a:lnTo>
                  <a:lnTo>
                    <a:pt x="2367534" y="380238"/>
                  </a:lnTo>
                  <a:lnTo>
                    <a:pt x="2353056" y="266700"/>
                  </a:lnTo>
                  <a:lnTo>
                    <a:pt x="2357615" y="260261"/>
                  </a:lnTo>
                  <a:lnTo>
                    <a:pt x="2362098" y="254698"/>
                  </a:lnTo>
                  <a:lnTo>
                    <a:pt x="2396312" y="238086"/>
                  </a:lnTo>
                  <a:lnTo>
                    <a:pt x="2402586" y="239166"/>
                  </a:lnTo>
                  <a:lnTo>
                    <a:pt x="2425446" y="272796"/>
                  </a:lnTo>
                  <a:lnTo>
                    <a:pt x="2438400" y="371094"/>
                  </a:lnTo>
                  <a:lnTo>
                    <a:pt x="2469642" y="366522"/>
                  </a:lnTo>
                  <a:close/>
                </a:path>
                <a:path w="4098290" h="1115060">
                  <a:moveTo>
                    <a:pt x="2644127" y="343662"/>
                  </a:moveTo>
                  <a:lnTo>
                    <a:pt x="2612885" y="102870"/>
                  </a:lnTo>
                  <a:lnTo>
                    <a:pt x="2581643" y="107442"/>
                  </a:lnTo>
                  <a:lnTo>
                    <a:pt x="2612885" y="348234"/>
                  </a:lnTo>
                  <a:lnTo>
                    <a:pt x="2644127" y="343662"/>
                  </a:lnTo>
                  <a:close/>
                </a:path>
                <a:path w="4098290" h="1115060">
                  <a:moveTo>
                    <a:pt x="2766809" y="327660"/>
                  </a:moveTo>
                  <a:lnTo>
                    <a:pt x="2675369" y="257556"/>
                  </a:lnTo>
                  <a:lnTo>
                    <a:pt x="2732519" y="171450"/>
                  </a:lnTo>
                  <a:lnTo>
                    <a:pt x="2695181" y="176022"/>
                  </a:lnTo>
                  <a:lnTo>
                    <a:pt x="2634983" y="262890"/>
                  </a:lnTo>
                  <a:lnTo>
                    <a:pt x="2675369" y="294716"/>
                  </a:lnTo>
                  <a:lnTo>
                    <a:pt x="2724899" y="333756"/>
                  </a:lnTo>
                  <a:lnTo>
                    <a:pt x="2766809" y="327660"/>
                  </a:lnTo>
                  <a:close/>
                </a:path>
                <a:path w="4098290" h="1115060">
                  <a:moveTo>
                    <a:pt x="2815132" y="613410"/>
                  </a:moveTo>
                  <a:lnTo>
                    <a:pt x="2802496" y="605447"/>
                  </a:lnTo>
                  <a:lnTo>
                    <a:pt x="2787294" y="599884"/>
                  </a:lnTo>
                  <a:lnTo>
                    <a:pt x="2770809" y="597446"/>
                  </a:lnTo>
                  <a:lnTo>
                    <a:pt x="2753106" y="598170"/>
                  </a:lnTo>
                  <a:lnTo>
                    <a:pt x="2736138" y="602183"/>
                  </a:lnTo>
                  <a:lnTo>
                    <a:pt x="2720810" y="608647"/>
                  </a:lnTo>
                  <a:lnTo>
                    <a:pt x="2713698" y="613410"/>
                  </a:lnTo>
                  <a:lnTo>
                    <a:pt x="2815132" y="613410"/>
                  </a:lnTo>
                  <a:close/>
                </a:path>
                <a:path w="4098290" h="1115060">
                  <a:moveTo>
                    <a:pt x="2922193" y="246049"/>
                  </a:moveTo>
                  <a:lnTo>
                    <a:pt x="2911297" y="197827"/>
                  </a:lnTo>
                  <a:lnTo>
                    <a:pt x="2890075" y="173634"/>
                  </a:lnTo>
                  <a:lnTo>
                    <a:pt x="2890075" y="243408"/>
                  </a:lnTo>
                  <a:lnTo>
                    <a:pt x="2888538" y="253555"/>
                  </a:lnTo>
                  <a:lnTo>
                    <a:pt x="2864243" y="284607"/>
                  </a:lnTo>
                  <a:lnTo>
                    <a:pt x="2832633" y="291350"/>
                  </a:lnTo>
                  <a:lnTo>
                    <a:pt x="2822143" y="289839"/>
                  </a:lnTo>
                  <a:lnTo>
                    <a:pt x="2790431" y="266509"/>
                  </a:lnTo>
                  <a:lnTo>
                    <a:pt x="2783611" y="235102"/>
                  </a:lnTo>
                  <a:lnTo>
                    <a:pt x="2784906" y="224878"/>
                  </a:lnTo>
                  <a:lnTo>
                    <a:pt x="2808427" y="193548"/>
                  </a:lnTo>
                  <a:lnTo>
                    <a:pt x="2839974" y="186728"/>
                  </a:lnTo>
                  <a:lnTo>
                    <a:pt x="2850438" y="188023"/>
                  </a:lnTo>
                  <a:lnTo>
                    <a:pt x="2882912" y="212217"/>
                  </a:lnTo>
                  <a:lnTo>
                    <a:pt x="2890075" y="243408"/>
                  </a:lnTo>
                  <a:lnTo>
                    <a:pt x="2890075" y="173634"/>
                  </a:lnTo>
                  <a:lnTo>
                    <a:pt x="2875965" y="165455"/>
                  </a:lnTo>
                  <a:lnTo>
                    <a:pt x="2860624" y="160108"/>
                  </a:lnTo>
                  <a:lnTo>
                    <a:pt x="2844279" y="157759"/>
                  </a:lnTo>
                  <a:lnTo>
                    <a:pt x="2827007" y="158496"/>
                  </a:lnTo>
                  <a:lnTo>
                    <a:pt x="2780500" y="177888"/>
                  </a:lnTo>
                  <a:lnTo>
                    <a:pt x="2754134" y="218211"/>
                  </a:lnTo>
                  <a:lnTo>
                    <a:pt x="2751620" y="233984"/>
                  </a:lnTo>
                  <a:lnTo>
                    <a:pt x="2752331" y="250698"/>
                  </a:lnTo>
                  <a:lnTo>
                    <a:pt x="2771724" y="294093"/>
                  </a:lnTo>
                  <a:lnTo>
                    <a:pt x="2812910" y="318985"/>
                  </a:lnTo>
                  <a:lnTo>
                    <a:pt x="2829217" y="321183"/>
                  </a:lnTo>
                  <a:lnTo>
                    <a:pt x="2846819" y="320040"/>
                  </a:lnTo>
                  <a:lnTo>
                    <a:pt x="2864116" y="316445"/>
                  </a:lnTo>
                  <a:lnTo>
                    <a:pt x="2879483" y="310222"/>
                  </a:lnTo>
                  <a:lnTo>
                    <a:pt x="2890075" y="303212"/>
                  </a:lnTo>
                  <a:lnTo>
                    <a:pt x="2892996" y="301282"/>
                  </a:lnTo>
                  <a:lnTo>
                    <a:pt x="2904731" y="289560"/>
                  </a:lnTo>
                  <a:lnTo>
                    <a:pt x="2913875" y="276288"/>
                  </a:lnTo>
                  <a:lnTo>
                    <a:pt x="2919679" y="261747"/>
                  </a:lnTo>
                  <a:lnTo>
                    <a:pt x="2922193" y="246049"/>
                  </a:lnTo>
                  <a:close/>
                </a:path>
                <a:path w="4098290" h="1115060">
                  <a:moveTo>
                    <a:pt x="2969514" y="612648"/>
                  </a:moveTo>
                  <a:lnTo>
                    <a:pt x="2965704" y="581406"/>
                  </a:lnTo>
                  <a:lnTo>
                    <a:pt x="2952813" y="577113"/>
                  </a:lnTo>
                  <a:lnTo>
                    <a:pt x="2940367" y="574548"/>
                  </a:lnTo>
                  <a:lnTo>
                    <a:pt x="2928188" y="573684"/>
                  </a:lnTo>
                  <a:lnTo>
                    <a:pt x="2916174" y="574548"/>
                  </a:lnTo>
                  <a:lnTo>
                    <a:pt x="2881122" y="590550"/>
                  </a:lnTo>
                  <a:lnTo>
                    <a:pt x="2870987" y="613410"/>
                  </a:lnTo>
                  <a:lnTo>
                    <a:pt x="2903372" y="613410"/>
                  </a:lnTo>
                  <a:lnTo>
                    <a:pt x="2903982" y="610362"/>
                  </a:lnTo>
                  <a:lnTo>
                    <a:pt x="2907792" y="607314"/>
                  </a:lnTo>
                  <a:lnTo>
                    <a:pt x="2910840" y="604266"/>
                  </a:lnTo>
                  <a:lnTo>
                    <a:pt x="2916174" y="601980"/>
                  </a:lnTo>
                  <a:lnTo>
                    <a:pt x="2922270" y="601218"/>
                  </a:lnTo>
                  <a:lnTo>
                    <a:pt x="2931680" y="601065"/>
                  </a:lnTo>
                  <a:lnTo>
                    <a:pt x="2942742" y="602932"/>
                  </a:lnTo>
                  <a:lnTo>
                    <a:pt x="2955379" y="606780"/>
                  </a:lnTo>
                  <a:lnTo>
                    <a:pt x="2969514" y="612648"/>
                  </a:lnTo>
                  <a:close/>
                </a:path>
                <a:path w="4098290" h="1115060">
                  <a:moveTo>
                    <a:pt x="3038094" y="518160"/>
                  </a:moveTo>
                  <a:lnTo>
                    <a:pt x="3021330" y="496062"/>
                  </a:lnTo>
                  <a:lnTo>
                    <a:pt x="3015996" y="496824"/>
                  </a:lnTo>
                  <a:lnTo>
                    <a:pt x="2999994" y="512826"/>
                  </a:lnTo>
                  <a:lnTo>
                    <a:pt x="2999994" y="517398"/>
                  </a:lnTo>
                  <a:lnTo>
                    <a:pt x="3000756" y="522732"/>
                  </a:lnTo>
                  <a:lnTo>
                    <a:pt x="3003042" y="526542"/>
                  </a:lnTo>
                  <a:lnTo>
                    <a:pt x="3007614" y="529590"/>
                  </a:lnTo>
                  <a:lnTo>
                    <a:pt x="3011424" y="533400"/>
                  </a:lnTo>
                  <a:lnTo>
                    <a:pt x="3015996" y="534162"/>
                  </a:lnTo>
                  <a:lnTo>
                    <a:pt x="3021330" y="534162"/>
                  </a:lnTo>
                  <a:lnTo>
                    <a:pt x="3025902" y="533400"/>
                  </a:lnTo>
                  <a:lnTo>
                    <a:pt x="3030474" y="531114"/>
                  </a:lnTo>
                  <a:lnTo>
                    <a:pt x="3033522" y="526542"/>
                  </a:lnTo>
                  <a:lnTo>
                    <a:pt x="3036570" y="522732"/>
                  </a:lnTo>
                  <a:lnTo>
                    <a:pt x="3038094" y="518160"/>
                  </a:lnTo>
                  <a:close/>
                </a:path>
                <a:path w="4098290" h="1115060">
                  <a:moveTo>
                    <a:pt x="3047352" y="613410"/>
                  </a:moveTo>
                  <a:lnTo>
                    <a:pt x="3040380" y="561594"/>
                  </a:lnTo>
                  <a:lnTo>
                    <a:pt x="3009138" y="565404"/>
                  </a:lnTo>
                  <a:lnTo>
                    <a:pt x="3015361" y="613410"/>
                  </a:lnTo>
                  <a:lnTo>
                    <a:pt x="3047352" y="613410"/>
                  </a:lnTo>
                  <a:close/>
                </a:path>
                <a:path w="4098290" h="1115060">
                  <a:moveTo>
                    <a:pt x="3099041" y="284988"/>
                  </a:moveTo>
                  <a:lnTo>
                    <a:pt x="3087611" y="194310"/>
                  </a:lnTo>
                  <a:lnTo>
                    <a:pt x="3075419" y="152400"/>
                  </a:lnTo>
                  <a:lnTo>
                    <a:pt x="3039122" y="130200"/>
                  </a:lnTo>
                  <a:lnTo>
                    <a:pt x="3031782" y="129717"/>
                  </a:lnTo>
                  <a:lnTo>
                    <a:pt x="3024365" y="130302"/>
                  </a:lnTo>
                  <a:lnTo>
                    <a:pt x="3011665" y="133426"/>
                  </a:lnTo>
                  <a:lnTo>
                    <a:pt x="2999981" y="139344"/>
                  </a:lnTo>
                  <a:lnTo>
                    <a:pt x="2989427" y="147980"/>
                  </a:lnTo>
                  <a:lnTo>
                    <a:pt x="2980169" y="159258"/>
                  </a:lnTo>
                  <a:lnTo>
                    <a:pt x="2977121" y="139446"/>
                  </a:lnTo>
                  <a:lnTo>
                    <a:pt x="2945117" y="143256"/>
                  </a:lnTo>
                  <a:lnTo>
                    <a:pt x="2965691" y="301752"/>
                  </a:lnTo>
                  <a:lnTo>
                    <a:pt x="2983217" y="299656"/>
                  </a:lnTo>
                  <a:lnTo>
                    <a:pt x="2997695" y="297942"/>
                  </a:lnTo>
                  <a:lnTo>
                    <a:pt x="2983217" y="184404"/>
                  </a:lnTo>
                  <a:lnTo>
                    <a:pt x="2990075" y="173697"/>
                  </a:lnTo>
                  <a:lnTo>
                    <a:pt x="2998165" y="165633"/>
                  </a:lnTo>
                  <a:lnTo>
                    <a:pt x="3007537" y="160286"/>
                  </a:lnTo>
                  <a:lnTo>
                    <a:pt x="3018269" y="157734"/>
                  </a:lnTo>
                  <a:lnTo>
                    <a:pt x="3026270" y="157302"/>
                  </a:lnTo>
                  <a:lnTo>
                    <a:pt x="3033217" y="158305"/>
                  </a:lnTo>
                  <a:lnTo>
                    <a:pt x="3056369" y="198120"/>
                  </a:lnTo>
                  <a:lnTo>
                    <a:pt x="3067799" y="288798"/>
                  </a:lnTo>
                  <a:lnTo>
                    <a:pt x="3099041" y="284988"/>
                  </a:lnTo>
                  <a:close/>
                </a:path>
                <a:path w="4098290" h="1115060">
                  <a:moveTo>
                    <a:pt x="3176016" y="572262"/>
                  </a:moveTo>
                  <a:lnTo>
                    <a:pt x="3172206" y="544068"/>
                  </a:lnTo>
                  <a:lnTo>
                    <a:pt x="3122676" y="550926"/>
                  </a:lnTo>
                  <a:lnTo>
                    <a:pt x="3118104" y="518160"/>
                  </a:lnTo>
                  <a:lnTo>
                    <a:pt x="3067050" y="583692"/>
                  </a:lnTo>
                  <a:lnTo>
                    <a:pt x="3067050" y="586740"/>
                  </a:lnTo>
                  <a:lnTo>
                    <a:pt x="3094482" y="582930"/>
                  </a:lnTo>
                  <a:lnTo>
                    <a:pt x="3098457" y="613410"/>
                  </a:lnTo>
                  <a:lnTo>
                    <a:pt x="3125724" y="613410"/>
                  </a:lnTo>
                  <a:lnTo>
                    <a:pt x="3130423" y="613410"/>
                  </a:lnTo>
                  <a:lnTo>
                    <a:pt x="3125724" y="579120"/>
                  </a:lnTo>
                  <a:lnTo>
                    <a:pt x="3176016" y="572262"/>
                  </a:lnTo>
                  <a:close/>
                </a:path>
                <a:path w="4098290" h="1115060">
                  <a:moveTo>
                    <a:pt x="3233166" y="492252"/>
                  </a:moveTo>
                  <a:lnTo>
                    <a:pt x="3232404" y="487680"/>
                  </a:lnTo>
                  <a:lnTo>
                    <a:pt x="3231642" y="482346"/>
                  </a:lnTo>
                  <a:lnTo>
                    <a:pt x="3229356" y="477774"/>
                  </a:lnTo>
                  <a:lnTo>
                    <a:pt x="3224784" y="474726"/>
                  </a:lnTo>
                  <a:lnTo>
                    <a:pt x="3220974" y="471678"/>
                  </a:lnTo>
                  <a:lnTo>
                    <a:pt x="3216402" y="470916"/>
                  </a:lnTo>
                  <a:lnTo>
                    <a:pt x="3211068" y="471678"/>
                  </a:lnTo>
                  <a:lnTo>
                    <a:pt x="3206496" y="471678"/>
                  </a:lnTo>
                  <a:lnTo>
                    <a:pt x="3201924" y="474726"/>
                  </a:lnTo>
                  <a:lnTo>
                    <a:pt x="3198876" y="478536"/>
                  </a:lnTo>
                  <a:lnTo>
                    <a:pt x="3195828" y="483108"/>
                  </a:lnTo>
                  <a:lnTo>
                    <a:pt x="3194304" y="487680"/>
                  </a:lnTo>
                  <a:lnTo>
                    <a:pt x="3195828" y="496824"/>
                  </a:lnTo>
                  <a:lnTo>
                    <a:pt x="3198114" y="501396"/>
                  </a:lnTo>
                  <a:lnTo>
                    <a:pt x="3202686" y="504444"/>
                  </a:lnTo>
                  <a:lnTo>
                    <a:pt x="3206496" y="507492"/>
                  </a:lnTo>
                  <a:lnTo>
                    <a:pt x="3211068" y="509016"/>
                  </a:lnTo>
                  <a:lnTo>
                    <a:pt x="3215640" y="508254"/>
                  </a:lnTo>
                  <a:lnTo>
                    <a:pt x="3220974" y="507492"/>
                  </a:lnTo>
                  <a:lnTo>
                    <a:pt x="3225546" y="505206"/>
                  </a:lnTo>
                  <a:lnTo>
                    <a:pt x="3228594" y="501396"/>
                  </a:lnTo>
                  <a:lnTo>
                    <a:pt x="3231642" y="496824"/>
                  </a:lnTo>
                  <a:lnTo>
                    <a:pt x="3233166" y="492252"/>
                  </a:lnTo>
                  <a:close/>
                </a:path>
                <a:path w="4098290" h="1115060">
                  <a:moveTo>
                    <a:pt x="3245535" y="613410"/>
                  </a:moveTo>
                  <a:lnTo>
                    <a:pt x="3235452" y="535686"/>
                  </a:lnTo>
                  <a:lnTo>
                    <a:pt x="3204210" y="540258"/>
                  </a:lnTo>
                  <a:lnTo>
                    <a:pt x="3213697" y="613410"/>
                  </a:lnTo>
                  <a:lnTo>
                    <a:pt x="3245535" y="613410"/>
                  </a:lnTo>
                  <a:close/>
                </a:path>
                <a:path w="4098290" h="1115060">
                  <a:moveTo>
                    <a:pt x="3280397" y="261366"/>
                  </a:moveTo>
                  <a:lnTo>
                    <a:pt x="3249155" y="20574"/>
                  </a:lnTo>
                  <a:lnTo>
                    <a:pt x="3245345" y="21043"/>
                  </a:lnTo>
                  <a:lnTo>
                    <a:pt x="3245345" y="238506"/>
                  </a:lnTo>
                  <a:lnTo>
                    <a:pt x="3221723" y="241554"/>
                  </a:lnTo>
                  <a:lnTo>
                    <a:pt x="3211715" y="242519"/>
                  </a:lnTo>
                  <a:lnTo>
                    <a:pt x="3203435" y="243078"/>
                  </a:lnTo>
                  <a:lnTo>
                    <a:pt x="3196767" y="243039"/>
                  </a:lnTo>
                  <a:lnTo>
                    <a:pt x="3192005" y="242316"/>
                  </a:lnTo>
                  <a:lnTo>
                    <a:pt x="3185909" y="241554"/>
                  </a:lnTo>
                  <a:lnTo>
                    <a:pt x="3160445" y="209067"/>
                  </a:lnTo>
                  <a:lnTo>
                    <a:pt x="3157639" y="185216"/>
                  </a:lnTo>
                  <a:lnTo>
                    <a:pt x="3158667" y="174015"/>
                  </a:lnTo>
                  <a:lnTo>
                    <a:pt x="3181527" y="140970"/>
                  </a:lnTo>
                  <a:lnTo>
                    <a:pt x="3209455" y="133527"/>
                  </a:lnTo>
                  <a:lnTo>
                    <a:pt x="3217151" y="134010"/>
                  </a:lnTo>
                  <a:lnTo>
                    <a:pt x="3224834" y="135496"/>
                  </a:lnTo>
                  <a:lnTo>
                    <a:pt x="3229343" y="136944"/>
                  </a:lnTo>
                  <a:lnTo>
                    <a:pt x="3232391" y="137922"/>
                  </a:lnTo>
                  <a:lnTo>
                    <a:pt x="3245345" y="238506"/>
                  </a:lnTo>
                  <a:lnTo>
                    <a:pt x="3245345" y="21043"/>
                  </a:lnTo>
                  <a:lnTo>
                    <a:pt x="3217913" y="24384"/>
                  </a:lnTo>
                  <a:lnTo>
                    <a:pt x="3229343" y="109728"/>
                  </a:lnTo>
                  <a:lnTo>
                    <a:pt x="3219450" y="107861"/>
                  </a:lnTo>
                  <a:lnTo>
                    <a:pt x="3210293" y="106870"/>
                  </a:lnTo>
                  <a:lnTo>
                    <a:pt x="3201695" y="106718"/>
                  </a:lnTo>
                  <a:lnTo>
                    <a:pt x="3193529" y="107442"/>
                  </a:lnTo>
                  <a:lnTo>
                    <a:pt x="3150768" y="125869"/>
                  </a:lnTo>
                  <a:lnTo>
                    <a:pt x="3127235" y="165354"/>
                  </a:lnTo>
                  <a:lnTo>
                    <a:pt x="3124962" y="181089"/>
                  </a:lnTo>
                  <a:lnTo>
                    <a:pt x="3125711" y="198120"/>
                  </a:lnTo>
                  <a:lnTo>
                    <a:pt x="3143923" y="243649"/>
                  </a:lnTo>
                  <a:lnTo>
                    <a:pt x="3157639" y="256438"/>
                  </a:lnTo>
                  <a:lnTo>
                    <a:pt x="3167367" y="262775"/>
                  </a:lnTo>
                  <a:lnTo>
                    <a:pt x="3181426" y="268122"/>
                  </a:lnTo>
                  <a:lnTo>
                    <a:pt x="3196767" y="270471"/>
                  </a:lnTo>
                  <a:lnTo>
                    <a:pt x="3213341" y="269748"/>
                  </a:lnTo>
                  <a:lnTo>
                    <a:pt x="3245345" y="265747"/>
                  </a:lnTo>
                  <a:lnTo>
                    <a:pt x="3280397" y="261366"/>
                  </a:lnTo>
                  <a:close/>
                </a:path>
                <a:path w="4098290" h="1115060">
                  <a:moveTo>
                    <a:pt x="3332213" y="49530"/>
                  </a:moveTo>
                  <a:lnTo>
                    <a:pt x="3330689" y="38862"/>
                  </a:lnTo>
                  <a:lnTo>
                    <a:pt x="3328403" y="35052"/>
                  </a:lnTo>
                  <a:lnTo>
                    <a:pt x="3323831" y="32004"/>
                  </a:lnTo>
                  <a:lnTo>
                    <a:pt x="3320021" y="28956"/>
                  </a:lnTo>
                  <a:lnTo>
                    <a:pt x="3315449" y="27432"/>
                  </a:lnTo>
                  <a:lnTo>
                    <a:pt x="3310115" y="28194"/>
                  </a:lnTo>
                  <a:lnTo>
                    <a:pt x="3305543" y="28956"/>
                  </a:lnTo>
                  <a:lnTo>
                    <a:pt x="3300971" y="31242"/>
                  </a:lnTo>
                  <a:lnTo>
                    <a:pt x="3297923" y="35052"/>
                  </a:lnTo>
                  <a:lnTo>
                    <a:pt x="3294875" y="39624"/>
                  </a:lnTo>
                  <a:lnTo>
                    <a:pt x="3293351" y="44196"/>
                  </a:lnTo>
                  <a:lnTo>
                    <a:pt x="3294113" y="48768"/>
                  </a:lnTo>
                  <a:lnTo>
                    <a:pt x="3294875" y="54102"/>
                  </a:lnTo>
                  <a:lnTo>
                    <a:pt x="3297161" y="57912"/>
                  </a:lnTo>
                  <a:lnTo>
                    <a:pt x="3301733" y="60960"/>
                  </a:lnTo>
                  <a:lnTo>
                    <a:pt x="3305543" y="64770"/>
                  </a:lnTo>
                  <a:lnTo>
                    <a:pt x="3310115" y="65532"/>
                  </a:lnTo>
                  <a:lnTo>
                    <a:pt x="3315449" y="65417"/>
                  </a:lnTo>
                  <a:lnTo>
                    <a:pt x="3320021" y="64770"/>
                  </a:lnTo>
                  <a:lnTo>
                    <a:pt x="3324593" y="62484"/>
                  </a:lnTo>
                  <a:lnTo>
                    <a:pt x="3327641" y="57912"/>
                  </a:lnTo>
                  <a:lnTo>
                    <a:pt x="3330689" y="54102"/>
                  </a:lnTo>
                  <a:lnTo>
                    <a:pt x="3332213" y="49530"/>
                  </a:lnTo>
                  <a:close/>
                </a:path>
                <a:path w="4098290" h="1115060">
                  <a:moveTo>
                    <a:pt x="3355073" y="251460"/>
                  </a:moveTo>
                  <a:lnTo>
                    <a:pt x="3334499" y="92964"/>
                  </a:lnTo>
                  <a:lnTo>
                    <a:pt x="3303257" y="96774"/>
                  </a:lnTo>
                  <a:lnTo>
                    <a:pt x="3323831" y="255270"/>
                  </a:lnTo>
                  <a:lnTo>
                    <a:pt x="3355073" y="251460"/>
                  </a:lnTo>
                  <a:close/>
                </a:path>
                <a:path w="4098290" h="1115060">
                  <a:moveTo>
                    <a:pt x="3355848" y="467868"/>
                  </a:moveTo>
                  <a:lnTo>
                    <a:pt x="3352038" y="437388"/>
                  </a:lnTo>
                  <a:lnTo>
                    <a:pt x="3343656" y="436689"/>
                  </a:lnTo>
                  <a:lnTo>
                    <a:pt x="3335274" y="436626"/>
                  </a:lnTo>
                  <a:lnTo>
                    <a:pt x="3328416" y="437388"/>
                  </a:lnTo>
                  <a:lnTo>
                    <a:pt x="3291840" y="461010"/>
                  </a:lnTo>
                  <a:lnTo>
                    <a:pt x="3281553" y="502158"/>
                  </a:lnTo>
                  <a:lnTo>
                    <a:pt x="3282696" y="520446"/>
                  </a:lnTo>
                  <a:lnTo>
                    <a:pt x="3284220" y="529590"/>
                  </a:lnTo>
                  <a:lnTo>
                    <a:pt x="3261360" y="532638"/>
                  </a:lnTo>
                  <a:lnTo>
                    <a:pt x="3265170" y="560832"/>
                  </a:lnTo>
                  <a:lnTo>
                    <a:pt x="3284220" y="558292"/>
                  </a:lnTo>
                  <a:lnTo>
                    <a:pt x="3288030" y="557784"/>
                  </a:lnTo>
                  <a:lnTo>
                    <a:pt x="3295180" y="613410"/>
                  </a:lnTo>
                  <a:lnTo>
                    <a:pt x="3313557" y="613410"/>
                  </a:lnTo>
                  <a:lnTo>
                    <a:pt x="3319272" y="613410"/>
                  </a:lnTo>
                  <a:lnTo>
                    <a:pt x="3326917" y="613410"/>
                  </a:lnTo>
                  <a:lnTo>
                    <a:pt x="3319272" y="553974"/>
                  </a:lnTo>
                  <a:lnTo>
                    <a:pt x="3347466" y="550164"/>
                  </a:lnTo>
                  <a:lnTo>
                    <a:pt x="3343656" y="521970"/>
                  </a:lnTo>
                  <a:lnTo>
                    <a:pt x="3315462" y="525780"/>
                  </a:lnTo>
                  <a:lnTo>
                    <a:pt x="3314700" y="515874"/>
                  </a:lnTo>
                  <a:lnTo>
                    <a:pt x="3313557" y="504266"/>
                  </a:lnTo>
                  <a:lnTo>
                    <a:pt x="3313557" y="494538"/>
                  </a:lnTo>
                  <a:lnTo>
                    <a:pt x="3341370" y="467106"/>
                  </a:lnTo>
                  <a:lnTo>
                    <a:pt x="3345942" y="466344"/>
                  </a:lnTo>
                  <a:lnTo>
                    <a:pt x="3350514" y="466344"/>
                  </a:lnTo>
                  <a:lnTo>
                    <a:pt x="3355848" y="467868"/>
                  </a:lnTo>
                  <a:close/>
                </a:path>
                <a:path w="4098290" h="1115060">
                  <a:moveTo>
                    <a:pt x="3494659" y="199923"/>
                  </a:moveTo>
                  <a:lnTo>
                    <a:pt x="3467189" y="155562"/>
                  </a:lnTo>
                  <a:lnTo>
                    <a:pt x="3436607" y="141732"/>
                  </a:lnTo>
                  <a:lnTo>
                    <a:pt x="3427463" y="137922"/>
                  </a:lnTo>
                  <a:lnTo>
                    <a:pt x="3420605" y="134874"/>
                  </a:lnTo>
                  <a:lnTo>
                    <a:pt x="3412985" y="128778"/>
                  </a:lnTo>
                  <a:lnTo>
                    <a:pt x="3410699" y="125730"/>
                  </a:lnTo>
                  <a:lnTo>
                    <a:pt x="3410699" y="121920"/>
                  </a:lnTo>
                  <a:lnTo>
                    <a:pt x="3409937" y="117348"/>
                  </a:lnTo>
                  <a:lnTo>
                    <a:pt x="3438728" y="104990"/>
                  </a:lnTo>
                  <a:lnTo>
                    <a:pt x="3449840" y="106768"/>
                  </a:lnTo>
                  <a:lnTo>
                    <a:pt x="3462515" y="110401"/>
                  </a:lnTo>
                  <a:lnTo>
                    <a:pt x="3476993" y="115824"/>
                  </a:lnTo>
                  <a:lnTo>
                    <a:pt x="3472421" y="84582"/>
                  </a:lnTo>
                  <a:lnTo>
                    <a:pt x="3459861" y="80721"/>
                  </a:lnTo>
                  <a:lnTo>
                    <a:pt x="3447465" y="78295"/>
                  </a:lnTo>
                  <a:lnTo>
                    <a:pt x="3436607" y="77393"/>
                  </a:lnTo>
                  <a:lnTo>
                    <a:pt x="3433559" y="77355"/>
                  </a:lnTo>
                  <a:lnTo>
                    <a:pt x="3423653" y="77724"/>
                  </a:lnTo>
                  <a:lnTo>
                    <a:pt x="3388601" y="94488"/>
                  </a:lnTo>
                  <a:lnTo>
                    <a:pt x="3377666" y="116979"/>
                  </a:lnTo>
                  <a:lnTo>
                    <a:pt x="3377933" y="125730"/>
                  </a:lnTo>
                  <a:lnTo>
                    <a:pt x="3406889" y="162115"/>
                  </a:lnTo>
                  <a:lnTo>
                    <a:pt x="3409937" y="163626"/>
                  </a:lnTo>
                  <a:lnTo>
                    <a:pt x="3419170" y="168224"/>
                  </a:lnTo>
                  <a:lnTo>
                    <a:pt x="3455657" y="185166"/>
                  </a:lnTo>
                  <a:lnTo>
                    <a:pt x="3462515" y="200406"/>
                  </a:lnTo>
                  <a:lnTo>
                    <a:pt x="3460229" y="204978"/>
                  </a:lnTo>
                  <a:lnTo>
                    <a:pt x="3456419" y="208788"/>
                  </a:lnTo>
                  <a:lnTo>
                    <a:pt x="3451847" y="212598"/>
                  </a:lnTo>
                  <a:lnTo>
                    <a:pt x="3446513" y="214884"/>
                  </a:lnTo>
                  <a:lnTo>
                    <a:pt x="3438728" y="215760"/>
                  </a:lnTo>
                  <a:lnTo>
                    <a:pt x="3433559" y="216408"/>
                  </a:lnTo>
                  <a:lnTo>
                    <a:pt x="3425177" y="215646"/>
                  </a:lnTo>
                  <a:lnTo>
                    <a:pt x="3416033" y="212598"/>
                  </a:lnTo>
                  <a:lnTo>
                    <a:pt x="3408603" y="210591"/>
                  </a:lnTo>
                  <a:lnTo>
                    <a:pt x="3401174" y="208026"/>
                  </a:lnTo>
                  <a:lnTo>
                    <a:pt x="3393744" y="204876"/>
                  </a:lnTo>
                  <a:lnTo>
                    <a:pt x="3386315" y="201168"/>
                  </a:lnTo>
                  <a:lnTo>
                    <a:pt x="3390887" y="234696"/>
                  </a:lnTo>
                  <a:lnTo>
                    <a:pt x="3399599" y="237705"/>
                  </a:lnTo>
                  <a:lnTo>
                    <a:pt x="3407460" y="239928"/>
                  </a:lnTo>
                  <a:lnTo>
                    <a:pt x="3414509" y="241452"/>
                  </a:lnTo>
                  <a:lnTo>
                    <a:pt x="3420605" y="242316"/>
                  </a:lnTo>
                  <a:lnTo>
                    <a:pt x="3428225" y="243840"/>
                  </a:lnTo>
                  <a:lnTo>
                    <a:pt x="3436607" y="243840"/>
                  </a:lnTo>
                  <a:lnTo>
                    <a:pt x="3445751" y="242316"/>
                  </a:lnTo>
                  <a:lnTo>
                    <a:pt x="3457041" y="240004"/>
                  </a:lnTo>
                  <a:lnTo>
                    <a:pt x="3462515" y="238023"/>
                  </a:lnTo>
                  <a:lnTo>
                    <a:pt x="3466985" y="236410"/>
                  </a:lnTo>
                  <a:lnTo>
                    <a:pt x="3475647" y="231381"/>
                  </a:lnTo>
                  <a:lnTo>
                    <a:pt x="3483089" y="224790"/>
                  </a:lnTo>
                  <a:lnTo>
                    <a:pt x="3488944" y="217068"/>
                  </a:lnTo>
                  <a:lnTo>
                    <a:pt x="3492804" y="208788"/>
                  </a:lnTo>
                  <a:lnTo>
                    <a:pt x="3494659" y="199923"/>
                  </a:lnTo>
                  <a:close/>
                </a:path>
                <a:path w="4098290" h="1115060">
                  <a:moveTo>
                    <a:pt x="3544811" y="21336"/>
                  </a:moveTo>
                  <a:lnTo>
                    <a:pt x="3544049" y="16002"/>
                  </a:lnTo>
                  <a:lnTo>
                    <a:pt x="3544049" y="11430"/>
                  </a:lnTo>
                  <a:lnTo>
                    <a:pt x="3541001" y="6858"/>
                  </a:lnTo>
                  <a:lnTo>
                    <a:pt x="3537191" y="3810"/>
                  </a:lnTo>
                  <a:lnTo>
                    <a:pt x="3532619" y="762"/>
                  </a:lnTo>
                  <a:lnTo>
                    <a:pt x="3528047" y="0"/>
                  </a:lnTo>
                  <a:lnTo>
                    <a:pt x="3523475" y="762"/>
                  </a:lnTo>
                  <a:lnTo>
                    <a:pt x="3518141" y="762"/>
                  </a:lnTo>
                  <a:lnTo>
                    <a:pt x="3514331" y="3810"/>
                  </a:lnTo>
                  <a:lnTo>
                    <a:pt x="3511283" y="7620"/>
                  </a:lnTo>
                  <a:lnTo>
                    <a:pt x="3508235" y="12192"/>
                  </a:lnTo>
                  <a:lnTo>
                    <a:pt x="3506711" y="16002"/>
                  </a:lnTo>
                  <a:lnTo>
                    <a:pt x="3507473" y="21336"/>
                  </a:lnTo>
                  <a:lnTo>
                    <a:pt x="3523475" y="38100"/>
                  </a:lnTo>
                  <a:lnTo>
                    <a:pt x="3528047" y="37338"/>
                  </a:lnTo>
                  <a:lnTo>
                    <a:pt x="3533381" y="36576"/>
                  </a:lnTo>
                  <a:lnTo>
                    <a:pt x="3537191" y="34290"/>
                  </a:lnTo>
                  <a:lnTo>
                    <a:pt x="3540239" y="30480"/>
                  </a:lnTo>
                  <a:lnTo>
                    <a:pt x="3544049" y="25908"/>
                  </a:lnTo>
                  <a:lnTo>
                    <a:pt x="3544811" y="21336"/>
                  </a:lnTo>
                  <a:close/>
                </a:path>
                <a:path w="4098290" h="1115060">
                  <a:moveTo>
                    <a:pt x="3568433" y="223266"/>
                  </a:moveTo>
                  <a:lnTo>
                    <a:pt x="3547859" y="64770"/>
                  </a:lnTo>
                  <a:lnTo>
                    <a:pt x="3516617" y="69342"/>
                  </a:lnTo>
                  <a:lnTo>
                    <a:pt x="3537191" y="227838"/>
                  </a:lnTo>
                  <a:lnTo>
                    <a:pt x="3568433" y="223266"/>
                  </a:lnTo>
                  <a:close/>
                </a:path>
                <a:path w="4098290" h="1115060">
                  <a:moveTo>
                    <a:pt x="3598151" y="488442"/>
                  </a:moveTo>
                  <a:lnTo>
                    <a:pt x="3563099" y="493014"/>
                  </a:lnTo>
                  <a:lnTo>
                    <a:pt x="3533381" y="588264"/>
                  </a:lnTo>
                  <a:lnTo>
                    <a:pt x="3479279" y="504444"/>
                  </a:lnTo>
                  <a:lnTo>
                    <a:pt x="3443465" y="509016"/>
                  </a:lnTo>
                  <a:lnTo>
                    <a:pt x="3513061" y="613410"/>
                  </a:lnTo>
                  <a:lnTo>
                    <a:pt x="3558489" y="613410"/>
                  </a:lnTo>
                  <a:lnTo>
                    <a:pt x="3598151" y="488442"/>
                  </a:lnTo>
                  <a:close/>
                </a:path>
                <a:path w="4098290" h="1115060">
                  <a:moveTo>
                    <a:pt x="3762032" y="613410"/>
                  </a:moveTo>
                  <a:lnTo>
                    <a:pt x="3760457" y="599694"/>
                  </a:lnTo>
                  <a:lnTo>
                    <a:pt x="3752837" y="606552"/>
                  </a:lnTo>
                  <a:lnTo>
                    <a:pt x="3747503" y="610362"/>
                  </a:lnTo>
                  <a:lnTo>
                    <a:pt x="3743693" y="611124"/>
                  </a:lnTo>
                  <a:lnTo>
                    <a:pt x="3739883" y="611124"/>
                  </a:lnTo>
                  <a:lnTo>
                    <a:pt x="3738359" y="608838"/>
                  </a:lnTo>
                  <a:lnTo>
                    <a:pt x="3728453" y="536448"/>
                  </a:lnTo>
                  <a:lnTo>
                    <a:pt x="3727310" y="527011"/>
                  </a:lnTo>
                  <a:lnTo>
                    <a:pt x="3726167" y="519303"/>
                  </a:lnTo>
                  <a:lnTo>
                    <a:pt x="3705593" y="485394"/>
                  </a:lnTo>
                  <a:lnTo>
                    <a:pt x="3675367" y="476275"/>
                  </a:lnTo>
                  <a:lnTo>
                    <a:pt x="3662921" y="477012"/>
                  </a:lnTo>
                  <a:lnTo>
                    <a:pt x="3646919" y="480555"/>
                  </a:lnTo>
                  <a:lnTo>
                    <a:pt x="3633292" y="486537"/>
                  </a:lnTo>
                  <a:lnTo>
                    <a:pt x="3622090" y="494792"/>
                  </a:lnTo>
                  <a:lnTo>
                    <a:pt x="3613391" y="505206"/>
                  </a:lnTo>
                  <a:lnTo>
                    <a:pt x="3617963" y="539496"/>
                  </a:lnTo>
                  <a:lnTo>
                    <a:pt x="3628542" y="526338"/>
                  </a:lnTo>
                  <a:lnTo>
                    <a:pt x="3639769" y="516534"/>
                  </a:lnTo>
                  <a:lnTo>
                    <a:pt x="3651707" y="510019"/>
                  </a:lnTo>
                  <a:lnTo>
                    <a:pt x="3664445" y="506730"/>
                  </a:lnTo>
                  <a:lnTo>
                    <a:pt x="3677158" y="507009"/>
                  </a:lnTo>
                  <a:lnTo>
                    <a:pt x="3686733" y="511302"/>
                  </a:lnTo>
                  <a:lnTo>
                    <a:pt x="3693160" y="519582"/>
                  </a:lnTo>
                  <a:lnTo>
                    <a:pt x="3696449" y="531876"/>
                  </a:lnTo>
                  <a:lnTo>
                    <a:pt x="3697973" y="540258"/>
                  </a:lnTo>
                  <a:lnTo>
                    <a:pt x="3659111" y="559308"/>
                  </a:lnTo>
                  <a:lnTo>
                    <a:pt x="3650411" y="564159"/>
                  </a:lnTo>
                  <a:lnTo>
                    <a:pt x="3624630" y="595401"/>
                  </a:lnTo>
                  <a:lnTo>
                    <a:pt x="3623627" y="602627"/>
                  </a:lnTo>
                  <a:lnTo>
                    <a:pt x="3624059" y="610362"/>
                  </a:lnTo>
                  <a:lnTo>
                    <a:pt x="3624745" y="613410"/>
                  </a:lnTo>
                  <a:lnTo>
                    <a:pt x="3653777" y="613410"/>
                  </a:lnTo>
                  <a:lnTo>
                    <a:pt x="3660178" y="613410"/>
                  </a:lnTo>
                  <a:lnTo>
                    <a:pt x="3658349" y="611886"/>
                  </a:lnTo>
                  <a:lnTo>
                    <a:pt x="3655301" y="607314"/>
                  </a:lnTo>
                  <a:lnTo>
                    <a:pt x="3654539" y="600456"/>
                  </a:lnTo>
                  <a:lnTo>
                    <a:pt x="3653777" y="594360"/>
                  </a:lnTo>
                  <a:lnTo>
                    <a:pt x="3697973" y="557834"/>
                  </a:lnTo>
                  <a:lnTo>
                    <a:pt x="3699497" y="557022"/>
                  </a:lnTo>
                  <a:lnTo>
                    <a:pt x="3706355" y="604266"/>
                  </a:lnTo>
                  <a:lnTo>
                    <a:pt x="3700361" y="610387"/>
                  </a:lnTo>
                  <a:lnTo>
                    <a:pt x="3696144" y="613410"/>
                  </a:lnTo>
                  <a:lnTo>
                    <a:pt x="3706355" y="613410"/>
                  </a:lnTo>
                  <a:lnTo>
                    <a:pt x="3762032" y="613410"/>
                  </a:lnTo>
                  <a:close/>
                </a:path>
                <a:path w="4098290" h="1115060">
                  <a:moveTo>
                    <a:pt x="3924287" y="607314"/>
                  </a:moveTo>
                  <a:lnTo>
                    <a:pt x="3912857" y="516636"/>
                  </a:lnTo>
                  <a:lnTo>
                    <a:pt x="3900665" y="475488"/>
                  </a:lnTo>
                  <a:lnTo>
                    <a:pt x="3864368" y="452907"/>
                  </a:lnTo>
                  <a:lnTo>
                    <a:pt x="3857028" y="452374"/>
                  </a:lnTo>
                  <a:lnTo>
                    <a:pt x="3849611" y="452628"/>
                  </a:lnTo>
                  <a:lnTo>
                    <a:pt x="3836898" y="455764"/>
                  </a:lnTo>
                  <a:lnTo>
                    <a:pt x="3825125" y="461772"/>
                  </a:lnTo>
                  <a:lnTo>
                    <a:pt x="3814356" y="470623"/>
                  </a:lnTo>
                  <a:lnTo>
                    <a:pt x="3804653" y="482346"/>
                  </a:lnTo>
                  <a:lnTo>
                    <a:pt x="3802367" y="461772"/>
                  </a:lnTo>
                  <a:lnTo>
                    <a:pt x="3770363" y="466344"/>
                  </a:lnTo>
                  <a:lnTo>
                    <a:pt x="3789451" y="613410"/>
                  </a:lnTo>
                  <a:lnTo>
                    <a:pt x="3808463" y="613410"/>
                  </a:lnTo>
                  <a:lnTo>
                    <a:pt x="3821963" y="613410"/>
                  </a:lnTo>
                  <a:lnTo>
                    <a:pt x="3808463" y="507492"/>
                  </a:lnTo>
                  <a:lnTo>
                    <a:pt x="3815321" y="496773"/>
                  </a:lnTo>
                  <a:lnTo>
                    <a:pt x="3823411" y="488632"/>
                  </a:lnTo>
                  <a:lnTo>
                    <a:pt x="3832783" y="483057"/>
                  </a:lnTo>
                  <a:lnTo>
                    <a:pt x="3843515" y="480060"/>
                  </a:lnTo>
                  <a:lnTo>
                    <a:pt x="3851516" y="479640"/>
                  </a:lnTo>
                  <a:lnTo>
                    <a:pt x="3858463" y="480720"/>
                  </a:lnTo>
                  <a:lnTo>
                    <a:pt x="3881615" y="521208"/>
                  </a:lnTo>
                  <a:lnTo>
                    <a:pt x="3893045" y="611886"/>
                  </a:lnTo>
                  <a:lnTo>
                    <a:pt x="3924287" y="607314"/>
                  </a:lnTo>
                  <a:close/>
                </a:path>
                <a:path w="4098290" h="1115060">
                  <a:moveTo>
                    <a:pt x="4098086" y="613410"/>
                  </a:moveTo>
                  <a:lnTo>
                    <a:pt x="4072877" y="582930"/>
                  </a:lnTo>
                  <a:lnTo>
                    <a:pt x="4066590" y="581342"/>
                  </a:lnTo>
                  <a:lnTo>
                    <a:pt x="4061345" y="579818"/>
                  </a:lnTo>
                  <a:lnTo>
                    <a:pt x="4053065" y="578446"/>
                  </a:lnTo>
                  <a:lnTo>
                    <a:pt x="4041914" y="577215"/>
                  </a:lnTo>
                  <a:lnTo>
                    <a:pt x="4027919" y="576072"/>
                  </a:lnTo>
                  <a:lnTo>
                    <a:pt x="4016489" y="575310"/>
                  </a:lnTo>
                  <a:lnTo>
                    <a:pt x="4008107" y="573786"/>
                  </a:lnTo>
                  <a:lnTo>
                    <a:pt x="4003535" y="571500"/>
                  </a:lnTo>
                  <a:lnTo>
                    <a:pt x="3998201" y="569976"/>
                  </a:lnTo>
                  <a:lnTo>
                    <a:pt x="3995915" y="567690"/>
                  </a:lnTo>
                  <a:lnTo>
                    <a:pt x="3995153" y="563880"/>
                  </a:lnTo>
                  <a:lnTo>
                    <a:pt x="3994391" y="557022"/>
                  </a:lnTo>
                  <a:lnTo>
                    <a:pt x="3999725" y="552450"/>
                  </a:lnTo>
                  <a:lnTo>
                    <a:pt x="4011917" y="549402"/>
                  </a:lnTo>
                  <a:lnTo>
                    <a:pt x="4023169" y="545515"/>
                  </a:lnTo>
                  <a:lnTo>
                    <a:pt x="4056011" y="525018"/>
                  </a:lnTo>
                  <a:lnTo>
                    <a:pt x="4066590" y="494728"/>
                  </a:lnTo>
                  <a:lnTo>
                    <a:pt x="4066019" y="488442"/>
                  </a:lnTo>
                  <a:lnTo>
                    <a:pt x="4045445" y="455676"/>
                  </a:lnTo>
                  <a:lnTo>
                    <a:pt x="4077449" y="451104"/>
                  </a:lnTo>
                  <a:lnTo>
                    <a:pt x="4074401" y="426720"/>
                  </a:lnTo>
                  <a:lnTo>
                    <a:pt x="4038587" y="431304"/>
                  </a:lnTo>
                  <a:lnTo>
                    <a:pt x="4038587" y="496824"/>
                  </a:lnTo>
                  <a:lnTo>
                    <a:pt x="4036301" y="503682"/>
                  </a:lnTo>
                  <a:lnTo>
                    <a:pt x="4030967" y="510540"/>
                  </a:lnTo>
                  <a:lnTo>
                    <a:pt x="4025633" y="516636"/>
                  </a:lnTo>
                  <a:lnTo>
                    <a:pt x="4018775" y="520446"/>
                  </a:lnTo>
                  <a:lnTo>
                    <a:pt x="4010393" y="521208"/>
                  </a:lnTo>
                  <a:lnTo>
                    <a:pt x="4001249" y="522732"/>
                  </a:lnTo>
                  <a:lnTo>
                    <a:pt x="3993629" y="520446"/>
                  </a:lnTo>
                  <a:lnTo>
                    <a:pt x="3979913" y="511302"/>
                  </a:lnTo>
                  <a:lnTo>
                    <a:pt x="3976103" y="505206"/>
                  </a:lnTo>
                  <a:lnTo>
                    <a:pt x="3974579" y="489204"/>
                  </a:lnTo>
                  <a:lnTo>
                    <a:pt x="3976103" y="481584"/>
                  </a:lnTo>
                  <a:lnTo>
                    <a:pt x="3981437" y="475488"/>
                  </a:lnTo>
                  <a:lnTo>
                    <a:pt x="3986771" y="468630"/>
                  </a:lnTo>
                  <a:lnTo>
                    <a:pt x="3993629" y="464820"/>
                  </a:lnTo>
                  <a:lnTo>
                    <a:pt x="4002011" y="464058"/>
                  </a:lnTo>
                  <a:lnTo>
                    <a:pt x="4011155" y="462534"/>
                  </a:lnTo>
                  <a:lnTo>
                    <a:pt x="4018775" y="464058"/>
                  </a:lnTo>
                  <a:lnTo>
                    <a:pt x="4025633" y="469392"/>
                  </a:lnTo>
                  <a:lnTo>
                    <a:pt x="4032491" y="473964"/>
                  </a:lnTo>
                  <a:lnTo>
                    <a:pt x="4036301" y="480060"/>
                  </a:lnTo>
                  <a:lnTo>
                    <a:pt x="4037063" y="488442"/>
                  </a:lnTo>
                  <a:lnTo>
                    <a:pt x="4038587" y="496824"/>
                  </a:lnTo>
                  <a:lnTo>
                    <a:pt x="4038587" y="431304"/>
                  </a:lnTo>
                  <a:lnTo>
                    <a:pt x="4008869" y="435102"/>
                  </a:lnTo>
                  <a:lnTo>
                    <a:pt x="3969537" y="448703"/>
                  </a:lnTo>
                  <a:lnTo>
                    <a:pt x="3946702" y="486968"/>
                  </a:lnTo>
                  <a:lnTo>
                    <a:pt x="3947147" y="499110"/>
                  </a:lnTo>
                  <a:lnTo>
                    <a:pt x="3951427" y="514819"/>
                  </a:lnTo>
                  <a:lnTo>
                    <a:pt x="3959720" y="527685"/>
                  </a:lnTo>
                  <a:lnTo>
                    <a:pt x="3972001" y="537679"/>
                  </a:lnTo>
                  <a:lnTo>
                    <a:pt x="3974579" y="538810"/>
                  </a:lnTo>
                  <a:lnTo>
                    <a:pt x="3988295" y="544830"/>
                  </a:lnTo>
                  <a:lnTo>
                    <a:pt x="3980675" y="547878"/>
                  </a:lnTo>
                  <a:lnTo>
                    <a:pt x="3975341" y="551688"/>
                  </a:lnTo>
                  <a:lnTo>
                    <a:pt x="3971531" y="556260"/>
                  </a:lnTo>
                  <a:lnTo>
                    <a:pt x="3966959" y="560832"/>
                  </a:lnTo>
                  <a:lnTo>
                    <a:pt x="3965435" y="565404"/>
                  </a:lnTo>
                  <a:lnTo>
                    <a:pt x="3966197" y="570738"/>
                  </a:lnTo>
                  <a:lnTo>
                    <a:pt x="3967759" y="575729"/>
                  </a:lnTo>
                  <a:lnTo>
                    <a:pt x="3971340" y="580453"/>
                  </a:lnTo>
                  <a:lnTo>
                    <a:pt x="3976903" y="584873"/>
                  </a:lnTo>
                  <a:lnTo>
                    <a:pt x="3984485" y="589026"/>
                  </a:lnTo>
                  <a:lnTo>
                    <a:pt x="3968191" y="597458"/>
                  </a:lnTo>
                  <a:lnTo>
                    <a:pt x="3957053" y="607974"/>
                  </a:lnTo>
                  <a:lnTo>
                    <a:pt x="3954475" y="613410"/>
                  </a:lnTo>
                  <a:lnTo>
                    <a:pt x="3984485" y="613410"/>
                  </a:lnTo>
                  <a:lnTo>
                    <a:pt x="3987533" y="613410"/>
                  </a:lnTo>
                  <a:lnTo>
                    <a:pt x="3988295" y="612863"/>
                  </a:lnTo>
                  <a:lnTo>
                    <a:pt x="3992524" y="609815"/>
                  </a:lnTo>
                  <a:lnTo>
                    <a:pt x="3994391" y="608926"/>
                  </a:lnTo>
                  <a:lnTo>
                    <a:pt x="4033824" y="602361"/>
                  </a:lnTo>
                  <a:lnTo>
                    <a:pt x="4043108" y="603504"/>
                  </a:lnTo>
                  <a:lnTo>
                    <a:pt x="4051808" y="605866"/>
                  </a:lnTo>
                  <a:lnTo>
                    <a:pt x="4061447" y="608838"/>
                  </a:lnTo>
                  <a:lnTo>
                    <a:pt x="4066019" y="613410"/>
                  </a:lnTo>
                  <a:lnTo>
                    <a:pt x="4098086" y="61341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2" name="object 7">
              <a:extLst>
                <a:ext uri="{FF2B5EF4-FFF2-40B4-BE49-F238E27FC236}">
                  <a16:creationId xmlns:a16="http://schemas.microsoft.com/office/drawing/2014/main" id="{2ECACBFF-02D1-4CD9-A896-50D87852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37" y="1766316"/>
              <a:ext cx="4330707" cy="115442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393" name="object 8">
              <a:extLst>
                <a:ext uri="{FF2B5EF4-FFF2-40B4-BE49-F238E27FC236}">
                  <a16:creationId xmlns:a16="http://schemas.microsoft.com/office/drawing/2014/main" id="{7E42D738-1758-40C1-A83E-D9A5D0C0D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722" y="2063508"/>
              <a:ext cx="4034154" cy="857250"/>
            </a:xfrm>
            <a:custGeom>
              <a:avLst/>
              <a:gdLst>
                <a:gd name="T0" fmla="*/ 76720 w 4034154"/>
                <a:gd name="T1" fmla="*/ 752894 h 857250"/>
                <a:gd name="T2" fmla="*/ 32677 w 4034154"/>
                <a:gd name="T3" fmla="*/ 857250 h 857250"/>
                <a:gd name="T4" fmla="*/ 84493 w 4034154"/>
                <a:gd name="T5" fmla="*/ 779703 h 857250"/>
                <a:gd name="T6" fmla="*/ 293738 w 4034154"/>
                <a:gd name="T7" fmla="*/ 857250 h 857250"/>
                <a:gd name="T8" fmla="*/ 232333 w 4034154"/>
                <a:gd name="T9" fmla="*/ 733717 h 857250"/>
                <a:gd name="T10" fmla="*/ 185166 w 4034154"/>
                <a:gd name="T11" fmla="*/ 783780 h 857250"/>
                <a:gd name="T12" fmla="*/ 253733 w 4034154"/>
                <a:gd name="T13" fmla="*/ 788670 h 857250"/>
                <a:gd name="T14" fmla="*/ 210972 w 4034154"/>
                <a:gd name="T15" fmla="*/ 857250 h 857250"/>
                <a:gd name="T16" fmla="*/ 466039 w 4034154"/>
                <a:gd name="T17" fmla="*/ 752182 h 857250"/>
                <a:gd name="T18" fmla="*/ 378307 w 4034154"/>
                <a:gd name="T19" fmla="*/ 848995 h 857250"/>
                <a:gd name="T20" fmla="*/ 441083 w 4034154"/>
                <a:gd name="T21" fmla="*/ 774573 h 857250"/>
                <a:gd name="T22" fmla="*/ 377177 w 4034154"/>
                <a:gd name="T23" fmla="*/ 717042 h 857250"/>
                <a:gd name="T24" fmla="*/ 469912 w 4034154"/>
                <a:gd name="T25" fmla="*/ 832967 h 857250"/>
                <a:gd name="T26" fmla="*/ 624065 w 4034154"/>
                <a:gd name="T27" fmla="*/ 826008 h 857250"/>
                <a:gd name="T28" fmla="*/ 593585 w 4034154"/>
                <a:gd name="T29" fmla="*/ 706374 h 857250"/>
                <a:gd name="T30" fmla="*/ 560057 w 4034154"/>
                <a:gd name="T31" fmla="*/ 835152 h 857250"/>
                <a:gd name="T32" fmla="*/ 534149 w 4034154"/>
                <a:gd name="T33" fmla="*/ 809244 h 857250"/>
                <a:gd name="T34" fmla="*/ 555421 w 4034154"/>
                <a:gd name="T35" fmla="*/ 691159 h 857250"/>
                <a:gd name="T36" fmla="*/ 508914 w 4034154"/>
                <a:gd name="T37" fmla="*/ 741857 h 857250"/>
                <a:gd name="T38" fmla="*/ 576821 w 4034154"/>
                <a:gd name="T39" fmla="*/ 746760 h 857250"/>
                <a:gd name="T40" fmla="*/ 531698 w 4034154"/>
                <a:gd name="T41" fmla="*/ 857250 h 857250"/>
                <a:gd name="T42" fmla="*/ 588251 w 4034154"/>
                <a:gd name="T43" fmla="*/ 837438 h 857250"/>
                <a:gd name="T44" fmla="*/ 627113 w 4034154"/>
                <a:gd name="T45" fmla="*/ 845820 h 857250"/>
                <a:gd name="T46" fmla="*/ 744842 w 4034154"/>
                <a:gd name="T47" fmla="*/ 801712 h 857250"/>
                <a:gd name="T48" fmla="*/ 691883 w 4034154"/>
                <a:gd name="T49" fmla="*/ 704850 h 857250"/>
                <a:gd name="T50" fmla="*/ 660641 w 4034154"/>
                <a:gd name="T51" fmla="*/ 708660 h 857250"/>
                <a:gd name="T52" fmla="*/ 727697 w 4034154"/>
                <a:gd name="T53" fmla="*/ 835152 h 857250"/>
                <a:gd name="T54" fmla="*/ 2557221 w 4034154"/>
                <a:gd name="T55" fmla="*/ 23596 h 857250"/>
                <a:gd name="T56" fmla="*/ 2482583 w 4034154"/>
                <a:gd name="T57" fmla="*/ 140970 h 857250"/>
                <a:gd name="T58" fmla="*/ 2553258 w 4034154"/>
                <a:gd name="T59" fmla="*/ 68961 h 857250"/>
                <a:gd name="T60" fmla="*/ 2433815 w 4034154"/>
                <a:gd name="T61" fmla="*/ 18288 h 857250"/>
                <a:gd name="T62" fmla="*/ 2504681 w 4034154"/>
                <a:gd name="T63" fmla="*/ 172021 h 857250"/>
                <a:gd name="T64" fmla="*/ 2784157 w 4034154"/>
                <a:gd name="T65" fmla="*/ 72961 h 857250"/>
                <a:gd name="T66" fmla="*/ 2683941 w 4034154"/>
                <a:gd name="T67" fmla="*/ 116776 h 857250"/>
                <a:gd name="T68" fmla="*/ 2744711 w 4034154"/>
                <a:gd name="T69" fmla="*/ 38569 h 857250"/>
                <a:gd name="T70" fmla="*/ 2613698 w 4034154"/>
                <a:gd name="T71" fmla="*/ 60248 h 857250"/>
                <a:gd name="T72" fmla="*/ 2659799 w 4034154"/>
                <a:gd name="T73" fmla="*/ 140093 h 857250"/>
                <a:gd name="T74" fmla="*/ 2755061 w 4034154"/>
                <a:gd name="T75" fmla="*/ 127990 h 857250"/>
                <a:gd name="T76" fmla="*/ 2864345 w 4034154"/>
                <a:gd name="T77" fmla="*/ 24384 h 857250"/>
                <a:gd name="T78" fmla="*/ 2838589 w 4034154"/>
                <a:gd name="T79" fmla="*/ 0 h 857250"/>
                <a:gd name="T80" fmla="*/ 2887205 w 4034154"/>
                <a:gd name="T81" fmla="*/ 70866 h 857250"/>
                <a:gd name="T82" fmla="*/ 2874251 w 4034154"/>
                <a:gd name="T83" fmla="*/ 97536 h 857250"/>
                <a:gd name="T84" fmla="*/ 2904147 w 4034154"/>
                <a:gd name="T85" fmla="*/ 114134 h 857250"/>
                <a:gd name="T86" fmla="*/ 2996933 w 4034154"/>
                <a:gd name="T87" fmla="*/ 106680 h 857250"/>
                <a:gd name="T88" fmla="*/ 3087357 w 4034154"/>
                <a:gd name="T89" fmla="*/ 66789 h 857250"/>
                <a:gd name="T90" fmla="*/ 3047225 w 4034154"/>
                <a:gd name="T91" fmla="*/ 73914 h 857250"/>
                <a:gd name="T92" fmla="*/ 3077413 w 4034154"/>
                <a:gd name="T93" fmla="*/ 95631 h 857250"/>
                <a:gd name="T94" fmla="*/ 3191243 w 4034154"/>
                <a:gd name="T95" fmla="*/ 80772 h 857250"/>
                <a:gd name="T96" fmla="*/ 3230397 w 4034154"/>
                <a:gd name="T97" fmla="*/ 0 h 857250"/>
                <a:gd name="T98" fmla="*/ 3452596 w 4034154"/>
                <a:gd name="T99" fmla="*/ 129540 h 857250"/>
                <a:gd name="T100" fmla="*/ 3622167 w 4034154"/>
                <a:gd name="T101" fmla="*/ 4673 h 857250"/>
                <a:gd name="T102" fmla="*/ 3594862 w 4034154"/>
                <a:gd name="T103" fmla="*/ 30137 h 857250"/>
                <a:gd name="T104" fmla="*/ 3652329 w 4034154"/>
                <a:gd name="T105" fmla="*/ 19812 h 857250"/>
                <a:gd name="T106" fmla="*/ 3691864 w 4034154"/>
                <a:gd name="T107" fmla="*/ 11430 h 857250"/>
                <a:gd name="T108" fmla="*/ 4034002 w 4034154"/>
                <a:gd name="T109" fmla="*/ 3048 h 857250"/>
                <a:gd name="T110" fmla="*/ 3928745 w 4034154"/>
                <a:gd name="T111" fmla="*/ 35623 h 857250"/>
                <a:gd name="T112" fmla="*/ 3886263 w 4034154"/>
                <a:gd name="T113" fmla="*/ 7226 h 857250"/>
                <a:gd name="T114" fmla="*/ 4031526 w 4034154"/>
                <a:gd name="T115" fmla="*/ 24193 h 8572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034154" h="857250">
                  <a:moveTo>
                    <a:pt x="148996" y="857250"/>
                  </a:moveTo>
                  <a:lnTo>
                    <a:pt x="124193" y="665988"/>
                  </a:lnTo>
                  <a:lnTo>
                    <a:pt x="92951" y="670560"/>
                  </a:lnTo>
                  <a:lnTo>
                    <a:pt x="103619" y="755904"/>
                  </a:lnTo>
                  <a:lnTo>
                    <a:pt x="94170" y="754037"/>
                  </a:lnTo>
                  <a:lnTo>
                    <a:pt x="85229" y="753046"/>
                  </a:lnTo>
                  <a:lnTo>
                    <a:pt x="76720" y="752894"/>
                  </a:lnTo>
                  <a:lnTo>
                    <a:pt x="68567" y="753618"/>
                  </a:lnTo>
                  <a:lnTo>
                    <a:pt x="25806" y="772045"/>
                  </a:lnTo>
                  <a:lnTo>
                    <a:pt x="2273" y="811530"/>
                  </a:lnTo>
                  <a:lnTo>
                    <a:pt x="0" y="827265"/>
                  </a:lnTo>
                  <a:lnTo>
                    <a:pt x="749" y="844296"/>
                  </a:lnTo>
                  <a:lnTo>
                    <a:pt x="3657" y="857250"/>
                  </a:lnTo>
                  <a:lnTo>
                    <a:pt x="32677" y="857250"/>
                  </a:lnTo>
                  <a:lnTo>
                    <a:pt x="36245" y="857250"/>
                  </a:lnTo>
                  <a:lnTo>
                    <a:pt x="35483" y="855141"/>
                  </a:lnTo>
                  <a:lnTo>
                    <a:pt x="33515" y="843534"/>
                  </a:lnTo>
                  <a:lnTo>
                    <a:pt x="32677" y="830961"/>
                  </a:lnTo>
                  <a:lnTo>
                    <a:pt x="33705" y="819531"/>
                  </a:lnTo>
                  <a:lnTo>
                    <a:pt x="56565" y="786765"/>
                  </a:lnTo>
                  <a:lnTo>
                    <a:pt x="84493" y="779703"/>
                  </a:lnTo>
                  <a:lnTo>
                    <a:pt x="92189" y="780186"/>
                  </a:lnTo>
                  <a:lnTo>
                    <a:pt x="99872" y="781672"/>
                  </a:lnTo>
                  <a:lnTo>
                    <a:pt x="103619" y="782866"/>
                  </a:lnTo>
                  <a:lnTo>
                    <a:pt x="107429" y="784098"/>
                  </a:lnTo>
                  <a:lnTo>
                    <a:pt x="116916" y="857250"/>
                  </a:lnTo>
                  <a:lnTo>
                    <a:pt x="148996" y="857250"/>
                  </a:lnTo>
                  <a:close/>
                </a:path>
                <a:path w="4034154" h="857250">
                  <a:moveTo>
                    <a:pt x="293738" y="857250"/>
                  </a:moveTo>
                  <a:lnTo>
                    <a:pt x="285737" y="793242"/>
                  </a:lnTo>
                  <a:lnTo>
                    <a:pt x="280403" y="766572"/>
                  </a:lnTo>
                  <a:lnTo>
                    <a:pt x="279641" y="761238"/>
                  </a:lnTo>
                  <a:lnTo>
                    <a:pt x="277355" y="756666"/>
                  </a:lnTo>
                  <a:lnTo>
                    <a:pt x="273545" y="752856"/>
                  </a:lnTo>
                  <a:lnTo>
                    <a:pt x="270497" y="748284"/>
                  </a:lnTo>
                  <a:lnTo>
                    <a:pt x="232333" y="733717"/>
                  </a:lnTo>
                  <a:lnTo>
                    <a:pt x="220205" y="734568"/>
                  </a:lnTo>
                  <a:lnTo>
                    <a:pt x="204203" y="737997"/>
                  </a:lnTo>
                  <a:lnTo>
                    <a:pt x="190487" y="743800"/>
                  </a:lnTo>
                  <a:lnTo>
                    <a:pt x="179057" y="752030"/>
                  </a:lnTo>
                  <a:lnTo>
                    <a:pt x="169913" y="762762"/>
                  </a:lnTo>
                  <a:lnTo>
                    <a:pt x="174485" y="797052"/>
                  </a:lnTo>
                  <a:lnTo>
                    <a:pt x="185166" y="783780"/>
                  </a:lnTo>
                  <a:lnTo>
                    <a:pt x="196583" y="773811"/>
                  </a:lnTo>
                  <a:lnTo>
                    <a:pt x="208559" y="767257"/>
                  </a:lnTo>
                  <a:lnTo>
                    <a:pt x="220967" y="764286"/>
                  </a:lnTo>
                  <a:lnTo>
                    <a:pt x="233692" y="764120"/>
                  </a:lnTo>
                  <a:lnTo>
                    <a:pt x="243344" y="768184"/>
                  </a:lnTo>
                  <a:lnTo>
                    <a:pt x="249999" y="776389"/>
                  </a:lnTo>
                  <a:lnTo>
                    <a:pt x="253733" y="788670"/>
                  </a:lnTo>
                  <a:lnTo>
                    <a:pt x="254495" y="797052"/>
                  </a:lnTo>
                  <a:lnTo>
                    <a:pt x="216395" y="816102"/>
                  </a:lnTo>
                  <a:lnTo>
                    <a:pt x="207378" y="821270"/>
                  </a:lnTo>
                  <a:lnTo>
                    <a:pt x="181813" y="852766"/>
                  </a:lnTo>
                  <a:lnTo>
                    <a:pt x="181038" y="857250"/>
                  </a:lnTo>
                  <a:lnTo>
                    <a:pt x="210299" y="857250"/>
                  </a:lnTo>
                  <a:lnTo>
                    <a:pt x="210972" y="857250"/>
                  </a:lnTo>
                  <a:lnTo>
                    <a:pt x="236969" y="825246"/>
                  </a:lnTo>
                  <a:lnTo>
                    <a:pt x="254495" y="815124"/>
                  </a:lnTo>
                  <a:lnTo>
                    <a:pt x="256781" y="813816"/>
                  </a:lnTo>
                  <a:lnTo>
                    <a:pt x="262382" y="857250"/>
                  </a:lnTo>
                  <a:lnTo>
                    <a:pt x="293738" y="857250"/>
                  </a:lnTo>
                  <a:close/>
                </a:path>
                <a:path w="4034154" h="857250">
                  <a:moveTo>
                    <a:pt x="477075" y="802322"/>
                  </a:moveTo>
                  <a:lnTo>
                    <a:pt x="466039" y="752182"/>
                  </a:lnTo>
                  <a:lnTo>
                    <a:pt x="445376" y="729576"/>
                  </a:lnTo>
                  <a:lnTo>
                    <a:pt x="445376" y="800354"/>
                  </a:lnTo>
                  <a:lnTo>
                    <a:pt x="444131" y="811339"/>
                  </a:lnTo>
                  <a:lnTo>
                    <a:pt x="421563" y="843915"/>
                  </a:lnTo>
                  <a:lnTo>
                    <a:pt x="393992" y="850963"/>
                  </a:lnTo>
                  <a:lnTo>
                    <a:pt x="386219" y="850480"/>
                  </a:lnTo>
                  <a:lnTo>
                    <a:pt x="378307" y="848995"/>
                  </a:lnTo>
                  <a:lnTo>
                    <a:pt x="370319" y="846582"/>
                  </a:lnTo>
                  <a:lnTo>
                    <a:pt x="358127" y="749046"/>
                  </a:lnTo>
                  <a:lnTo>
                    <a:pt x="380225" y="745998"/>
                  </a:lnTo>
                  <a:lnTo>
                    <a:pt x="390512" y="745159"/>
                  </a:lnTo>
                  <a:lnTo>
                    <a:pt x="399656" y="745045"/>
                  </a:lnTo>
                  <a:lnTo>
                    <a:pt x="407657" y="745782"/>
                  </a:lnTo>
                  <a:lnTo>
                    <a:pt x="441083" y="774573"/>
                  </a:lnTo>
                  <a:lnTo>
                    <a:pt x="445376" y="800354"/>
                  </a:lnTo>
                  <a:lnTo>
                    <a:pt x="445376" y="729576"/>
                  </a:lnTo>
                  <a:lnTo>
                    <a:pt x="444995" y="729234"/>
                  </a:lnTo>
                  <a:lnTo>
                    <a:pt x="431279" y="721969"/>
                  </a:lnTo>
                  <a:lnTo>
                    <a:pt x="415366" y="717423"/>
                  </a:lnTo>
                  <a:lnTo>
                    <a:pt x="397306" y="715721"/>
                  </a:lnTo>
                  <a:lnTo>
                    <a:pt x="377177" y="717042"/>
                  </a:lnTo>
                  <a:lnTo>
                    <a:pt x="322313" y="723900"/>
                  </a:lnTo>
                  <a:lnTo>
                    <a:pt x="339725" y="857250"/>
                  </a:lnTo>
                  <a:lnTo>
                    <a:pt x="358127" y="857250"/>
                  </a:lnTo>
                  <a:lnTo>
                    <a:pt x="445376" y="857250"/>
                  </a:lnTo>
                  <a:lnTo>
                    <a:pt x="452412" y="857250"/>
                  </a:lnTo>
                  <a:lnTo>
                    <a:pt x="461759" y="846582"/>
                  </a:lnTo>
                  <a:lnTo>
                    <a:pt x="469912" y="832967"/>
                  </a:lnTo>
                  <a:lnTo>
                    <a:pt x="474992" y="818286"/>
                  </a:lnTo>
                  <a:lnTo>
                    <a:pt x="477075" y="802322"/>
                  </a:lnTo>
                  <a:close/>
                </a:path>
                <a:path w="4034154" h="857250">
                  <a:moveTo>
                    <a:pt x="643115" y="834390"/>
                  </a:moveTo>
                  <a:lnTo>
                    <a:pt x="640829" y="815340"/>
                  </a:lnTo>
                  <a:lnTo>
                    <a:pt x="633209" y="821436"/>
                  </a:lnTo>
                  <a:lnTo>
                    <a:pt x="627875" y="825246"/>
                  </a:lnTo>
                  <a:lnTo>
                    <a:pt x="624065" y="826008"/>
                  </a:lnTo>
                  <a:lnTo>
                    <a:pt x="620255" y="826008"/>
                  </a:lnTo>
                  <a:lnTo>
                    <a:pt x="617969" y="823722"/>
                  </a:lnTo>
                  <a:lnTo>
                    <a:pt x="617207" y="818388"/>
                  </a:lnTo>
                  <a:lnTo>
                    <a:pt x="607682" y="741895"/>
                  </a:lnTo>
                  <a:lnTo>
                    <a:pt x="606539" y="734187"/>
                  </a:lnTo>
                  <a:lnTo>
                    <a:pt x="596633" y="710184"/>
                  </a:lnTo>
                  <a:lnTo>
                    <a:pt x="593585" y="706374"/>
                  </a:lnTo>
                  <a:lnTo>
                    <a:pt x="589775" y="702564"/>
                  </a:lnTo>
                  <a:lnTo>
                    <a:pt x="585965" y="700278"/>
                  </a:lnTo>
                  <a:lnTo>
                    <a:pt x="585965" y="819150"/>
                  </a:lnTo>
                  <a:lnTo>
                    <a:pt x="580415" y="825284"/>
                  </a:lnTo>
                  <a:lnTo>
                    <a:pt x="574154" y="830008"/>
                  </a:lnTo>
                  <a:lnTo>
                    <a:pt x="567309" y="833285"/>
                  </a:lnTo>
                  <a:lnTo>
                    <a:pt x="560057" y="835152"/>
                  </a:lnTo>
                  <a:lnTo>
                    <a:pt x="553199" y="835914"/>
                  </a:lnTo>
                  <a:lnTo>
                    <a:pt x="547865" y="834390"/>
                  </a:lnTo>
                  <a:lnTo>
                    <a:pt x="543293" y="830580"/>
                  </a:lnTo>
                  <a:lnTo>
                    <a:pt x="537959" y="827532"/>
                  </a:lnTo>
                  <a:lnTo>
                    <a:pt x="535673" y="822198"/>
                  </a:lnTo>
                  <a:lnTo>
                    <a:pt x="534911" y="815340"/>
                  </a:lnTo>
                  <a:lnTo>
                    <a:pt x="534149" y="809244"/>
                  </a:lnTo>
                  <a:lnTo>
                    <a:pt x="577583" y="773125"/>
                  </a:lnTo>
                  <a:lnTo>
                    <a:pt x="579869" y="771906"/>
                  </a:lnTo>
                  <a:lnTo>
                    <a:pt x="585965" y="819150"/>
                  </a:lnTo>
                  <a:lnTo>
                    <a:pt x="585965" y="700278"/>
                  </a:lnTo>
                  <a:lnTo>
                    <a:pt x="576821" y="695426"/>
                  </a:lnTo>
                  <a:lnTo>
                    <a:pt x="566623" y="692365"/>
                  </a:lnTo>
                  <a:lnTo>
                    <a:pt x="555421" y="691159"/>
                  </a:lnTo>
                  <a:lnTo>
                    <a:pt x="543293" y="691896"/>
                  </a:lnTo>
                  <a:lnTo>
                    <a:pt x="527291" y="695452"/>
                  </a:lnTo>
                  <a:lnTo>
                    <a:pt x="513664" y="701509"/>
                  </a:lnTo>
                  <a:lnTo>
                    <a:pt x="502462" y="709993"/>
                  </a:lnTo>
                  <a:lnTo>
                    <a:pt x="493763" y="720852"/>
                  </a:lnTo>
                  <a:lnTo>
                    <a:pt x="498335" y="755142"/>
                  </a:lnTo>
                  <a:lnTo>
                    <a:pt x="508914" y="741857"/>
                  </a:lnTo>
                  <a:lnTo>
                    <a:pt x="520141" y="731799"/>
                  </a:lnTo>
                  <a:lnTo>
                    <a:pt x="532079" y="725030"/>
                  </a:lnTo>
                  <a:lnTo>
                    <a:pt x="544817" y="721614"/>
                  </a:lnTo>
                  <a:lnTo>
                    <a:pt x="557530" y="721893"/>
                  </a:lnTo>
                  <a:lnTo>
                    <a:pt x="567105" y="726186"/>
                  </a:lnTo>
                  <a:lnTo>
                    <a:pt x="573532" y="734466"/>
                  </a:lnTo>
                  <a:lnTo>
                    <a:pt x="576821" y="746760"/>
                  </a:lnTo>
                  <a:lnTo>
                    <a:pt x="577583" y="755142"/>
                  </a:lnTo>
                  <a:lnTo>
                    <a:pt x="539483" y="774192"/>
                  </a:lnTo>
                  <a:lnTo>
                    <a:pt x="530783" y="779043"/>
                  </a:lnTo>
                  <a:lnTo>
                    <a:pt x="505002" y="810577"/>
                  </a:lnTo>
                  <a:lnTo>
                    <a:pt x="503999" y="817829"/>
                  </a:lnTo>
                  <a:lnTo>
                    <a:pt x="504431" y="825246"/>
                  </a:lnTo>
                  <a:lnTo>
                    <a:pt x="531698" y="857250"/>
                  </a:lnTo>
                  <a:lnTo>
                    <a:pt x="534149" y="857250"/>
                  </a:lnTo>
                  <a:lnTo>
                    <a:pt x="551776" y="857250"/>
                  </a:lnTo>
                  <a:lnTo>
                    <a:pt x="558888" y="855865"/>
                  </a:lnTo>
                  <a:lnTo>
                    <a:pt x="569201" y="851725"/>
                  </a:lnTo>
                  <a:lnTo>
                    <a:pt x="578929" y="845578"/>
                  </a:lnTo>
                  <a:lnTo>
                    <a:pt x="585965" y="839431"/>
                  </a:lnTo>
                  <a:lnTo>
                    <a:pt x="588251" y="837438"/>
                  </a:lnTo>
                  <a:lnTo>
                    <a:pt x="591972" y="843851"/>
                  </a:lnTo>
                  <a:lnTo>
                    <a:pt x="597484" y="848194"/>
                  </a:lnTo>
                  <a:lnTo>
                    <a:pt x="604850" y="850392"/>
                  </a:lnTo>
                  <a:lnTo>
                    <a:pt x="614159" y="850392"/>
                  </a:lnTo>
                  <a:lnTo>
                    <a:pt x="618731" y="849630"/>
                  </a:lnTo>
                  <a:lnTo>
                    <a:pt x="623303" y="848106"/>
                  </a:lnTo>
                  <a:lnTo>
                    <a:pt x="627113" y="845820"/>
                  </a:lnTo>
                  <a:lnTo>
                    <a:pt x="631685" y="843534"/>
                  </a:lnTo>
                  <a:lnTo>
                    <a:pt x="637019" y="839724"/>
                  </a:lnTo>
                  <a:lnTo>
                    <a:pt x="643115" y="834390"/>
                  </a:lnTo>
                  <a:close/>
                </a:path>
                <a:path w="4034154" h="857250">
                  <a:moveTo>
                    <a:pt x="765797" y="819912"/>
                  </a:moveTo>
                  <a:lnTo>
                    <a:pt x="761987" y="790956"/>
                  </a:lnTo>
                  <a:lnTo>
                    <a:pt x="753414" y="797077"/>
                  </a:lnTo>
                  <a:lnTo>
                    <a:pt x="744842" y="801712"/>
                  </a:lnTo>
                  <a:lnTo>
                    <a:pt x="736269" y="804773"/>
                  </a:lnTo>
                  <a:lnTo>
                    <a:pt x="727697" y="806196"/>
                  </a:lnTo>
                  <a:lnTo>
                    <a:pt x="717854" y="805929"/>
                  </a:lnTo>
                  <a:lnTo>
                    <a:pt x="710171" y="801814"/>
                  </a:lnTo>
                  <a:lnTo>
                    <a:pt x="704761" y="793978"/>
                  </a:lnTo>
                  <a:lnTo>
                    <a:pt x="701789" y="782574"/>
                  </a:lnTo>
                  <a:lnTo>
                    <a:pt x="691883" y="704850"/>
                  </a:lnTo>
                  <a:lnTo>
                    <a:pt x="742175" y="697992"/>
                  </a:lnTo>
                  <a:lnTo>
                    <a:pt x="738365" y="669798"/>
                  </a:lnTo>
                  <a:lnTo>
                    <a:pt x="688073" y="676656"/>
                  </a:lnTo>
                  <a:lnTo>
                    <a:pt x="683501" y="643890"/>
                  </a:lnTo>
                  <a:lnTo>
                    <a:pt x="632447" y="709422"/>
                  </a:lnTo>
                  <a:lnTo>
                    <a:pt x="632447" y="712470"/>
                  </a:lnTo>
                  <a:lnTo>
                    <a:pt x="660641" y="708660"/>
                  </a:lnTo>
                  <a:lnTo>
                    <a:pt x="671042" y="788746"/>
                  </a:lnTo>
                  <a:lnTo>
                    <a:pt x="690359" y="827532"/>
                  </a:lnTo>
                  <a:lnTo>
                    <a:pt x="691883" y="828332"/>
                  </a:lnTo>
                  <a:lnTo>
                    <a:pt x="698652" y="831926"/>
                  </a:lnTo>
                  <a:lnTo>
                    <a:pt x="707593" y="834771"/>
                  </a:lnTo>
                  <a:lnTo>
                    <a:pt x="717245" y="835888"/>
                  </a:lnTo>
                  <a:lnTo>
                    <a:pt x="727697" y="835152"/>
                  </a:lnTo>
                  <a:lnTo>
                    <a:pt x="738251" y="833297"/>
                  </a:lnTo>
                  <a:lnTo>
                    <a:pt x="748169" y="830097"/>
                  </a:lnTo>
                  <a:lnTo>
                    <a:pt x="757377" y="825614"/>
                  </a:lnTo>
                  <a:lnTo>
                    <a:pt x="765797" y="819912"/>
                  </a:lnTo>
                  <a:close/>
                </a:path>
                <a:path w="4034154" h="857250">
                  <a:moveTo>
                    <a:pt x="2589339" y="96812"/>
                  </a:moveTo>
                  <a:lnTo>
                    <a:pt x="2578303" y="46570"/>
                  </a:lnTo>
                  <a:lnTo>
                    <a:pt x="2557221" y="23596"/>
                  </a:lnTo>
                  <a:lnTo>
                    <a:pt x="2557221" y="95059"/>
                  </a:lnTo>
                  <a:lnTo>
                    <a:pt x="2556014" y="106006"/>
                  </a:lnTo>
                  <a:lnTo>
                    <a:pt x="2533256" y="138303"/>
                  </a:lnTo>
                  <a:lnTo>
                    <a:pt x="2505824" y="145351"/>
                  </a:lnTo>
                  <a:lnTo>
                    <a:pt x="2497912" y="144868"/>
                  </a:lnTo>
                  <a:lnTo>
                    <a:pt x="2490139" y="143383"/>
                  </a:lnTo>
                  <a:lnTo>
                    <a:pt x="2482583" y="140970"/>
                  </a:lnTo>
                  <a:lnTo>
                    <a:pt x="2469629" y="43434"/>
                  </a:lnTo>
                  <a:lnTo>
                    <a:pt x="2491727" y="41148"/>
                  </a:lnTo>
                  <a:lnTo>
                    <a:pt x="2502433" y="39979"/>
                  </a:lnTo>
                  <a:lnTo>
                    <a:pt x="2508821" y="39865"/>
                  </a:lnTo>
                  <a:lnTo>
                    <a:pt x="2512961" y="39916"/>
                  </a:lnTo>
                  <a:lnTo>
                    <a:pt x="2519578" y="40500"/>
                  </a:lnTo>
                  <a:lnTo>
                    <a:pt x="2553258" y="68961"/>
                  </a:lnTo>
                  <a:lnTo>
                    <a:pt x="2557221" y="95059"/>
                  </a:lnTo>
                  <a:lnTo>
                    <a:pt x="2557221" y="23596"/>
                  </a:lnTo>
                  <a:lnTo>
                    <a:pt x="2543111" y="16357"/>
                  </a:lnTo>
                  <a:lnTo>
                    <a:pt x="2526969" y="11811"/>
                  </a:lnTo>
                  <a:lnTo>
                    <a:pt x="2508821" y="10109"/>
                  </a:lnTo>
                  <a:lnTo>
                    <a:pt x="2488679" y="11430"/>
                  </a:lnTo>
                  <a:lnTo>
                    <a:pt x="2433815" y="18288"/>
                  </a:lnTo>
                  <a:lnTo>
                    <a:pt x="2465057" y="257556"/>
                  </a:lnTo>
                  <a:lnTo>
                    <a:pt x="2469629" y="257009"/>
                  </a:lnTo>
                  <a:lnTo>
                    <a:pt x="2486393" y="255016"/>
                  </a:lnTo>
                  <a:lnTo>
                    <a:pt x="2497061" y="253746"/>
                  </a:lnTo>
                  <a:lnTo>
                    <a:pt x="2486393" y="169164"/>
                  </a:lnTo>
                  <a:lnTo>
                    <a:pt x="2495816" y="171018"/>
                  </a:lnTo>
                  <a:lnTo>
                    <a:pt x="2504681" y="172021"/>
                  </a:lnTo>
                  <a:lnTo>
                    <a:pt x="2511729" y="172135"/>
                  </a:lnTo>
                  <a:lnTo>
                    <a:pt x="2513825" y="172085"/>
                  </a:lnTo>
                  <a:lnTo>
                    <a:pt x="2551061" y="161632"/>
                  </a:lnTo>
                  <a:lnTo>
                    <a:pt x="2582176" y="127673"/>
                  </a:lnTo>
                  <a:lnTo>
                    <a:pt x="2587256" y="112966"/>
                  </a:lnTo>
                  <a:lnTo>
                    <a:pt x="2589339" y="96812"/>
                  </a:lnTo>
                  <a:close/>
                </a:path>
                <a:path w="4034154" h="857250">
                  <a:moveTo>
                    <a:pt x="2784157" y="72961"/>
                  </a:moveTo>
                  <a:lnTo>
                    <a:pt x="2773286" y="24574"/>
                  </a:lnTo>
                  <a:lnTo>
                    <a:pt x="2751836" y="1003"/>
                  </a:lnTo>
                  <a:lnTo>
                    <a:pt x="2751836" y="69684"/>
                  </a:lnTo>
                  <a:lnTo>
                    <a:pt x="2750324" y="79908"/>
                  </a:lnTo>
                  <a:lnTo>
                    <a:pt x="2726321" y="110959"/>
                  </a:lnTo>
                  <a:lnTo>
                    <a:pt x="2694394" y="118059"/>
                  </a:lnTo>
                  <a:lnTo>
                    <a:pt x="2683941" y="116776"/>
                  </a:lnTo>
                  <a:lnTo>
                    <a:pt x="2652407" y="92964"/>
                  </a:lnTo>
                  <a:lnTo>
                    <a:pt x="2645372" y="62026"/>
                  </a:lnTo>
                  <a:lnTo>
                    <a:pt x="2646883" y="51625"/>
                  </a:lnTo>
                  <a:lnTo>
                    <a:pt x="2670505" y="19900"/>
                  </a:lnTo>
                  <a:lnTo>
                    <a:pt x="2701734" y="13004"/>
                  </a:lnTo>
                  <a:lnTo>
                    <a:pt x="2712224" y="14376"/>
                  </a:lnTo>
                  <a:lnTo>
                    <a:pt x="2744711" y="38569"/>
                  </a:lnTo>
                  <a:lnTo>
                    <a:pt x="2751836" y="69684"/>
                  </a:lnTo>
                  <a:lnTo>
                    <a:pt x="2751836" y="1003"/>
                  </a:lnTo>
                  <a:lnTo>
                    <a:pt x="2751569" y="762"/>
                  </a:lnTo>
                  <a:lnTo>
                    <a:pt x="2750350" y="0"/>
                  </a:lnTo>
                  <a:lnTo>
                    <a:pt x="2648915" y="0"/>
                  </a:lnTo>
                  <a:lnTo>
                    <a:pt x="2622016" y="29705"/>
                  </a:lnTo>
                  <a:lnTo>
                    <a:pt x="2613698" y="60248"/>
                  </a:lnTo>
                  <a:lnTo>
                    <a:pt x="2614409" y="76962"/>
                  </a:lnTo>
                  <a:lnTo>
                    <a:pt x="2618105" y="93560"/>
                  </a:lnTo>
                  <a:lnTo>
                    <a:pt x="2624594" y="108102"/>
                  </a:lnTo>
                  <a:lnTo>
                    <a:pt x="2633802" y="120777"/>
                  </a:lnTo>
                  <a:lnTo>
                    <a:pt x="2645372" y="131559"/>
                  </a:lnTo>
                  <a:lnTo>
                    <a:pt x="2645651" y="131826"/>
                  </a:lnTo>
                  <a:lnTo>
                    <a:pt x="2659799" y="140093"/>
                  </a:lnTo>
                  <a:lnTo>
                    <a:pt x="2674886" y="145440"/>
                  </a:lnTo>
                  <a:lnTo>
                    <a:pt x="2690977" y="147789"/>
                  </a:lnTo>
                  <a:lnTo>
                    <a:pt x="2708135" y="147066"/>
                  </a:lnTo>
                  <a:lnTo>
                    <a:pt x="2725864" y="143370"/>
                  </a:lnTo>
                  <a:lnTo>
                    <a:pt x="2741472" y="136969"/>
                  </a:lnTo>
                  <a:lnTo>
                    <a:pt x="2751836" y="130111"/>
                  </a:lnTo>
                  <a:lnTo>
                    <a:pt x="2755061" y="127990"/>
                  </a:lnTo>
                  <a:lnTo>
                    <a:pt x="2766809" y="116586"/>
                  </a:lnTo>
                  <a:lnTo>
                    <a:pt x="2775635" y="102997"/>
                  </a:lnTo>
                  <a:lnTo>
                    <a:pt x="2781477" y="88480"/>
                  </a:lnTo>
                  <a:lnTo>
                    <a:pt x="2784157" y="72961"/>
                  </a:lnTo>
                  <a:close/>
                </a:path>
                <a:path w="4034154" h="857250">
                  <a:moveTo>
                    <a:pt x="2923159" y="83324"/>
                  </a:moveTo>
                  <a:lnTo>
                    <a:pt x="2895257" y="38544"/>
                  </a:lnTo>
                  <a:lnTo>
                    <a:pt x="2864345" y="24384"/>
                  </a:lnTo>
                  <a:lnTo>
                    <a:pt x="2855201" y="20574"/>
                  </a:lnTo>
                  <a:lnTo>
                    <a:pt x="2849105" y="17526"/>
                  </a:lnTo>
                  <a:lnTo>
                    <a:pt x="2841485" y="11430"/>
                  </a:lnTo>
                  <a:lnTo>
                    <a:pt x="2839199" y="8382"/>
                  </a:lnTo>
                  <a:lnTo>
                    <a:pt x="2838437" y="4572"/>
                  </a:lnTo>
                  <a:lnTo>
                    <a:pt x="2838437" y="762"/>
                  </a:lnTo>
                  <a:lnTo>
                    <a:pt x="2838589" y="0"/>
                  </a:lnTo>
                  <a:lnTo>
                    <a:pt x="2806204" y="0"/>
                  </a:lnTo>
                  <a:lnTo>
                    <a:pt x="2825623" y="39255"/>
                  </a:lnTo>
                  <a:lnTo>
                    <a:pt x="2862059" y="57912"/>
                  </a:lnTo>
                  <a:lnTo>
                    <a:pt x="2873489" y="61722"/>
                  </a:lnTo>
                  <a:lnTo>
                    <a:pt x="2880347" y="65532"/>
                  </a:lnTo>
                  <a:lnTo>
                    <a:pt x="2884157" y="67818"/>
                  </a:lnTo>
                  <a:lnTo>
                    <a:pt x="2887205" y="70866"/>
                  </a:lnTo>
                  <a:lnTo>
                    <a:pt x="2889491" y="74676"/>
                  </a:lnTo>
                  <a:lnTo>
                    <a:pt x="2890253" y="79248"/>
                  </a:lnTo>
                  <a:lnTo>
                    <a:pt x="2890253" y="83820"/>
                  </a:lnTo>
                  <a:lnTo>
                    <a:pt x="2888729" y="87630"/>
                  </a:lnTo>
                  <a:lnTo>
                    <a:pt x="2884157" y="91440"/>
                  </a:lnTo>
                  <a:lnTo>
                    <a:pt x="2880347" y="95250"/>
                  </a:lnTo>
                  <a:lnTo>
                    <a:pt x="2874251" y="97536"/>
                  </a:lnTo>
                  <a:lnTo>
                    <a:pt x="2862059" y="99060"/>
                  </a:lnTo>
                  <a:lnTo>
                    <a:pt x="2853677" y="98298"/>
                  </a:lnTo>
                  <a:lnTo>
                    <a:pt x="2814815" y="84582"/>
                  </a:lnTo>
                  <a:lnTo>
                    <a:pt x="2819387" y="118110"/>
                  </a:lnTo>
                  <a:lnTo>
                    <a:pt x="2853677" y="126098"/>
                  </a:lnTo>
                  <a:lnTo>
                    <a:pt x="2864345" y="125984"/>
                  </a:lnTo>
                  <a:lnTo>
                    <a:pt x="2904147" y="114134"/>
                  </a:lnTo>
                  <a:lnTo>
                    <a:pt x="2921304" y="92100"/>
                  </a:lnTo>
                  <a:lnTo>
                    <a:pt x="2923159" y="83324"/>
                  </a:lnTo>
                  <a:close/>
                </a:path>
                <a:path w="4034154" h="857250">
                  <a:moveTo>
                    <a:pt x="2996933" y="106680"/>
                  </a:moveTo>
                  <a:lnTo>
                    <a:pt x="2982569" y="0"/>
                  </a:lnTo>
                  <a:lnTo>
                    <a:pt x="2950578" y="0"/>
                  </a:lnTo>
                  <a:lnTo>
                    <a:pt x="2964929" y="110490"/>
                  </a:lnTo>
                  <a:lnTo>
                    <a:pt x="2996933" y="106680"/>
                  </a:lnTo>
                  <a:close/>
                </a:path>
                <a:path w="4034154" h="857250">
                  <a:moveTo>
                    <a:pt x="3135617" y="80772"/>
                  </a:moveTo>
                  <a:lnTo>
                    <a:pt x="3131807" y="51816"/>
                  </a:lnTo>
                  <a:lnTo>
                    <a:pt x="3123234" y="57937"/>
                  </a:lnTo>
                  <a:lnTo>
                    <a:pt x="3114662" y="62572"/>
                  </a:lnTo>
                  <a:lnTo>
                    <a:pt x="3106089" y="65633"/>
                  </a:lnTo>
                  <a:lnTo>
                    <a:pt x="3097517" y="67056"/>
                  </a:lnTo>
                  <a:lnTo>
                    <a:pt x="3087357" y="66789"/>
                  </a:lnTo>
                  <a:lnTo>
                    <a:pt x="3079699" y="62674"/>
                  </a:lnTo>
                  <a:lnTo>
                    <a:pt x="3074466" y="54838"/>
                  </a:lnTo>
                  <a:lnTo>
                    <a:pt x="3071609" y="43434"/>
                  </a:lnTo>
                  <a:lnTo>
                    <a:pt x="3065640" y="0"/>
                  </a:lnTo>
                  <a:lnTo>
                    <a:pt x="3033674" y="0"/>
                  </a:lnTo>
                  <a:lnTo>
                    <a:pt x="3038843" y="39624"/>
                  </a:lnTo>
                  <a:lnTo>
                    <a:pt x="3047225" y="73914"/>
                  </a:lnTo>
                  <a:lnTo>
                    <a:pt x="3048749" y="77724"/>
                  </a:lnTo>
                  <a:lnTo>
                    <a:pt x="3051797" y="80772"/>
                  </a:lnTo>
                  <a:lnTo>
                    <a:pt x="3054083" y="83820"/>
                  </a:lnTo>
                  <a:lnTo>
                    <a:pt x="3056369" y="86106"/>
                  </a:lnTo>
                  <a:lnTo>
                    <a:pt x="3060179" y="88392"/>
                  </a:lnTo>
                  <a:lnTo>
                    <a:pt x="3068472" y="92786"/>
                  </a:lnTo>
                  <a:lnTo>
                    <a:pt x="3077413" y="95631"/>
                  </a:lnTo>
                  <a:lnTo>
                    <a:pt x="3087065" y="96748"/>
                  </a:lnTo>
                  <a:lnTo>
                    <a:pt x="3097517" y="96012"/>
                  </a:lnTo>
                  <a:lnTo>
                    <a:pt x="3107969" y="94157"/>
                  </a:lnTo>
                  <a:lnTo>
                    <a:pt x="3117710" y="90957"/>
                  </a:lnTo>
                  <a:lnTo>
                    <a:pt x="3126867" y="86474"/>
                  </a:lnTo>
                  <a:lnTo>
                    <a:pt x="3135617" y="80772"/>
                  </a:lnTo>
                  <a:close/>
                </a:path>
                <a:path w="4034154" h="857250">
                  <a:moveTo>
                    <a:pt x="3191243" y="80772"/>
                  </a:moveTo>
                  <a:lnTo>
                    <a:pt x="3180753" y="0"/>
                  </a:lnTo>
                  <a:lnTo>
                    <a:pt x="3148914" y="0"/>
                  </a:lnTo>
                  <a:lnTo>
                    <a:pt x="3160001" y="85344"/>
                  </a:lnTo>
                  <a:lnTo>
                    <a:pt x="3191243" y="80772"/>
                  </a:lnTo>
                  <a:close/>
                </a:path>
                <a:path w="4034154" h="857250">
                  <a:moveTo>
                    <a:pt x="3271253" y="70866"/>
                  </a:moveTo>
                  <a:lnTo>
                    <a:pt x="3262134" y="0"/>
                  </a:lnTo>
                  <a:lnTo>
                    <a:pt x="3230397" y="0"/>
                  </a:lnTo>
                  <a:lnTo>
                    <a:pt x="3240011" y="74676"/>
                  </a:lnTo>
                  <a:lnTo>
                    <a:pt x="3271253" y="70866"/>
                  </a:lnTo>
                  <a:close/>
                </a:path>
                <a:path w="4034154" h="857250">
                  <a:moveTo>
                    <a:pt x="3493706" y="0"/>
                  </a:moveTo>
                  <a:lnTo>
                    <a:pt x="3448278" y="0"/>
                  </a:lnTo>
                  <a:lnTo>
                    <a:pt x="3456406" y="12192"/>
                  </a:lnTo>
                  <a:lnTo>
                    <a:pt x="3417544" y="134112"/>
                  </a:lnTo>
                  <a:lnTo>
                    <a:pt x="3452596" y="129540"/>
                  </a:lnTo>
                  <a:lnTo>
                    <a:pt x="3456406" y="117525"/>
                  </a:lnTo>
                  <a:lnTo>
                    <a:pt x="3493706" y="0"/>
                  </a:lnTo>
                  <a:close/>
                </a:path>
                <a:path w="4034154" h="857250">
                  <a:moveTo>
                    <a:pt x="3697960" y="6096"/>
                  </a:moveTo>
                  <a:lnTo>
                    <a:pt x="3697249" y="0"/>
                  </a:lnTo>
                  <a:lnTo>
                    <a:pt x="3631361" y="0"/>
                  </a:lnTo>
                  <a:lnTo>
                    <a:pt x="3629088" y="1612"/>
                  </a:lnTo>
                  <a:lnTo>
                    <a:pt x="3622167" y="4673"/>
                  </a:lnTo>
                  <a:lnTo>
                    <a:pt x="3614902" y="6096"/>
                  </a:lnTo>
                  <a:lnTo>
                    <a:pt x="3608044" y="7620"/>
                  </a:lnTo>
                  <a:lnTo>
                    <a:pt x="3602710" y="6096"/>
                  </a:lnTo>
                  <a:lnTo>
                    <a:pt x="3595395" y="0"/>
                  </a:lnTo>
                  <a:lnTo>
                    <a:pt x="3559962" y="0"/>
                  </a:lnTo>
                  <a:lnTo>
                    <a:pt x="3587369" y="29146"/>
                  </a:lnTo>
                  <a:lnTo>
                    <a:pt x="3594862" y="30137"/>
                  </a:lnTo>
                  <a:lnTo>
                    <a:pt x="3602710" y="29718"/>
                  </a:lnTo>
                  <a:lnTo>
                    <a:pt x="3613734" y="27571"/>
                  </a:lnTo>
                  <a:lnTo>
                    <a:pt x="3624046" y="23431"/>
                  </a:lnTo>
                  <a:lnTo>
                    <a:pt x="3633774" y="17284"/>
                  </a:lnTo>
                  <a:lnTo>
                    <a:pt x="3643096" y="9144"/>
                  </a:lnTo>
                  <a:lnTo>
                    <a:pt x="3646817" y="15544"/>
                  </a:lnTo>
                  <a:lnTo>
                    <a:pt x="3652329" y="19812"/>
                  </a:lnTo>
                  <a:lnTo>
                    <a:pt x="3659695" y="21780"/>
                  </a:lnTo>
                  <a:lnTo>
                    <a:pt x="3669004" y="21336"/>
                  </a:lnTo>
                  <a:lnTo>
                    <a:pt x="3673576" y="21336"/>
                  </a:lnTo>
                  <a:lnTo>
                    <a:pt x="3678148" y="19812"/>
                  </a:lnTo>
                  <a:lnTo>
                    <a:pt x="3681958" y="17526"/>
                  </a:lnTo>
                  <a:lnTo>
                    <a:pt x="3686530" y="15240"/>
                  </a:lnTo>
                  <a:lnTo>
                    <a:pt x="3691864" y="11430"/>
                  </a:lnTo>
                  <a:lnTo>
                    <a:pt x="3697960" y="6096"/>
                  </a:lnTo>
                  <a:close/>
                </a:path>
                <a:path w="4034154" h="857250">
                  <a:moveTo>
                    <a:pt x="3758158" y="7620"/>
                  </a:moveTo>
                  <a:lnTo>
                    <a:pt x="3757180" y="0"/>
                  </a:lnTo>
                  <a:lnTo>
                    <a:pt x="3724668" y="0"/>
                  </a:lnTo>
                  <a:lnTo>
                    <a:pt x="3726154" y="11430"/>
                  </a:lnTo>
                  <a:lnTo>
                    <a:pt x="3758158" y="7620"/>
                  </a:lnTo>
                  <a:close/>
                </a:path>
                <a:path w="4034154" h="857250">
                  <a:moveTo>
                    <a:pt x="4034002" y="3048"/>
                  </a:moveTo>
                  <a:lnTo>
                    <a:pt x="4033304" y="0"/>
                  </a:lnTo>
                  <a:lnTo>
                    <a:pt x="4001236" y="0"/>
                  </a:lnTo>
                  <a:lnTo>
                    <a:pt x="4001998" y="762"/>
                  </a:lnTo>
                  <a:lnTo>
                    <a:pt x="4003522" y="8382"/>
                  </a:lnTo>
                  <a:lnTo>
                    <a:pt x="3972090" y="35788"/>
                  </a:lnTo>
                  <a:lnTo>
                    <a:pt x="3943096" y="38328"/>
                  </a:lnTo>
                  <a:lnTo>
                    <a:pt x="3928745" y="35623"/>
                  </a:lnTo>
                  <a:lnTo>
                    <a:pt x="3919397" y="29184"/>
                  </a:lnTo>
                  <a:lnTo>
                    <a:pt x="3915130" y="19050"/>
                  </a:lnTo>
                  <a:lnTo>
                    <a:pt x="3914368" y="11430"/>
                  </a:lnTo>
                  <a:lnTo>
                    <a:pt x="3916654" y="5334"/>
                  </a:lnTo>
                  <a:lnTo>
                    <a:pt x="3922750" y="0"/>
                  </a:lnTo>
                  <a:lnTo>
                    <a:pt x="3889692" y="0"/>
                  </a:lnTo>
                  <a:lnTo>
                    <a:pt x="3886263" y="7226"/>
                  </a:lnTo>
                  <a:lnTo>
                    <a:pt x="3885412" y="22098"/>
                  </a:lnTo>
                  <a:lnTo>
                    <a:pt x="3888270" y="32791"/>
                  </a:lnTo>
                  <a:lnTo>
                    <a:pt x="3922242" y="60337"/>
                  </a:lnTo>
                  <a:lnTo>
                    <a:pt x="3950195" y="63766"/>
                  </a:lnTo>
                  <a:lnTo>
                    <a:pt x="3966184" y="62484"/>
                  </a:lnTo>
                  <a:lnTo>
                    <a:pt x="4004284" y="51130"/>
                  </a:lnTo>
                  <a:lnTo>
                    <a:pt x="4031526" y="24193"/>
                  </a:lnTo>
                  <a:lnTo>
                    <a:pt x="4033977" y="14046"/>
                  </a:lnTo>
                  <a:lnTo>
                    <a:pt x="4034002" y="3048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4" name="object 10">
              <a:extLst>
                <a:ext uri="{FF2B5EF4-FFF2-40B4-BE49-F238E27FC236}">
                  <a16:creationId xmlns:a16="http://schemas.microsoft.com/office/drawing/2014/main" id="{72FE5553-9F59-4A98-B445-338CBD8A3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032" y="2920745"/>
              <a:ext cx="736600" cy="245745"/>
            </a:xfrm>
            <a:custGeom>
              <a:avLst/>
              <a:gdLst>
                <a:gd name="T0" fmla="*/ 45874 w 736600"/>
                <a:gd name="T1" fmla="*/ 80010 h 245744"/>
                <a:gd name="T2" fmla="*/ 29777 w 736600"/>
                <a:gd name="T3" fmla="*/ 164173 h 245744"/>
                <a:gd name="T4" fmla="*/ 37492 w 736600"/>
                <a:gd name="T5" fmla="*/ 112776 h 245744"/>
                <a:gd name="T6" fmla="*/ 61067 w 736600"/>
                <a:gd name="T7" fmla="*/ 106537 h 245744"/>
                <a:gd name="T8" fmla="*/ 84736 w 736600"/>
                <a:gd name="T9" fmla="*/ 239959 h 245744"/>
                <a:gd name="T10" fmla="*/ 68734 w 736600"/>
                <a:gd name="T11" fmla="*/ 216418 h 245744"/>
                <a:gd name="T12" fmla="*/ 9298 w 736600"/>
                <a:gd name="T13" fmla="*/ 203464 h 245744"/>
                <a:gd name="T14" fmla="*/ 79390 w 736600"/>
                <a:gd name="T15" fmla="*/ 241861 h 245744"/>
                <a:gd name="T16" fmla="*/ 58828 w 736600"/>
                <a:gd name="T17" fmla="*/ 143266 h 245744"/>
                <a:gd name="T18" fmla="*/ 33682 w 736600"/>
                <a:gd name="T19" fmla="*/ 127264 h 245744"/>
                <a:gd name="T20" fmla="*/ 56542 w 736600"/>
                <a:gd name="T21" fmla="*/ 176794 h 245744"/>
                <a:gd name="T22" fmla="*/ 81688 w 736600"/>
                <a:gd name="T23" fmla="*/ 189748 h 245744"/>
                <a:gd name="T24" fmla="*/ 84736 w 736600"/>
                <a:gd name="T25" fmla="*/ 239959 h 245744"/>
                <a:gd name="T26" fmla="*/ 253900 w 736600"/>
                <a:gd name="T27" fmla="*/ 171460 h 245744"/>
                <a:gd name="T28" fmla="*/ 218848 w 736600"/>
                <a:gd name="T29" fmla="*/ 198130 h 245744"/>
                <a:gd name="T30" fmla="*/ 168556 w 736600"/>
                <a:gd name="T31" fmla="*/ 67056 h 245744"/>
                <a:gd name="T32" fmla="*/ 197227 w 736600"/>
                <a:gd name="T33" fmla="*/ 225657 h 245744"/>
                <a:gd name="T34" fmla="*/ 252662 w 736600"/>
                <a:gd name="T35" fmla="*/ 201844 h 245744"/>
                <a:gd name="T36" fmla="*/ 239422 w 736600"/>
                <a:gd name="T37" fmla="*/ 57912 h 245744"/>
                <a:gd name="T38" fmla="*/ 259996 w 736600"/>
                <a:gd name="T39" fmla="*/ 216418 h 245744"/>
                <a:gd name="T40" fmla="*/ 447448 w 736600"/>
                <a:gd name="T41" fmla="*/ 169174 h 245744"/>
                <a:gd name="T42" fmla="*/ 431446 w 736600"/>
                <a:gd name="T43" fmla="*/ 165364 h 245744"/>
                <a:gd name="T44" fmla="*/ 414682 w 736600"/>
                <a:gd name="T45" fmla="*/ 61722 h 245744"/>
                <a:gd name="T46" fmla="*/ 357532 w 736600"/>
                <a:gd name="T47" fmla="*/ 39624 h 245744"/>
                <a:gd name="T48" fmla="*/ 307240 w 736600"/>
                <a:gd name="T49" fmla="*/ 67818 h 245744"/>
                <a:gd name="T50" fmla="*/ 345995 w 736600"/>
                <a:gd name="T51" fmla="*/ 72318 h 245744"/>
                <a:gd name="T52" fmla="*/ 387655 w 736600"/>
                <a:gd name="T53" fmla="*/ 81450 h 245744"/>
                <a:gd name="T54" fmla="*/ 394108 w 736600"/>
                <a:gd name="T55" fmla="*/ 118872 h 245744"/>
                <a:gd name="T56" fmla="*/ 406217 w 736600"/>
                <a:gd name="T57" fmla="*/ 191153 h 245744"/>
                <a:gd name="T58" fmla="*/ 432970 w 736600"/>
                <a:gd name="T59" fmla="*/ 196606 h 245744"/>
                <a:gd name="T60" fmla="*/ 457354 w 736600"/>
                <a:gd name="T61" fmla="*/ 181366 h 245744"/>
                <a:gd name="T62" fmla="*/ 321659 w 736600"/>
                <a:gd name="T63" fmla="*/ 150898 h 245744"/>
                <a:gd name="T64" fmla="*/ 347626 w 736600"/>
                <a:gd name="T65" fmla="*/ 205033 h 245744"/>
                <a:gd name="T66" fmla="*/ 391822 w 736600"/>
                <a:gd name="T67" fmla="*/ 120191 h 245744"/>
                <a:gd name="T68" fmla="*/ 388108 w 736600"/>
                <a:gd name="T69" fmla="*/ 176984 h 245744"/>
                <a:gd name="T70" fmla="*/ 362104 w 736600"/>
                <a:gd name="T71" fmla="*/ 181366 h 245744"/>
                <a:gd name="T72" fmla="*/ 362104 w 736600"/>
                <a:gd name="T73" fmla="*/ 205750 h 245744"/>
                <a:gd name="T74" fmla="*/ 400204 w 736600"/>
                <a:gd name="T75" fmla="*/ 186393 h 245744"/>
                <a:gd name="T76" fmla="*/ 499016 w 736600"/>
                <a:gd name="T77" fmla="*/ 0 h 245744"/>
                <a:gd name="T78" fmla="*/ 474118 w 736600"/>
                <a:gd name="T79" fmla="*/ 55626 h 245744"/>
                <a:gd name="T80" fmla="*/ 496216 w 736600"/>
                <a:gd name="T81" fmla="*/ 166888 h 245744"/>
                <a:gd name="T82" fmla="*/ 506122 w 736600"/>
                <a:gd name="T83" fmla="*/ 175317 h 245744"/>
                <a:gd name="T84" fmla="*/ 576226 w 736600"/>
                <a:gd name="T85" fmla="*/ 137932 h 245744"/>
                <a:gd name="T86" fmla="*/ 541936 w 736600"/>
                <a:gd name="T87" fmla="*/ 153934 h 245744"/>
                <a:gd name="T88" fmla="*/ 516028 w 736600"/>
                <a:gd name="T89" fmla="*/ 129550 h 245744"/>
                <a:gd name="T90" fmla="*/ 521839 w 736600"/>
                <a:gd name="T91" fmla="*/ 181747 h 245744"/>
                <a:gd name="T92" fmla="*/ 562129 w 736600"/>
                <a:gd name="T93" fmla="*/ 177079 h 245744"/>
                <a:gd name="T94" fmla="*/ 698908 w 736600"/>
                <a:gd name="T95" fmla="*/ 112776 h 245744"/>
                <a:gd name="T96" fmla="*/ 663856 w 736600"/>
                <a:gd name="T97" fmla="*/ 140218 h 245744"/>
                <a:gd name="T98" fmla="*/ 613564 w 736600"/>
                <a:gd name="T99" fmla="*/ 9144 h 245744"/>
                <a:gd name="T100" fmla="*/ 649581 w 736600"/>
                <a:gd name="T101" fmla="*/ 168233 h 245744"/>
                <a:gd name="T102" fmla="*/ 698908 w 736600"/>
                <a:gd name="T103" fmla="*/ 142190 h 245744"/>
                <a:gd name="T104" fmla="*/ 698908 w 736600"/>
                <a:gd name="T105" fmla="*/ 112776 h 245744"/>
                <a:gd name="T106" fmla="*/ 736246 w 736600"/>
                <a:gd name="T107" fmla="*/ 154696 h 245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736600" h="245744">
                  <a:moveTo>
                    <a:pt x="99214" y="118110"/>
                  </a:moveTo>
                  <a:lnTo>
                    <a:pt x="82415" y="82581"/>
                  </a:lnTo>
                  <a:lnTo>
                    <a:pt x="56542" y="79228"/>
                  </a:lnTo>
                  <a:lnTo>
                    <a:pt x="45874" y="80010"/>
                  </a:lnTo>
                  <a:lnTo>
                    <a:pt x="10822" y="96012"/>
                  </a:lnTo>
                  <a:lnTo>
                    <a:pt x="0" y="119157"/>
                  </a:lnTo>
                  <a:lnTo>
                    <a:pt x="154" y="128016"/>
                  </a:lnTo>
                  <a:lnTo>
                    <a:pt x="29777" y="164163"/>
                  </a:lnTo>
                  <a:lnTo>
                    <a:pt x="32158" y="165356"/>
                  </a:lnTo>
                  <a:lnTo>
                    <a:pt x="32158" y="119634"/>
                  </a:lnTo>
                  <a:lnTo>
                    <a:pt x="33682" y="115824"/>
                  </a:lnTo>
                  <a:lnTo>
                    <a:pt x="37492" y="112776"/>
                  </a:lnTo>
                  <a:lnTo>
                    <a:pt x="40540" y="109728"/>
                  </a:lnTo>
                  <a:lnTo>
                    <a:pt x="45112" y="107442"/>
                  </a:lnTo>
                  <a:lnTo>
                    <a:pt x="51208" y="106680"/>
                  </a:lnTo>
                  <a:lnTo>
                    <a:pt x="61067" y="106537"/>
                  </a:lnTo>
                  <a:lnTo>
                    <a:pt x="72354" y="108394"/>
                  </a:lnTo>
                  <a:lnTo>
                    <a:pt x="85070" y="112252"/>
                  </a:lnTo>
                  <a:lnTo>
                    <a:pt x="99214" y="118110"/>
                  </a:lnTo>
                  <a:close/>
                </a:path>
                <a:path w="736600" h="245744">
                  <a:moveTo>
                    <a:pt x="84736" y="239949"/>
                  </a:moveTo>
                  <a:lnTo>
                    <a:pt x="84736" y="202692"/>
                  </a:lnTo>
                  <a:lnTo>
                    <a:pt x="83212" y="206502"/>
                  </a:lnTo>
                  <a:lnTo>
                    <a:pt x="74068" y="214122"/>
                  </a:lnTo>
                  <a:lnTo>
                    <a:pt x="68734" y="216408"/>
                  </a:lnTo>
                  <a:lnTo>
                    <a:pt x="62638" y="217170"/>
                  </a:lnTo>
                  <a:lnTo>
                    <a:pt x="55780" y="217932"/>
                  </a:lnTo>
                  <a:lnTo>
                    <a:pt x="48160" y="217170"/>
                  </a:lnTo>
                  <a:lnTo>
                    <a:pt x="9298" y="203454"/>
                  </a:lnTo>
                  <a:lnTo>
                    <a:pt x="13870" y="236982"/>
                  </a:lnTo>
                  <a:lnTo>
                    <a:pt x="58828" y="245364"/>
                  </a:lnTo>
                  <a:lnTo>
                    <a:pt x="67972" y="243840"/>
                  </a:lnTo>
                  <a:lnTo>
                    <a:pt x="79390" y="241851"/>
                  </a:lnTo>
                  <a:lnTo>
                    <a:pt x="84736" y="239949"/>
                  </a:lnTo>
                  <a:close/>
                </a:path>
                <a:path w="736600" h="245744">
                  <a:moveTo>
                    <a:pt x="117324" y="202204"/>
                  </a:moveTo>
                  <a:lnTo>
                    <a:pt x="89737" y="157424"/>
                  </a:lnTo>
                  <a:lnTo>
                    <a:pt x="58828" y="143256"/>
                  </a:lnTo>
                  <a:lnTo>
                    <a:pt x="49684" y="139446"/>
                  </a:lnTo>
                  <a:lnTo>
                    <a:pt x="43588" y="136398"/>
                  </a:lnTo>
                  <a:lnTo>
                    <a:pt x="35968" y="130302"/>
                  </a:lnTo>
                  <a:lnTo>
                    <a:pt x="33682" y="127254"/>
                  </a:lnTo>
                  <a:lnTo>
                    <a:pt x="32158" y="119634"/>
                  </a:lnTo>
                  <a:lnTo>
                    <a:pt x="32158" y="165356"/>
                  </a:lnTo>
                  <a:lnTo>
                    <a:pt x="41826" y="170200"/>
                  </a:lnTo>
                  <a:lnTo>
                    <a:pt x="56542" y="176784"/>
                  </a:lnTo>
                  <a:lnTo>
                    <a:pt x="67210" y="180594"/>
                  </a:lnTo>
                  <a:lnTo>
                    <a:pt x="74830" y="184404"/>
                  </a:lnTo>
                  <a:lnTo>
                    <a:pt x="77878" y="187452"/>
                  </a:lnTo>
                  <a:lnTo>
                    <a:pt x="81688" y="189738"/>
                  </a:lnTo>
                  <a:lnTo>
                    <a:pt x="83974" y="193548"/>
                  </a:lnTo>
                  <a:lnTo>
                    <a:pt x="83974" y="198120"/>
                  </a:lnTo>
                  <a:lnTo>
                    <a:pt x="84736" y="202692"/>
                  </a:lnTo>
                  <a:lnTo>
                    <a:pt x="84736" y="239949"/>
                  </a:lnTo>
                  <a:lnTo>
                    <a:pt x="115693" y="210978"/>
                  </a:lnTo>
                  <a:lnTo>
                    <a:pt x="117324" y="202204"/>
                  </a:lnTo>
                  <a:close/>
                </a:path>
                <a:path w="736600" h="245744">
                  <a:moveTo>
                    <a:pt x="253900" y="200101"/>
                  </a:moveTo>
                  <a:lnTo>
                    <a:pt x="253900" y="171450"/>
                  </a:lnTo>
                  <a:lnTo>
                    <a:pt x="246923" y="181725"/>
                  </a:lnTo>
                  <a:lnTo>
                    <a:pt x="238660" y="189642"/>
                  </a:lnTo>
                  <a:lnTo>
                    <a:pt x="229254" y="195131"/>
                  </a:lnTo>
                  <a:lnTo>
                    <a:pt x="218848" y="198120"/>
                  </a:lnTo>
                  <a:lnTo>
                    <a:pt x="210395" y="198548"/>
                  </a:lnTo>
                  <a:lnTo>
                    <a:pt x="203227" y="197548"/>
                  </a:lnTo>
                  <a:lnTo>
                    <a:pt x="180748" y="157734"/>
                  </a:lnTo>
                  <a:lnTo>
                    <a:pt x="168556" y="67056"/>
                  </a:lnTo>
                  <a:lnTo>
                    <a:pt x="137314" y="70866"/>
                  </a:lnTo>
                  <a:lnTo>
                    <a:pt x="149506" y="162306"/>
                  </a:lnTo>
                  <a:lnTo>
                    <a:pt x="161698" y="203454"/>
                  </a:lnTo>
                  <a:lnTo>
                    <a:pt x="197227" y="225647"/>
                  </a:lnTo>
                  <a:lnTo>
                    <a:pt x="204573" y="226135"/>
                  </a:lnTo>
                  <a:lnTo>
                    <a:pt x="211990" y="225552"/>
                  </a:lnTo>
                  <a:lnTo>
                    <a:pt x="247804" y="207264"/>
                  </a:lnTo>
                  <a:lnTo>
                    <a:pt x="252662" y="201834"/>
                  </a:lnTo>
                  <a:lnTo>
                    <a:pt x="253900" y="200101"/>
                  </a:lnTo>
                  <a:close/>
                </a:path>
                <a:path w="736600" h="245744">
                  <a:moveTo>
                    <a:pt x="291238" y="212598"/>
                  </a:moveTo>
                  <a:lnTo>
                    <a:pt x="270664" y="54102"/>
                  </a:lnTo>
                  <a:lnTo>
                    <a:pt x="239422" y="57912"/>
                  </a:lnTo>
                  <a:lnTo>
                    <a:pt x="253900" y="171450"/>
                  </a:lnTo>
                  <a:lnTo>
                    <a:pt x="253900" y="200101"/>
                  </a:lnTo>
                  <a:lnTo>
                    <a:pt x="256948" y="195834"/>
                  </a:lnTo>
                  <a:lnTo>
                    <a:pt x="259996" y="216408"/>
                  </a:lnTo>
                  <a:lnTo>
                    <a:pt x="291238" y="212598"/>
                  </a:lnTo>
                  <a:close/>
                </a:path>
                <a:path w="736600" h="245744">
                  <a:moveTo>
                    <a:pt x="457354" y="181356"/>
                  </a:moveTo>
                  <a:lnTo>
                    <a:pt x="455068" y="162306"/>
                  </a:lnTo>
                  <a:lnTo>
                    <a:pt x="447448" y="169164"/>
                  </a:lnTo>
                  <a:lnTo>
                    <a:pt x="442114" y="172212"/>
                  </a:lnTo>
                  <a:lnTo>
                    <a:pt x="434494" y="173736"/>
                  </a:lnTo>
                  <a:lnTo>
                    <a:pt x="432208" y="170688"/>
                  </a:lnTo>
                  <a:lnTo>
                    <a:pt x="431446" y="165354"/>
                  </a:lnTo>
                  <a:lnTo>
                    <a:pt x="423064" y="98298"/>
                  </a:lnTo>
                  <a:lnTo>
                    <a:pt x="418492" y="71628"/>
                  </a:lnTo>
                  <a:lnTo>
                    <a:pt x="416968" y="66294"/>
                  </a:lnTo>
                  <a:lnTo>
                    <a:pt x="414682" y="61722"/>
                  </a:lnTo>
                  <a:lnTo>
                    <a:pt x="410872" y="57912"/>
                  </a:lnTo>
                  <a:lnTo>
                    <a:pt x="407824" y="53340"/>
                  </a:lnTo>
                  <a:lnTo>
                    <a:pt x="369665" y="38778"/>
                  </a:lnTo>
                  <a:lnTo>
                    <a:pt x="357532" y="39624"/>
                  </a:lnTo>
                  <a:lnTo>
                    <a:pt x="341530" y="43065"/>
                  </a:lnTo>
                  <a:lnTo>
                    <a:pt x="327814" y="48863"/>
                  </a:lnTo>
                  <a:lnTo>
                    <a:pt x="316384" y="57090"/>
                  </a:lnTo>
                  <a:lnTo>
                    <a:pt x="307240" y="67818"/>
                  </a:lnTo>
                  <a:lnTo>
                    <a:pt x="311812" y="102108"/>
                  </a:lnTo>
                  <a:lnTo>
                    <a:pt x="322826" y="88844"/>
                  </a:lnTo>
                  <a:lnTo>
                    <a:pt x="334196" y="78867"/>
                  </a:lnTo>
                  <a:lnTo>
                    <a:pt x="345995" y="72318"/>
                  </a:lnTo>
                  <a:lnTo>
                    <a:pt x="358294" y="69342"/>
                  </a:lnTo>
                  <a:lnTo>
                    <a:pt x="371129" y="69187"/>
                  </a:lnTo>
                  <a:lnTo>
                    <a:pt x="380964" y="73247"/>
                  </a:lnTo>
                  <a:lnTo>
                    <a:pt x="387655" y="81450"/>
                  </a:lnTo>
                  <a:lnTo>
                    <a:pt x="391060" y="93726"/>
                  </a:lnTo>
                  <a:lnTo>
                    <a:pt x="391822" y="102108"/>
                  </a:lnTo>
                  <a:lnTo>
                    <a:pt x="391822" y="120191"/>
                  </a:lnTo>
                  <a:lnTo>
                    <a:pt x="394108" y="118872"/>
                  </a:lnTo>
                  <a:lnTo>
                    <a:pt x="400204" y="166116"/>
                  </a:lnTo>
                  <a:lnTo>
                    <a:pt x="400204" y="186383"/>
                  </a:lnTo>
                  <a:lnTo>
                    <a:pt x="402490" y="184404"/>
                  </a:lnTo>
                  <a:lnTo>
                    <a:pt x="406217" y="191143"/>
                  </a:lnTo>
                  <a:lnTo>
                    <a:pt x="411730" y="195453"/>
                  </a:lnTo>
                  <a:lnTo>
                    <a:pt x="419100" y="197477"/>
                  </a:lnTo>
                  <a:lnTo>
                    <a:pt x="428398" y="197358"/>
                  </a:lnTo>
                  <a:lnTo>
                    <a:pt x="432970" y="196596"/>
                  </a:lnTo>
                  <a:lnTo>
                    <a:pt x="437542" y="195072"/>
                  </a:lnTo>
                  <a:lnTo>
                    <a:pt x="445162" y="190500"/>
                  </a:lnTo>
                  <a:lnTo>
                    <a:pt x="450496" y="186690"/>
                  </a:lnTo>
                  <a:lnTo>
                    <a:pt x="457354" y="181356"/>
                  </a:lnTo>
                  <a:close/>
                </a:path>
                <a:path w="736600" h="245744">
                  <a:moveTo>
                    <a:pt x="391822" y="120191"/>
                  </a:moveTo>
                  <a:lnTo>
                    <a:pt x="391822" y="102108"/>
                  </a:lnTo>
                  <a:lnTo>
                    <a:pt x="353722" y="121158"/>
                  </a:lnTo>
                  <a:lnTo>
                    <a:pt x="321659" y="150888"/>
                  </a:lnTo>
                  <a:lnTo>
                    <a:pt x="317920" y="164913"/>
                  </a:lnTo>
                  <a:lnTo>
                    <a:pt x="317920" y="172261"/>
                  </a:lnTo>
                  <a:lnTo>
                    <a:pt x="346198" y="204787"/>
                  </a:lnTo>
                  <a:lnTo>
                    <a:pt x="347626" y="205023"/>
                  </a:lnTo>
                  <a:lnTo>
                    <a:pt x="347626" y="156210"/>
                  </a:lnTo>
                  <a:lnTo>
                    <a:pt x="349150" y="150876"/>
                  </a:lnTo>
                  <a:lnTo>
                    <a:pt x="374296" y="130302"/>
                  </a:lnTo>
                  <a:lnTo>
                    <a:pt x="391822" y="120191"/>
                  </a:lnTo>
                  <a:close/>
                </a:path>
                <a:path w="736600" h="245744">
                  <a:moveTo>
                    <a:pt x="400204" y="186383"/>
                  </a:moveTo>
                  <a:lnTo>
                    <a:pt x="400204" y="166116"/>
                  </a:lnTo>
                  <a:lnTo>
                    <a:pt x="394335" y="172259"/>
                  </a:lnTo>
                  <a:lnTo>
                    <a:pt x="388108" y="176974"/>
                  </a:lnTo>
                  <a:lnTo>
                    <a:pt x="381452" y="180260"/>
                  </a:lnTo>
                  <a:lnTo>
                    <a:pt x="374296" y="182118"/>
                  </a:lnTo>
                  <a:lnTo>
                    <a:pt x="367438" y="182880"/>
                  </a:lnTo>
                  <a:lnTo>
                    <a:pt x="362104" y="181356"/>
                  </a:lnTo>
                  <a:lnTo>
                    <a:pt x="347626" y="156210"/>
                  </a:lnTo>
                  <a:lnTo>
                    <a:pt x="347626" y="205023"/>
                  </a:lnTo>
                  <a:lnTo>
                    <a:pt x="353722" y="206032"/>
                  </a:lnTo>
                  <a:lnTo>
                    <a:pt x="362104" y="205740"/>
                  </a:lnTo>
                  <a:lnTo>
                    <a:pt x="372808" y="203156"/>
                  </a:lnTo>
                  <a:lnTo>
                    <a:pt x="383155" y="198786"/>
                  </a:lnTo>
                  <a:lnTo>
                    <a:pt x="393072" y="192559"/>
                  </a:lnTo>
                  <a:lnTo>
                    <a:pt x="400204" y="186383"/>
                  </a:lnTo>
                  <a:close/>
                </a:path>
                <a:path w="736600" h="245744">
                  <a:moveTo>
                    <a:pt x="555652" y="45720"/>
                  </a:moveTo>
                  <a:lnTo>
                    <a:pt x="551842" y="16764"/>
                  </a:lnTo>
                  <a:lnTo>
                    <a:pt x="502312" y="23622"/>
                  </a:lnTo>
                  <a:lnTo>
                    <a:pt x="499016" y="0"/>
                  </a:lnTo>
                  <a:lnTo>
                    <a:pt x="490617" y="0"/>
                  </a:lnTo>
                  <a:lnTo>
                    <a:pt x="446686" y="56388"/>
                  </a:lnTo>
                  <a:lnTo>
                    <a:pt x="446686" y="59436"/>
                  </a:lnTo>
                  <a:lnTo>
                    <a:pt x="474118" y="55626"/>
                  </a:lnTo>
                  <a:lnTo>
                    <a:pt x="483262" y="126492"/>
                  </a:lnTo>
                  <a:lnTo>
                    <a:pt x="491644" y="160020"/>
                  </a:lnTo>
                  <a:lnTo>
                    <a:pt x="493168" y="163830"/>
                  </a:lnTo>
                  <a:lnTo>
                    <a:pt x="496216" y="166878"/>
                  </a:lnTo>
                  <a:lnTo>
                    <a:pt x="498502" y="169926"/>
                  </a:lnTo>
                  <a:lnTo>
                    <a:pt x="500788" y="172212"/>
                  </a:lnTo>
                  <a:lnTo>
                    <a:pt x="504598" y="174498"/>
                  </a:lnTo>
                  <a:lnTo>
                    <a:pt x="506122" y="175307"/>
                  </a:lnTo>
                  <a:lnTo>
                    <a:pt x="506122" y="51816"/>
                  </a:lnTo>
                  <a:lnTo>
                    <a:pt x="555652" y="45720"/>
                  </a:lnTo>
                  <a:close/>
                </a:path>
                <a:path w="736600" h="245744">
                  <a:moveTo>
                    <a:pt x="580036" y="166878"/>
                  </a:moveTo>
                  <a:lnTo>
                    <a:pt x="576226" y="137922"/>
                  </a:lnTo>
                  <a:lnTo>
                    <a:pt x="567654" y="144065"/>
                  </a:lnTo>
                  <a:lnTo>
                    <a:pt x="559081" y="148780"/>
                  </a:lnTo>
                  <a:lnTo>
                    <a:pt x="550509" y="152066"/>
                  </a:lnTo>
                  <a:lnTo>
                    <a:pt x="541936" y="153924"/>
                  </a:lnTo>
                  <a:lnTo>
                    <a:pt x="531780" y="153328"/>
                  </a:lnTo>
                  <a:lnTo>
                    <a:pt x="524125" y="149161"/>
                  </a:lnTo>
                  <a:lnTo>
                    <a:pt x="518898" y="141279"/>
                  </a:lnTo>
                  <a:lnTo>
                    <a:pt x="516028" y="129540"/>
                  </a:lnTo>
                  <a:lnTo>
                    <a:pt x="506122" y="51816"/>
                  </a:lnTo>
                  <a:lnTo>
                    <a:pt x="506122" y="175307"/>
                  </a:lnTo>
                  <a:lnTo>
                    <a:pt x="512897" y="178903"/>
                  </a:lnTo>
                  <a:lnTo>
                    <a:pt x="521839" y="181737"/>
                  </a:lnTo>
                  <a:lnTo>
                    <a:pt x="531495" y="182856"/>
                  </a:lnTo>
                  <a:lnTo>
                    <a:pt x="541936" y="182118"/>
                  </a:lnTo>
                  <a:lnTo>
                    <a:pt x="552390" y="180272"/>
                  </a:lnTo>
                  <a:lnTo>
                    <a:pt x="562129" y="177069"/>
                  </a:lnTo>
                  <a:lnTo>
                    <a:pt x="571297" y="172581"/>
                  </a:lnTo>
                  <a:lnTo>
                    <a:pt x="580036" y="166878"/>
                  </a:lnTo>
                  <a:close/>
                </a:path>
                <a:path w="736600" h="245744">
                  <a:moveTo>
                    <a:pt x="698908" y="142180"/>
                  </a:moveTo>
                  <a:lnTo>
                    <a:pt x="698908" y="112776"/>
                  </a:lnTo>
                  <a:lnTo>
                    <a:pt x="691931" y="123491"/>
                  </a:lnTo>
                  <a:lnTo>
                    <a:pt x="683668" y="131635"/>
                  </a:lnTo>
                  <a:lnTo>
                    <a:pt x="674262" y="137207"/>
                  </a:lnTo>
                  <a:lnTo>
                    <a:pt x="663856" y="140208"/>
                  </a:lnTo>
                  <a:lnTo>
                    <a:pt x="655403" y="140636"/>
                  </a:lnTo>
                  <a:lnTo>
                    <a:pt x="648235" y="139636"/>
                  </a:lnTo>
                  <a:lnTo>
                    <a:pt x="625756" y="99060"/>
                  </a:lnTo>
                  <a:lnTo>
                    <a:pt x="613564" y="9144"/>
                  </a:lnTo>
                  <a:lnTo>
                    <a:pt x="582322" y="12954"/>
                  </a:lnTo>
                  <a:lnTo>
                    <a:pt x="596526" y="117788"/>
                  </a:lnTo>
                  <a:lnTo>
                    <a:pt x="615946" y="156400"/>
                  </a:lnTo>
                  <a:lnTo>
                    <a:pt x="649581" y="168223"/>
                  </a:lnTo>
                  <a:lnTo>
                    <a:pt x="656998" y="167640"/>
                  </a:lnTo>
                  <a:lnTo>
                    <a:pt x="692812" y="149256"/>
                  </a:lnTo>
                  <a:lnTo>
                    <a:pt x="697670" y="143911"/>
                  </a:lnTo>
                  <a:lnTo>
                    <a:pt x="698908" y="142180"/>
                  </a:lnTo>
                  <a:close/>
                </a:path>
                <a:path w="736600" h="245744">
                  <a:moveTo>
                    <a:pt x="736246" y="154686"/>
                  </a:moveTo>
                  <a:lnTo>
                    <a:pt x="716167" y="0"/>
                  </a:lnTo>
                  <a:lnTo>
                    <a:pt x="684430" y="0"/>
                  </a:lnTo>
                  <a:lnTo>
                    <a:pt x="698908" y="112776"/>
                  </a:lnTo>
                  <a:lnTo>
                    <a:pt x="698908" y="142180"/>
                  </a:lnTo>
                  <a:lnTo>
                    <a:pt x="701956" y="137922"/>
                  </a:lnTo>
                  <a:lnTo>
                    <a:pt x="705004" y="158496"/>
                  </a:lnTo>
                  <a:lnTo>
                    <a:pt x="736246" y="154686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5" name="object 11">
              <a:extLst>
                <a:ext uri="{FF2B5EF4-FFF2-40B4-BE49-F238E27FC236}">
                  <a16:creationId xmlns:a16="http://schemas.microsoft.com/office/drawing/2014/main" id="{FAE3BC84-A88C-4C73-A828-F2CC5F941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382" y="2920746"/>
              <a:ext cx="2667899" cy="79552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396" name="object 12">
              <a:extLst>
                <a:ext uri="{FF2B5EF4-FFF2-40B4-BE49-F238E27FC236}">
                  <a16:creationId xmlns:a16="http://schemas.microsoft.com/office/drawing/2014/main" id="{DC6E0178-7430-4DA1-8E5B-B49EA202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152" y="2920758"/>
              <a:ext cx="3697604" cy="857250"/>
            </a:xfrm>
            <a:custGeom>
              <a:avLst/>
              <a:gdLst>
                <a:gd name="T0" fmla="*/ 45758 w 3697604"/>
                <a:gd name="T1" fmla="*/ 857250 h 857250"/>
                <a:gd name="T2" fmla="*/ 328663 w 3697604"/>
                <a:gd name="T3" fmla="*/ 857250 h 857250"/>
                <a:gd name="T4" fmla="*/ 220776 w 3697604"/>
                <a:gd name="T5" fmla="*/ 737006 h 857250"/>
                <a:gd name="T6" fmla="*/ 221742 w 3697604"/>
                <a:gd name="T7" fmla="*/ 762723 h 857250"/>
                <a:gd name="T8" fmla="*/ 328663 w 3697604"/>
                <a:gd name="T9" fmla="*/ 857250 h 857250"/>
                <a:gd name="T10" fmla="*/ 413004 w 3697604"/>
                <a:gd name="T11" fmla="*/ 830008 h 857250"/>
                <a:gd name="T12" fmla="*/ 335280 w 3697604"/>
                <a:gd name="T13" fmla="*/ 737616 h 857250"/>
                <a:gd name="T14" fmla="*/ 460209 w 3697604"/>
                <a:gd name="T15" fmla="*/ 853808 h 857250"/>
                <a:gd name="T16" fmla="*/ 563168 w 3697604"/>
                <a:gd name="T17" fmla="*/ 818108 h 857250"/>
                <a:gd name="T18" fmla="*/ 495300 w 3697604"/>
                <a:gd name="T19" fmla="*/ 826770 h 857250"/>
                <a:gd name="T20" fmla="*/ 701040 w 3697604"/>
                <a:gd name="T21" fmla="*/ 825246 h 857250"/>
                <a:gd name="T22" fmla="*/ 752094 w 3697604"/>
                <a:gd name="T23" fmla="*/ 657606 h 857250"/>
                <a:gd name="T24" fmla="*/ 2689098 w 3697604"/>
                <a:gd name="T25" fmla="*/ 135636 h 857250"/>
                <a:gd name="T26" fmla="*/ 2747149 w 3697604"/>
                <a:gd name="T27" fmla="*/ 529869 h 857250"/>
                <a:gd name="T28" fmla="*/ 2765564 w 3697604"/>
                <a:gd name="T29" fmla="*/ 422325 h 857250"/>
                <a:gd name="T30" fmla="*/ 2759964 w 3697604"/>
                <a:gd name="T31" fmla="*/ 392430 h 857250"/>
                <a:gd name="T32" fmla="*/ 2710675 w 3697604"/>
                <a:gd name="T33" fmla="*/ 557060 h 857250"/>
                <a:gd name="T34" fmla="*/ 2799207 w 3697604"/>
                <a:gd name="T35" fmla="*/ 548919 h 857250"/>
                <a:gd name="T36" fmla="*/ 2711196 w 3697604"/>
                <a:gd name="T37" fmla="*/ 51054 h 857250"/>
                <a:gd name="T38" fmla="*/ 2959506 w 3697604"/>
                <a:gd name="T39" fmla="*/ 0 h 857250"/>
                <a:gd name="T40" fmla="*/ 2859824 w 3697604"/>
                <a:gd name="T41" fmla="*/ 23266 h 857250"/>
                <a:gd name="T42" fmla="*/ 2847937 w 3697604"/>
                <a:gd name="T43" fmla="*/ 82257 h 857250"/>
                <a:gd name="T44" fmla="*/ 2980944 w 3697604"/>
                <a:gd name="T45" fmla="*/ 77724 h 857250"/>
                <a:gd name="T46" fmla="*/ 2987040 w 3697604"/>
                <a:gd name="T47" fmla="*/ 507492 h 857250"/>
                <a:gd name="T48" fmla="*/ 2965704 w 3697604"/>
                <a:gd name="T49" fmla="*/ 400812 h 857250"/>
                <a:gd name="T50" fmla="*/ 2930182 w 3697604"/>
                <a:gd name="T51" fmla="*/ 514769 h 857250"/>
                <a:gd name="T52" fmla="*/ 2896362 w 3697604"/>
                <a:gd name="T53" fmla="*/ 490728 h 857250"/>
                <a:gd name="T54" fmla="*/ 2906268 w 3697604"/>
                <a:gd name="T55" fmla="*/ 373380 h 857250"/>
                <a:gd name="T56" fmla="*/ 2894622 w 3697604"/>
                <a:gd name="T57" fmla="*/ 406514 h 857250"/>
                <a:gd name="T58" fmla="*/ 2893441 w 3697604"/>
                <a:gd name="T59" fmla="*/ 460527 h 857250"/>
                <a:gd name="T60" fmla="*/ 2948940 w 3697604"/>
                <a:gd name="T61" fmla="*/ 520890 h 857250"/>
                <a:gd name="T62" fmla="*/ 2990088 w 3697604"/>
                <a:gd name="T63" fmla="*/ 527304 h 857250"/>
                <a:gd name="T64" fmla="*/ 3073146 w 3697604"/>
                <a:gd name="T65" fmla="*/ 86106 h 857250"/>
                <a:gd name="T66" fmla="*/ 3067240 w 3697604"/>
                <a:gd name="T67" fmla="*/ 358800 h 857250"/>
                <a:gd name="T68" fmla="*/ 3050286 w 3697604"/>
                <a:gd name="T69" fmla="*/ 403860 h 857250"/>
                <a:gd name="T70" fmla="*/ 3093885 w 3697604"/>
                <a:gd name="T71" fmla="*/ 375348 h 857250"/>
                <a:gd name="T72" fmla="*/ 3140964 w 3697604"/>
                <a:gd name="T73" fmla="*/ 76962 h 857250"/>
                <a:gd name="T74" fmla="*/ 3330702 w 3697604"/>
                <a:gd name="T75" fmla="*/ 454152 h 857250"/>
                <a:gd name="T76" fmla="*/ 3286506 w 3697604"/>
                <a:gd name="T77" fmla="*/ 348996 h 857250"/>
                <a:gd name="T78" fmla="*/ 3249930 w 3697604"/>
                <a:gd name="T79" fmla="*/ 473964 h 857250"/>
                <a:gd name="T80" fmla="*/ 3267456 w 3697604"/>
                <a:gd name="T81" fmla="*/ 411937 h 857250"/>
                <a:gd name="T82" fmla="*/ 3217164 w 3697604"/>
                <a:gd name="T83" fmla="*/ 334264 h 857250"/>
                <a:gd name="T84" fmla="*/ 3234690 w 3697604"/>
                <a:gd name="T85" fmla="*/ 360426 h 857250"/>
                <a:gd name="T86" fmla="*/ 3194875 w 3697604"/>
                <a:gd name="T87" fmla="*/ 449389 h 857250"/>
                <a:gd name="T88" fmla="*/ 3275838 w 3697604"/>
                <a:gd name="T89" fmla="*/ 478243 h 857250"/>
                <a:gd name="T90" fmla="*/ 3316986 w 3697604"/>
                <a:gd name="T91" fmla="*/ 484632 h 857250"/>
                <a:gd name="T92" fmla="*/ 3390900 w 3697604"/>
                <a:gd name="T93" fmla="*/ 15049 h 857250"/>
                <a:gd name="T94" fmla="*/ 3356800 w 3697604"/>
                <a:gd name="T95" fmla="*/ 51308 h 857250"/>
                <a:gd name="T96" fmla="*/ 3394710 w 3697604"/>
                <a:gd name="T97" fmla="*/ 403860 h 857250"/>
                <a:gd name="T98" fmla="*/ 3519678 w 3697604"/>
                <a:gd name="T99" fmla="*/ 27432 h 857250"/>
                <a:gd name="T100" fmla="*/ 3589020 w 3697604"/>
                <a:gd name="T101" fmla="*/ 19050 h 857250"/>
                <a:gd name="T102" fmla="*/ 3589782 w 3697604"/>
                <a:gd name="T103" fmla="*/ 352044 h 857250"/>
                <a:gd name="T104" fmla="*/ 3566922 w 3697604"/>
                <a:gd name="T105" fmla="*/ 419862 h 857250"/>
                <a:gd name="T106" fmla="*/ 3515868 w 3697604"/>
                <a:gd name="T107" fmla="*/ 404622 h 857250"/>
                <a:gd name="T108" fmla="*/ 3536378 w 3697604"/>
                <a:gd name="T109" fmla="*/ 292519 h 857250"/>
                <a:gd name="T110" fmla="*/ 3500628 w 3697604"/>
                <a:gd name="T111" fmla="*/ 332892 h 857250"/>
                <a:gd name="T112" fmla="*/ 3520440 w 3697604"/>
                <a:gd name="T113" fmla="*/ 374904 h 857250"/>
                <a:gd name="T114" fmla="*/ 3539515 w 3697604"/>
                <a:gd name="T115" fmla="*/ 456895 h 857250"/>
                <a:gd name="T116" fmla="*/ 3595116 w 3697604"/>
                <a:gd name="T117" fmla="*/ 451104 h 857250"/>
                <a:gd name="T118" fmla="*/ 3664127 w 3697604"/>
                <a:gd name="T119" fmla="*/ 0 h 857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697604" h="857250">
                  <a:moveTo>
                    <a:pt x="45758" y="857250"/>
                  </a:moveTo>
                  <a:lnTo>
                    <a:pt x="44678" y="853452"/>
                  </a:lnTo>
                  <a:lnTo>
                    <a:pt x="42672" y="842010"/>
                  </a:lnTo>
                  <a:lnTo>
                    <a:pt x="31242" y="751332"/>
                  </a:lnTo>
                  <a:lnTo>
                    <a:pt x="0" y="755904"/>
                  </a:lnTo>
                  <a:lnTo>
                    <a:pt x="11430" y="846582"/>
                  </a:lnTo>
                  <a:lnTo>
                    <a:pt x="13322" y="857250"/>
                  </a:lnTo>
                  <a:lnTo>
                    <a:pt x="45758" y="857250"/>
                  </a:lnTo>
                  <a:close/>
                </a:path>
                <a:path w="3697604" h="857250">
                  <a:moveTo>
                    <a:pt x="148590" y="857250"/>
                  </a:moveTo>
                  <a:lnTo>
                    <a:pt x="132588" y="738378"/>
                  </a:lnTo>
                  <a:lnTo>
                    <a:pt x="101346" y="742188"/>
                  </a:lnTo>
                  <a:lnTo>
                    <a:pt x="116586" y="855726"/>
                  </a:lnTo>
                  <a:lnTo>
                    <a:pt x="115531" y="857250"/>
                  </a:lnTo>
                  <a:lnTo>
                    <a:pt x="116586" y="857250"/>
                  </a:lnTo>
                  <a:lnTo>
                    <a:pt x="148590" y="857250"/>
                  </a:lnTo>
                  <a:close/>
                </a:path>
                <a:path w="3697604" h="857250">
                  <a:moveTo>
                    <a:pt x="328663" y="857250"/>
                  </a:moveTo>
                  <a:lnTo>
                    <a:pt x="319278" y="783336"/>
                  </a:lnTo>
                  <a:lnTo>
                    <a:pt x="307086" y="741426"/>
                  </a:lnTo>
                  <a:lnTo>
                    <a:pt x="270789" y="719226"/>
                  </a:lnTo>
                  <a:lnTo>
                    <a:pt x="263448" y="718743"/>
                  </a:lnTo>
                  <a:lnTo>
                    <a:pt x="256032" y="719328"/>
                  </a:lnTo>
                  <a:lnTo>
                    <a:pt x="243319" y="722452"/>
                  </a:lnTo>
                  <a:lnTo>
                    <a:pt x="231546" y="728370"/>
                  </a:lnTo>
                  <a:lnTo>
                    <a:pt x="220776" y="737006"/>
                  </a:lnTo>
                  <a:lnTo>
                    <a:pt x="211074" y="748284"/>
                  </a:lnTo>
                  <a:lnTo>
                    <a:pt x="208788" y="728472"/>
                  </a:lnTo>
                  <a:lnTo>
                    <a:pt x="176784" y="732282"/>
                  </a:lnTo>
                  <a:lnTo>
                    <a:pt x="193001" y="857250"/>
                  </a:lnTo>
                  <a:lnTo>
                    <a:pt x="214884" y="857250"/>
                  </a:lnTo>
                  <a:lnTo>
                    <a:pt x="225564" y="857250"/>
                  </a:lnTo>
                  <a:lnTo>
                    <a:pt x="214884" y="773430"/>
                  </a:lnTo>
                  <a:lnTo>
                    <a:pt x="221742" y="762723"/>
                  </a:lnTo>
                  <a:lnTo>
                    <a:pt x="229743" y="754659"/>
                  </a:lnTo>
                  <a:lnTo>
                    <a:pt x="238887" y="749312"/>
                  </a:lnTo>
                  <a:lnTo>
                    <a:pt x="249174" y="746760"/>
                  </a:lnTo>
                  <a:lnTo>
                    <a:pt x="257619" y="746328"/>
                  </a:lnTo>
                  <a:lnTo>
                    <a:pt x="264795" y="747331"/>
                  </a:lnTo>
                  <a:lnTo>
                    <a:pt x="287274" y="787146"/>
                  </a:lnTo>
                  <a:lnTo>
                    <a:pt x="296697" y="857250"/>
                  </a:lnTo>
                  <a:lnTo>
                    <a:pt x="328663" y="857250"/>
                  </a:lnTo>
                  <a:close/>
                </a:path>
                <a:path w="3697604" h="857250">
                  <a:moveTo>
                    <a:pt x="468630" y="848106"/>
                  </a:moveTo>
                  <a:lnTo>
                    <a:pt x="464820" y="819150"/>
                  </a:lnTo>
                  <a:lnTo>
                    <a:pt x="456247" y="824852"/>
                  </a:lnTo>
                  <a:lnTo>
                    <a:pt x="447675" y="829335"/>
                  </a:lnTo>
                  <a:lnTo>
                    <a:pt x="439102" y="832535"/>
                  </a:lnTo>
                  <a:lnTo>
                    <a:pt x="430530" y="834390"/>
                  </a:lnTo>
                  <a:lnTo>
                    <a:pt x="420687" y="834123"/>
                  </a:lnTo>
                  <a:lnTo>
                    <a:pt x="413004" y="830008"/>
                  </a:lnTo>
                  <a:lnTo>
                    <a:pt x="407593" y="822172"/>
                  </a:lnTo>
                  <a:lnTo>
                    <a:pt x="404622" y="810768"/>
                  </a:lnTo>
                  <a:lnTo>
                    <a:pt x="394716" y="733044"/>
                  </a:lnTo>
                  <a:lnTo>
                    <a:pt x="445008" y="726186"/>
                  </a:lnTo>
                  <a:lnTo>
                    <a:pt x="441198" y="697992"/>
                  </a:lnTo>
                  <a:lnTo>
                    <a:pt x="390906" y="704850"/>
                  </a:lnTo>
                  <a:lnTo>
                    <a:pt x="386334" y="672084"/>
                  </a:lnTo>
                  <a:lnTo>
                    <a:pt x="335280" y="737616"/>
                  </a:lnTo>
                  <a:lnTo>
                    <a:pt x="335280" y="740664"/>
                  </a:lnTo>
                  <a:lnTo>
                    <a:pt x="363474" y="736854"/>
                  </a:lnTo>
                  <a:lnTo>
                    <a:pt x="373875" y="816940"/>
                  </a:lnTo>
                  <a:lnTo>
                    <a:pt x="393192" y="855726"/>
                  </a:lnTo>
                  <a:lnTo>
                    <a:pt x="394716" y="856526"/>
                  </a:lnTo>
                  <a:lnTo>
                    <a:pt x="396062" y="857250"/>
                  </a:lnTo>
                  <a:lnTo>
                    <a:pt x="453148" y="857250"/>
                  </a:lnTo>
                  <a:lnTo>
                    <a:pt x="460209" y="853808"/>
                  </a:lnTo>
                  <a:lnTo>
                    <a:pt x="468630" y="848106"/>
                  </a:lnTo>
                  <a:close/>
                </a:path>
                <a:path w="3697604" h="857250">
                  <a:moveTo>
                    <a:pt x="624840" y="835152"/>
                  </a:moveTo>
                  <a:lnTo>
                    <a:pt x="604266" y="676656"/>
                  </a:lnTo>
                  <a:lnTo>
                    <a:pt x="573024" y="680466"/>
                  </a:lnTo>
                  <a:lnTo>
                    <a:pt x="587502" y="794004"/>
                  </a:lnTo>
                  <a:lnTo>
                    <a:pt x="580631" y="804697"/>
                  </a:lnTo>
                  <a:lnTo>
                    <a:pt x="572541" y="812761"/>
                  </a:lnTo>
                  <a:lnTo>
                    <a:pt x="563168" y="818108"/>
                  </a:lnTo>
                  <a:lnTo>
                    <a:pt x="552450" y="820674"/>
                  </a:lnTo>
                  <a:lnTo>
                    <a:pt x="544004" y="821105"/>
                  </a:lnTo>
                  <a:lnTo>
                    <a:pt x="536917" y="820191"/>
                  </a:lnTo>
                  <a:lnTo>
                    <a:pt x="514350" y="780288"/>
                  </a:lnTo>
                  <a:lnTo>
                    <a:pt x="502920" y="690372"/>
                  </a:lnTo>
                  <a:lnTo>
                    <a:pt x="471678" y="694182"/>
                  </a:lnTo>
                  <a:lnTo>
                    <a:pt x="483108" y="784860"/>
                  </a:lnTo>
                  <a:lnTo>
                    <a:pt x="495300" y="826770"/>
                  </a:lnTo>
                  <a:lnTo>
                    <a:pt x="530821" y="848194"/>
                  </a:lnTo>
                  <a:lnTo>
                    <a:pt x="538162" y="848677"/>
                  </a:lnTo>
                  <a:lnTo>
                    <a:pt x="545592" y="848106"/>
                  </a:lnTo>
                  <a:lnTo>
                    <a:pt x="581596" y="830199"/>
                  </a:lnTo>
                  <a:lnTo>
                    <a:pt x="591312" y="819150"/>
                  </a:lnTo>
                  <a:lnTo>
                    <a:pt x="593598" y="839724"/>
                  </a:lnTo>
                  <a:lnTo>
                    <a:pt x="624840" y="835152"/>
                  </a:lnTo>
                  <a:close/>
                </a:path>
                <a:path w="3697604" h="857250">
                  <a:moveTo>
                    <a:pt x="701040" y="825246"/>
                  </a:moveTo>
                  <a:lnTo>
                    <a:pt x="669798" y="584454"/>
                  </a:lnTo>
                  <a:lnTo>
                    <a:pt x="637794" y="589026"/>
                  </a:lnTo>
                  <a:lnTo>
                    <a:pt x="669798" y="829818"/>
                  </a:lnTo>
                  <a:lnTo>
                    <a:pt x="701040" y="825246"/>
                  </a:lnTo>
                  <a:close/>
                </a:path>
                <a:path w="3697604" h="857250">
                  <a:moveTo>
                    <a:pt x="823722" y="809244"/>
                  </a:moveTo>
                  <a:lnTo>
                    <a:pt x="731520" y="739140"/>
                  </a:lnTo>
                  <a:lnTo>
                    <a:pt x="789432" y="653034"/>
                  </a:lnTo>
                  <a:lnTo>
                    <a:pt x="752094" y="657606"/>
                  </a:lnTo>
                  <a:lnTo>
                    <a:pt x="691896" y="744474"/>
                  </a:lnTo>
                  <a:lnTo>
                    <a:pt x="731520" y="775360"/>
                  </a:lnTo>
                  <a:lnTo>
                    <a:pt x="781812" y="814578"/>
                  </a:lnTo>
                  <a:lnTo>
                    <a:pt x="823722" y="809244"/>
                  </a:lnTo>
                  <a:close/>
                </a:path>
                <a:path w="3697604" h="857250">
                  <a:moveTo>
                    <a:pt x="2720340" y="131826"/>
                  </a:moveTo>
                  <a:lnTo>
                    <a:pt x="2703233" y="0"/>
                  </a:lnTo>
                  <a:lnTo>
                    <a:pt x="2671432" y="0"/>
                  </a:lnTo>
                  <a:lnTo>
                    <a:pt x="2689098" y="135636"/>
                  </a:lnTo>
                  <a:lnTo>
                    <a:pt x="2720340" y="131826"/>
                  </a:lnTo>
                  <a:close/>
                </a:path>
                <a:path w="3697604" h="857250">
                  <a:moveTo>
                    <a:pt x="2839605" y="482955"/>
                  </a:moveTo>
                  <a:lnTo>
                    <a:pt x="2829687" y="432904"/>
                  </a:lnTo>
                  <a:lnTo>
                    <a:pt x="2807932" y="405650"/>
                  </a:lnTo>
                  <a:lnTo>
                    <a:pt x="2807932" y="481266"/>
                  </a:lnTo>
                  <a:lnTo>
                    <a:pt x="2806725" y="491680"/>
                  </a:lnTo>
                  <a:lnTo>
                    <a:pt x="2776537" y="526808"/>
                  </a:lnTo>
                  <a:lnTo>
                    <a:pt x="2747149" y="529869"/>
                  </a:lnTo>
                  <a:lnTo>
                    <a:pt x="2741714" y="529678"/>
                  </a:lnTo>
                  <a:lnTo>
                    <a:pt x="2733294" y="528828"/>
                  </a:lnTo>
                  <a:lnTo>
                    <a:pt x="2721864" y="442722"/>
                  </a:lnTo>
                  <a:lnTo>
                    <a:pt x="2730004" y="435013"/>
                  </a:lnTo>
                  <a:lnTo>
                    <a:pt x="2738437" y="429094"/>
                  </a:lnTo>
                  <a:lnTo>
                    <a:pt x="2747149" y="425030"/>
                  </a:lnTo>
                  <a:lnTo>
                    <a:pt x="2756154" y="422910"/>
                  </a:lnTo>
                  <a:lnTo>
                    <a:pt x="2765564" y="422325"/>
                  </a:lnTo>
                  <a:lnTo>
                    <a:pt x="2774378" y="423964"/>
                  </a:lnTo>
                  <a:lnTo>
                    <a:pt x="2804896" y="458863"/>
                  </a:lnTo>
                  <a:lnTo>
                    <a:pt x="2807932" y="481266"/>
                  </a:lnTo>
                  <a:lnTo>
                    <a:pt x="2807932" y="405650"/>
                  </a:lnTo>
                  <a:lnTo>
                    <a:pt x="2800350" y="400138"/>
                  </a:lnTo>
                  <a:lnTo>
                    <a:pt x="2787866" y="394716"/>
                  </a:lnTo>
                  <a:lnTo>
                    <a:pt x="2774340" y="392137"/>
                  </a:lnTo>
                  <a:lnTo>
                    <a:pt x="2759964" y="392430"/>
                  </a:lnTo>
                  <a:lnTo>
                    <a:pt x="2748369" y="394995"/>
                  </a:lnTo>
                  <a:lnTo>
                    <a:pt x="2737574" y="399288"/>
                  </a:lnTo>
                  <a:lnTo>
                    <a:pt x="2727490" y="405282"/>
                  </a:lnTo>
                  <a:lnTo>
                    <a:pt x="2718054" y="413004"/>
                  </a:lnTo>
                  <a:lnTo>
                    <a:pt x="2705862" y="319278"/>
                  </a:lnTo>
                  <a:lnTo>
                    <a:pt x="2674620" y="323088"/>
                  </a:lnTo>
                  <a:lnTo>
                    <a:pt x="2705100" y="555498"/>
                  </a:lnTo>
                  <a:lnTo>
                    <a:pt x="2710675" y="557060"/>
                  </a:lnTo>
                  <a:lnTo>
                    <a:pt x="2717190" y="558355"/>
                  </a:lnTo>
                  <a:lnTo>
                    <a:pt x="2721864" y="558965"/>
                  </a:lnTo>
                  <a:lnTo>
                    <a:pt x="2724708" y="559346"/>
                  </a:lnTo>
                  <a:lnTo>
                    <a:pt x="2733294" y="560070"/>
                  </a:lnTo>
                  <a:lnTo>
                    <a:pt x="2741714" y="560476"/>
                  </a:lnTo>
                  <a:lnTo>
                    <a:pt x="2750058" y="560527"/>
                  </a:lnTo>
                  <a:lnTo>
                    <a:pt x="2757716" y="560171"/>
                  </a:lnTo>
                  <a:lnTo>
                    <a:pt x="2799207" y="548919"/>
                  </a:lnTo>
                  <a:lnTo>
                    <a:pt x="2832227" y="514959"/>
                  </a:lnTo>
                  <a:lnTo>
                    <a:pt x="2837497" y="499681"/>
                  </a:lnTo>
                  <a:lnTo>
                    <a:pt x="2839605" y="482955"/>
                  </a:lnTo>
                  <a:close/>
                </a:path>
                <a:path w="3697604" h="857250">
                  <a:moveTo>
                    <a:pt x="2843784" y="115824"/>
                  </a:moveTo>
                  <a:lnTo>
                    <a:pt x="2751582" y="45720"/>
                  </a:lnTo>
                  <a:lnTo>
                    <a:pt x="2781655" y="0"/>
                  </a:lnTo>
                  <a:lnTo>
                    <a:pt x="2747022" y="0"/>
                  </a:lnTo>
                  <a:lnTo>
                    <a:pt x="2711196" y="51054"/>
                  </a:lnTo>
                  <a:lnTo>
                    <a:pt x="2751582" y="82537"/>
                  </a:lnTo>
                  <a:lnTo>
                    <a:pt x="2801112" y="121158"/>
                  </a:lnTo>
                  <a:lnTo>
                    <a:pt x="2843784" y="115824"/>
                  </a:lnTo>
                  <a:close/>
                </a:path>
                <a:path w="3697604" h="857250">
                  <a:moveTo>
                    <a:pt x="2998406" y="34099"/>
                  </a:moveTo>
                  <a:lnTo>
                    <a:pt x="2997708" y="17526"/>
                  </a:lnTo>
                  <a:lnTo>
                    <a:pt x="2993999" y="787"/>
                  </a:lnTo>
                  <a:lnTo>
                    <a:pt x="2993644" y="0"/>
                  </a:lnTo>
                  <a:lnTo>
                    <a:pt x="2959506" y="0"/>
                  </a:lnTo>
                  <a:lnTo>
                    <a:pt x="2963570" y="9398"/>
                  </a:lnTo>
                  <a:lnTo>
                    <a:pt x="2965704" y="19812"/>
                  </a:lnTo>
                  <a:lnTo>
                    <a:pt x="2955798" y="59436"/>
                  </a:lnTo>
                  <a:lnTo>
                    <a:pt x="2919984" y="79248"/>
                  </a:lnTo>
                  <a:lnTo>
                    <a:pt x="2908858" y="79514"/>
                  </a:lnTo>
                  <a:lnTo>
                    <a:pt x="2898457" y="78003"/>
                  </a:lnTo>
                  <a:lnTo>
                    <a:pt x="2866733" y="54381"/>
                  </a:lnTo>
                  <a:lnTo>
                    <a:pt x="2859824" y="23266"/>
                  </a:lnTo>
                  <a:lnTo>
                    <a:pt x="2861119" y="13042"/>
                  </a:lnTo>
                  <a:lnTo>
                    <a:pt x="2864396" y="3530"/>
                  </a:lnTo>
                  <a:lnTo>
                    <a:pt x="2866504" y="0"/>
                  </a:lnTo>
                  <a:lnTo>
                    <a:pt x="2833065" y="0"/>
                  </a:lnTo>
                  <a:lnTo>
                    <a:pt x="2830639" y="6096"/>
                  </a:lnTo>
                  <a:lnTo>
                    <a:pt x="2827947" y="21831"/>
                  </a:lnTo>
                  <a:lnTo>
                    <a:pt x="2828544" y="38862"/>
                  </a:lnTo>
                  <a:lnTo>
                    <a:pt x="2847937" y="82257"/>
                  </a:lnTo>
                  <a:lnTo>
                    <a:pt x="2889123" y="106870"/>
                  </a:lnTo>
                  <a:lnTo>
                    <a:pt x="2905429" y="109029"/>
                  </a:lnTo>
                  <a:lnTo>
                    <a:pt x="2923032" y="108204"/>
                  </a:lnTo>
                  <a:lnTo>
                    <a:pt x="2940329" y="104609"/>
                  </a:lnTo>
                  <a:lnTo>
                    <a:pt x="2955696" y="98386"/>
                  </a:lnTo>
                  <a:lnTo>
                    <a:pt x="2966288" y="91376"/>
                  </a:lnTo>
                  <a:lnTo>
                    <a:pt x="2969209" y="89446"/>
                  </a:lnTo>
                  <a:lnTo>
                    <a:pt x="2980944" y="77724"/>
                  </a:lnTo>
                  <a:lnTo>
                    <a:pt x="2990088" y="64135"/>
                  </a:lnTo>
                  <a:lnTo>
                    <a:pt x="2995892" y="49618"/>
                  </a:lnTo>
                  <a:lnTo>
                    <a:pt x="2998406" y="34099"/>
                  </a:lnTo>
                  <a:close/>
                </a:path>
                <a:path w="3697604" h="857250">
                  <a:moveTo>
                    <a:pt x="3006090" y="515874"/>
                  </a:moveTo>
                  <a:lnTo>
                    <a:pt x="3003042" y="496824"/>
                  </a:lnTo>
                  <a:lnTo>
                    <a:pt x="2996184" y="502920"/>
                  </a:lnTo>
                  <a:lnTo>
                    <a:pt x="2990850" y="506730"/>
                  </a:lnTo>
                  <a:lnTo>
                    <a:pt x="2987040" y="507492"/>
                  </a:lnTo>
                  <a:lnTo>
                    <a:pt x="2983230" y="507492"/>
                  </a:lnTo>
                  <a:lnTo>
                    <a:pt x="2980944" y="505206"/>
                  </a:lnTo>
                  <a:lnTo>
                    <a:pt x="2971038" y="432816"/>
                  </a:lnTo>
                  <a:lnTo>
                    <a:pt x="2969895" y="423379"/>
                  </a:lnTo>
                  <a:lnTo>
                    <a:pt x="2968752" y="415671"/>
                  </a:lnTo>
                  <a:lnTo>
                    <a:pt x="2967609" y="409663"/>
                  </a:lnTo>
                  <a:lnTo>
                    <a:pt x="2966466" y="405384"/>
                  </a:lnTo>
                  <a:lnTo>
                    <a:pt x="2965704" y="400812"/>
                  </a:lnTo>
                  <a:lnTo>
                    <a:pt x="2959608" y="391668"/>
                  </a:lnTo>
                  <a:lnTo>
                    <a:pt x="2956560" y="387858"/>
                  </a:lnTo>
                  <a:lnTo>
                    <a:pt x="2952750" y="384048"/>
                  </a:lnTo>
                  <a:lnTo>
                    <a:pt x="2948940" y="381762"/>
                  </a:lnTo>
                  <a:lnTo>
                    <a:pt x="2948940" y="500634"/>
                  </a:lnTo>
                  <a:lnTo>
                    <a:pt x="2943060" y="506768"/>
                  </a:lnTo>
                  <a:lnTo>
                    <a:pt x="2936837" y="511492"/>
                  </a:lnTo>
                  <a:lnTo>
                    <a:pt x="2930182" y="514769"/>
                  </a:lnTo>
                  <a:lnTo>
                    <a:pt x="2923032" y="516636"/>
                  </a:lnTo>
                  <a:lnTo>
                    <a:pt x="2916174" y="517398"/>
                  </a:lnTo>
                  <a:lnTo>
                    <a:pt x="2910078" y="515874"/>
                  </a:lnTo>
                  <a:lnTo>
                    <a:pt x="2905506" y="512064"/>
                  </a:lnTo>
                  <a:lnTo>
                    <a:pt x="2900934" y="509016"/>
                  </a:lnTo>
                  <a:lnTo>
                    <a:pt x="2897886" y="503682"/>
                  </a:lnTo>
                  <a:lnTo>
                    <a:pt x="2897124" y="496824"/>
                  </a:lnTo>
                  <a:lnTo>
                    <a:pt x="2896362" y="490728"/>
                  </a:lnTo>
                  <a:lnTo>
                    <a:pt x="2940558" y="454609"/>
                  </a:lnTo>
                  <a:lnTo>
                    <a:pt x="2942844" y="453390"/>
                  </a:lnTo>
                  <a:lnTo>
                    <a:pt x="2948940" y="500634"/>
                  </a:lnTo>
                  <a:lnTo>
                    <a:pt x="2948940" y="381762"/>
                  </a:lnTo>
                  <a:lnTo>
                    <a:pt x="2939796" y="376910"/>
                  </a:lnTo>
                  <a:lnTo>
                    <a:pt x="2929598" y="373849"/>
                  </a:lnTo>
                  <a:lnTo>
                    <a:pt x="2918396" y="372643"/>
                  </a:lnTo>
                  <a:lnTo>
                    <a:pt x="2906268" y="373380"/>
                  </a:lnTo>
                  <a:lnTo>
                    <a:pt x="2890266" y="376936"/>
                  </a:lnTo>
                  <a:lnTo>
                    <a:pt x="2876550" y="382993"/>
                  </a:lnTo>
                  <a:lnTo>
                    <a:pt x="2865120" y="391477"/>
                  </a:lnTo>
                  <a:lnTo>
                    <a:pt x="2855976" y="402336"/>
                  </a:lnTo>
                  <a:lnTo>
                    <a:pt x="2860548" y="436626"/>
                  </a:lnTo>
                  <a:lnTo>
                    <a:pt x="2871228" y="423341"/>
                  </a:lnTo>
                  <a:lnTo>
                    <a:pt x="2882646" y="413283"/>
                  </a:lnTo>
                  <a:lnTo>
                    <a:pt x="2894622" y="406514"/>
                  </a:lnTo>
                  <a:lnTo>
                    <a:pt x="2907030" y="403098"/>
                  </a:lnTo>
                  <a:lnTo>
                    <a:pt x="2919755" y="403377"/>
                  </a:lnTo>
                  <a:lnTo>
                    <a:pt x="2929407" y="407670"/>
                  </a:lnTo>
                  <a:lnTo>
                    <a:pt x="2936062" y="415950"/>
                  </a:lnTo>
                  <a:lnTo>
                    <a:pt x="2939796" y="428244"/>
                  </a:lnTo>
                  <a:lnTo>
                    <a:pt x="2940558" y="436626"/>
                  </a:lnTo>
                  <a:lnTo>
                    <a:pt x="2902229" y="455790"/>
                  </a:lnTo>
                  <a:lnTo>
                    <a:pt x="2893441" y="460527"/>
                  </a:lnTo>
                  <a:lnTo>
                    <a:pt x="2867596" y="492061"/>
                  </a:lnTo>
                  <a:lnTo>
                    <a:pt x="2866326" y="499313"/>
                  </a:lnTo>
                  <a:lnTo>
                    <a:pt x="2866644" y="506730"/>
                  </a:lnTo>
                  <a:lnTo>
                    <a:pt x="2894736" y="539013"/>
                  </a:lnTo>
                  <a:lnTo>
                    <a:pt x="2896362" y="539280"/>
                  </a:lnTo>
                  <a:lnTo>
                    <a:pt x="2901696" y="540156"/>
                  </a:lnTo>
                  <a:lnTo>
                    <a:pt x="2941790" y="527075"/>
                  </a:lnTo>
                  <a:lnTo>
                    <a:pt x="2948940" y="520890"/>
                  </a:lnTo>
                  <a:lnTo>
                    <a:pt x="2951226" y="518922"/>
                  </a:lnTo>
                  <a:lnTo>
                    <a:pt x="2954947" y="525335"/>
                  </a:lnTo>
                  <a:lnTo>
                    <a:pt x="2960459" y="529678"/>
                  </a:lnTo>
                  <a:lnTo>
                    <a:pt x="2967609" y="531812"/>
                  </a:lnTo>
                  <a:lnTo>
                    <a:pt x="2977134" y="531876"/>
                  </a:lnTo>
                  <a:lnTo>
                    <a:pt x="2981706" y="531114"/>
                  </a:lnTo>
                  <a:lnTo>
                    <a:pt x="2985516" y="529590"/>
                  </a:lnTo>
                  <a:lnTo>
                    <a:pt x="2990088" y="527304"/>
                  </a:lnTo>
                  <a:lnTo>
                    <a:pt x="2993898" y="525018"/>
                  </a:lnTo>
                  <a:lnTo>
                    <a:pt x="2999232" y="521208"/>
                  </a:lnTo>
                  <a:lnTo>
                    <a:pt x="3006090" y="515874"/>
                  </a:lnTo>
                  <a:close/>
                </a:path>
                <a:path w="3697604" h="857250">
                  <a:moveTo>
                    <a:pt x="3073146" y="86106"/>
                  </a:moveTo>
                  <a:lnTo>
                    <a:pt x="3061728" y="0"/>
                  </a:lnTo>
                  <a:lnTo>
                    <a:pt x="3029788" y="0"/>
                  </a:lnTo>
                  <a:lnTo>
                    <a:pt x="3041904" y="89916"/>
                  </a:lnTo>
                  <a:lnTo>
                    <a:pt x="3073146" y="86106"/>
                  </a:lnTo>
                  <a:close/>
                </a:path>
                <a:path w="3697604" h="857250">
                  <a:moveTo>
                    <a:pt x="3167634" y="503682"/>
                  </a:moveTo>
                  <a:lnTo>
                    <a:pt x="3155442" y="413766"/>
                  </a:lnTo>
                  <a:lnTo>
                    <a:pt x="3144012" y="372618"/>
                  </a:lnTo>
                  <a:lnTo>
                    <a:pt x="3108388" y="349275"/>
                  </a:lnTo>
                  <a:lnTo>
                    <a:pt x="3100806" y="348742"/>
                  </a:lnTo>
                  <a:lnTo>
                    <a:pt x="3092958" y="348996"/>
                  </a:lnTo>
                  <a:lnTo>
                    <a:pt x="3079381" y="352577"/>
                  </a:lnTo>
                  <a:lnTo>
                    <a:pt x="3067240" y="358800"/>
                  </a:lnTo>
                  <a:lnTo>
                    <a:pt x="3056521" y="367741"/>
                  </a:lnTo>
                  <a:lnTo>
                    <a:pt x="3047238" y="379476"/>
                  </a:lnTo>
                  <a:lnTo>
                    <a:pt x="3034284" y="276606"/>
                  </a:lnTo>
                  <a:lnTo>
                    <a:pt x="3002280" y="280416"/>
                  </a:lnTo>
                  <a:lnTo>
                    <a:pt x="3034284" y="521208"/>
                  </a:lnTo>
                  <a:lnTo>
                    <a:pt x="3050286" y="519252"/>
                  </a:lnTo>
                  <a:lnTo>
                    <a:pt x="3065526" y="517398"/>
                  </a:lnTo>
                  <a:lnTo>
                    <a:pt x="3050286" y="403860"/>
                  </a:lnTo>
                  <a:lnTo>
                    <a:pt x="3054858" y="397421"/>
                  </a:lnTo>
                  <a:lnTo>
                    <a:pt x="3059430" y="391858"/>
                  </a:lnTo>
                  <a:lnTo>
                    <a:pt x="3064002" y="387134"/>
                  </a:lnTo>
                  <a:lnTo>
                    <a:pt x="3068574" y="383286"/>
                  </a:lnTo>
                  <a:lnTo>
                    <a:pt x="3073908" y="378714"/>
                  </a:lnTo>
                  <a:lnTo>
                    <a:pt x="3080004" y="376428"/>
                  </a:lnTo>
                  <a:lnTo>
                    <a:pt x="3086862" y="375666"/>
                  </a:lnTo>
                  <a:lnTo>
                    <a:pt x="3093885" y="375348"/>
                  </a:lnTo>
                  <a:lnTo>
                    <a:pt x="3100197" y="376618"/>
                  </a:lnTo>
                  <a:lnTo>
                    <a:pt x="3123438" y="409956"/>
                  </a:lnTo>
                  <a:lnTo>
                    <a:pt x="3135630" y="508254"/>
                  </a:lnTo>
                  <a:lnTo>
                    <a:pt x="3167634" y="503682"/>
                  </a:lnTo>
                  <a:close/>
                </a:path>
                <a:path w="3697604" h="857250">
                  <a:moveTo>
                    <a:pt x="3172968" y="73152"/>
                  </a:moveTo>
                  <a:lnTo>
                    <a:pt x="3163278" y="0"/>
                  </a:lnTo>
                  <a:lnTo>
                    <a:pt x="3131007" y="0"/>
                  </a:lnTo>
                  <a:lnTo>
                    <a:pt x="3140964" y="76962"/>
                  </a:lnTo>
                  <a:lnTo>
                    <a:pt x="3172968" y="73152"/>
                  </a:lnTo>
                  <a:close/>
                </a:path>
                <a:path w="3697604" h="857250">
                  <a:moveTo>
                    <a:pt x="3272028" y="60198"/>
                  </a:moveTo>
                  <a:lnTo>
                    <a:pt x="3264192" y="0"/>
                  </a:lnTo>
                  <a:lnTo>
                    <a:pt x="3232454" y="0"/>
                  </a:lnTo>
                  <a:lnTo>
                    <a:pt x="3240786" y="64008"/>
                  </a:lnTo>
                  <a:lnTo>
                    <a:pt x="3272028" y="60198"/>
                  </a:lnTo>
                  <a:close/>
                </a:path>
                <a:path w="3697604" h="857250">
                  <a:moveTo>
                    <a:pt x="3332988" y="473202"/>
                  </a:moveTo>
                  <a:lnTo>
                    <a:pt x="3330702" y="454152"/>
                  </a:lnTo>
                  <a:lnTo>
                    <a:pt x="3323082" y="461010"/>
                  </a:lnTo>
                  <a:lnTo>
                    <a:pt x="3317748" y="464058"/>
                  </a:lnTo>
                  <a:lnTo>
                    <a:pt x="3310128" y="465582"/>
                  </a:lnTo>
                  <a:lnTo>
                    <a:pt x="3307842" y="462534"/>
                  </a:lnTo>
                  <a:lnTo>
                    <a:pt x="3307080" y="457200"/>
                  </a:lnTo>
                  <a:lnTo>
                    <a:pt x="3297555" y="380707"/>
                  </a:lnTo>
                  <a:lnTo>
                    <a:pt x="3296412" y="372999"/>
                  </a:lnTo>
                  <a:lnTo>
                    <a:pt x="3286506" y="348996"/>
                  </a:lnTo>
                  <a:lnTo>
                    <a:pt x="3283458" y="345186"/>
                  </a:lnTo>
                  <a:lnTo>
                    <a:pt x="3279648" y="341376"/>
                  </a:lnTo>
                  <a:lnTo>
                    <a:pt x="3275838" y="339090"/>
                  </a:lnTo>
                  <a:lnTo>
                    <a:pt x="3275838" y="457962"/>
                  </a:lnTo>
                  <a:lnTo>
                    <a:pt x="3270288" y="464096"/>
                  </a:lnTo>
                  <a:lnTo>
                    <a:pt x="3264027" y="468820"/>
                  </a:lnTo>
                  <a:lnTo>
                    <a:pt x="3257181" y="472097"/>
                  </a:lnTo>
                  <a:lnTo>
                    <a:pt x="3249930" y="473964"/>
                  </a:lnTo>
                  <a:lnTo>
                    <a:pt x="3243072" y="474726"/>
                  </a:lnTo>
                  <a:lnTo>
                    <a:pt x="3237738" y="473202"/>
                  </a:lnTo>
                  <a:lnTo>
                    <a:pt x="3233166" y="469392"/>
                  </a:lnTo>
                  <a:lnTo>
                    <a:pt x="3227832" y="466344"/>
                  </a:lnTo>
                  <a:lnTo>
                    <a:pt x="3225546" y="461010"/>
                  </a:lnTo>
                  <a:lnTo>
                    <a:pt x="3224784" y="454152"/>
                  </a:lnTo>
                  <a:lnTo>
                    <a:pt x="3223260" y="448056"/>
                  </a:lnTo>
                  <a:lnTo>
                    <a:pt x="3267456" y="411937"/>
                  </a:lnTo>
                  <a:lnTo>
                    <a:pt x="3269742" y="410718"/>
                  </a:lnTo>
                  <a:lnTo>
                    <a:pt x="3275838" y="457962"/>
                  </a:lnTo>
                  <a:lnTo>
                    <a:pt x="3275838" y="339090"/>
                  </a:lnTo>
                  <a:lnTo>
                    <a:pt x="3266694" y="334340"/>
                  </a:lnTo>
                  <a:lnTo>
                    <a:pt x="3256496" y="331470"/>
                  </a:lnTo>
                  <a:lnTo>
                    <a:pt x="3245294" y="330301"/>
                  </a:lnTo>
                  <a:lnTo>
                    <a:pt x="3233166" y="330708"/>
                  </a:lnTo>
                  <a:lnTo>
                    <a:pt x="3217164" y="334264"/>
                  </a:lnTo>
                  <a:lnTo>
                    <a:pt x="3203537" y="340321"/>
                  </a:lnTo>
                  <a:lnTo>
                    <a:pt x="3192335" y="348805"/>
                  </a:lnTo>
                  <a:lnTo>
                    <a:pt x="3183636" y="359664"/>
                  </a:lnTo>
                  <a:lnTo>
                    <a:pt x="3187446" y="393954"/>
                  </a:lnTo>
                  <a:lnTo>
                    <a:pt x="3198469" y="380669"/>
                  </a:lnTo>
                  <a:lnTo>
                    <a:pt x="3209925" y="370611"/>
                  </a:lnTo>
                  <a:lnTo>
                    <a:pt x="3221939" y="363842"/>
                  </a:lnTo>
                  <a:lnTo>
                    <a:pt x="3234690" y="360426"/>
                  </a:lnTo>
                  <a:lnTo>
                    <a:pt x="3247402" y="360705"/>
                  </a:lnTo>
                  <a:lnTo>
                    <a:pt x="3256978" y="364998"/>
                  </a:lnTo>
                  <a:lnTo>
                    <a:pt x="3263404" y="373278"/>
                  </a:lnTo>
                  <a:lnTo>
                    <a:pt x="3266694" y="385572"/>
                  </a:lnTo>
                  <a:lnTo>
                    <a:pt x="3267456" y="393954"/>
                  </a:lnTo>
                  <a:lnTo>
                    <a:pt x="3229356" y="413004"/>
                  </a:lnTo>
                  <a:lnTo>
                    <a:pt x="3220656" y="417855"/>
                  </a:lnTo>
                  <a:lnTo>
                    <a:pt x="3194875" y="449389"/>
                  </a:lnTo>
                  <a:lnTo>
                    <a:pt x="3193872" y="456641"/>
                  </a:lnTo>
                  <a:lnTo>
                    <a:pt x="3194304" y="464058"/>
                  </a:lnTo>
                  <a:lnTo>
                    <a:pt x="3222117" y="496341"/>
                  </a:lnTo>
                  <a:lnTo>
                    <a:pt x="3237738" y="497586"/>
                  </a:lnTo>
                  <a:lnTo>
                    <a:pt x="3248761" y="494995"/>
                  </a:lnTo>
                  <a:lnTo>
                    <a:pt x="3259074" y="490626"/>
                  </a:lnTo>
                  <a:lnTo>
                    <a:pt x="3268802" y="484403"/>
                  </a:lnTo>
                  <a:lnTo>
                    <a:pt x="3275838" y="478243"/>
                  </a:lnTo>
                  <a:lnTo>
                    <a:pt x="3278124" y="476250"/>
                  </a:lnTo>
                  <a:lnTo>
                    <a:pt x="3281845" y="482663"/>
                  </a:lnTo>
                  <a:lnTo>
                    <a:pt x="3287357" y="487006"/>
                  </a:lnTo>
                  <a:lnTo>
                    <a:pt x="3294723" y="489204"/>
                  </a:lnTo>
                  <a:lnTo>
                    <a:pt x="3304032" y="489204"/>
                  </a:lnTo>
                  <a:lnTo>
                    <a:pt x="3308604" y="488442"/>
                  </a:lnTo>
                  <a:lnTo>
                    <a:pt x="3313176" y="486918"/>
                  </a:lnTo>
                  <a:lnTo>
                    <a:pt x="3316986" y="484632"/>
                  </a:lnTo>
                  <a:lnTo>
                    <a:pt x="3321558" y="482346"/>
                  </a:lnTo>
                  <a:lnTo>
                    <a:pt x="3326892" y="478536"/>
                  </a:lnTo>
                  <a:lnTo>
                    <a:pt x="3332988" y="473202"/>
                  </a:lnTo>
                  <a:close/>
                </a:path>
                <a:path w="3697604" h="857250">
                  <a:moveTo>
                    <a:pt x="3443478" y="37338"/>
                  </a:moveTo>
                  <a:lnTo>
                    <a:pt x="3438626" y="0"/>
                  </a:lnTo>
                  <a:lnTo>
                    <a:pt x="3403650" y="0"/>
                  </a:lnTo>
                  <a:lnTo>
                    <a:pt x="3399155" y="6896"/>
                  </a:lnTo>
                  <a:lnTo>
                    <a:pt x="3390900" y="15049"/>
                  </a:lnTo>
                  <a:lnTo>
                    <a:pt x="3381489" y="20612"/>
                  </a:lnTo>
                  <a:lnTo>
                    <a:pt x="3371088" y="23622"/>
                  </a:lnTo>
                  <a:lnTo>
                    <a:pt x="3362629" y="24041"/>
                  </a:lnTo>
                  <a:lnTo>
                    <a:pt x="3355467" y="23050"/>
                  </a:lnTo>
                  <a:lnTo>
                    <a:pt x="3336582" y="0"/>
                  </a:lnTo>
                  <a:lnTo>
                    <a:pt x="3303727" y="0"/>
                  </a:lnTo>
                  <a:lnTo>
                    <a:pt x="3323171" y="39522"/>
                  </a:lnTo>
                  <a:lnTo>
                    <a:pt x="3356800" y="51308"/>
                  </a:lnTo>
                  <a:lnTo>
                    <a:pt x="3364230" y="51054"/>
                  </a:lnTo>
                  <a:lnTo>
                    <a:pt x="3400044" y="32664"/>
                  </a:lnTo>
                  <a:lnTo>
                    <a:pt x="3409188" y="21336"/>
                  </a:lnTo>
                  <a:lnTo>
                    <a:pt x="3412236" y="41910"/>
                  </a:lnTo>
                  <a:lnTo>
                    <a:pt x="3443478" y="37338"/>
                  </a:lnTo>
                  <a:close/>
                </a:path>
                <a:path w="3697604" h="857250">
                  <a:moveTo>
                    <a:pt x="3459480" y="304800"/>
                  </a:moveTo>
                  <a:lnTo>
                    <a:pt x="3424428" y="309372"/>
                  </a:lnTo>
                  <a:lnTo>
                    <a:pt x="3394710" y="403860"/>
                  </a:lnTo>
                  <a:lnTo>
                    <a:pt x="3340608" y="320040"/>
                  </a:lnTo>
                  <a:lnTo>
                    <a:pt x="3304794" y="324612"/>
                  </a:lnTo>
                  <a:lnTo>
                    <a:pt x="3381756" y="441198"/>
                  </a:lnTo>
                  <a:lnTo>
                    <a:pt x="3342894" y="563118"/>
                  </a:lnTo>
                  <a:lnTo>
                    <a:pt x="3377946" y="558546"/>
                  </a:lnTo>
                  <a:lnTo>
                    <a:pt x="3381756" y="546684"/>
                  </a:lnTo>
                  <a:lnTo>
                    <a:pt x="3459480" y="304800"/>
                  </a:lnTo>
                  <a:close/>
                </a:path>
                <a:path w="3697604" h="857250">
                  <a:moveTo>
                    <a:pt x="3519678" y="27432"/>
                  </a:moveTo>
                  <a:lnTo>
                    <a:pt x="3515969" y="0"/>
                  </a:lnTo>
                  <a:lnTo>
                    <a:pt x="3483356" y="0"/>
                  </a:lnTo>
                  <a:lnTo>
                    <a:pt x="3487674" y="32004"/>
                  </a:lnTo>
                  <a:lnTo>
                    <a:pt x="3519678" y="27432"/>
                  </a:lnTo>
                  <a:close/>
                </a:path>
                <a:path w="3697604" h="857250">
                  <a:moveTo>
                    <a:pt x="3621024" y="14478"/>
                  </a:moveTo>
                  <a:lnTo>
                    <a:pt x="3619068" y="0"/>
                  </a:lnTo>
                  <a:lnTo>
                    <a:pt x="3586607" y="0"/>
                  </a:lnTo>
                  <a:lnTo>
                    <a:pt x="3589020" y="19050"/>
                  </a:lnTo>
                  <a:lnTo>
                    <a:pt x="3621024" y="14478"/>
                  </a:lnTo>
                  <a:close/>
                </a:path>
                <a:path w="3697604" h="857250">
                  <a:moveTo>
                    <a:pt x="3624072" y="435102"/>
                  </a:moveTo>
                  <a:lnTo>
                    <a:pt x="3621786" y="416052"/>
                  </a:lnTo>
                  <a:lnTo>
                    <a:pt x="3614166" y="422910"/>
                  </a:lnTo>
                  <a:lnTo>
                    <a:pt x="3608832" y="425958"/>
                  </a:lnTo>
                  <a:lnTo>
                    <a:pt x="3601212" y="427482"/>
                  </a:lnTo>
                  <a:lnTo>
                    <a:pt x="3598926" y="425196"/>
                  </a:lnTo>
                  <a:lnTo>
                    <a:pt x="3589782" y="352044"/>
                  </a:lnTo>
                  <a:lnTo>
                    <a:pt x="3585210" y="325374"/>
                  </a:lnTo>
                  <a:lnTo>
                    <a:pt x="3583686" y="320040"/>
                  </a:lnTo>
                  <a:lnTo>
                    <a:pt x="3581400" y="316230"/>
                  </a:lnTo>
                  <a:lnTo>
                    <a:pt x="3577590" y="311658"/>
                  </a:lnTo>
                  <a:lnTo>
                    <a:pt x="3574542" y="307086"/>
                  </a:lnTo>
                  <a:lnTo>
                    <a:pt x="3570732" y="303276"/>
                  </a:lnTo>
                  <a:lnTo>
                    <a:pt x="3566922" y="300990"/>
                  </a:lnTo>
                  <a:lnTo>
                    <a:pt x="3566922" y="419862"/>
                  </a:lnTo>
                  <a:lnTo>
                    <a:pt x="3561042" y="425996"/>
                  </a:lnTo>
                  <a:lnTo>
                    <a:pt x="3554819" y="430720"/>
                  </a:lnTo>
                  <a:lnTo>
                    <a:pt x="3548164" y="433997"/>
                  </a:lnTo>
                  <a:lnTo>
                    <a:pt x="3541014" y="435864"/>
                  </a:lnTo>
                  <a:lnTo>
                    <a:pt x="3534156" y="436626"/>
                  </a:lnTo>
                  <a:lnTo>
                    <a:pt x="3528822" y="435102"/>
                  </a:lnTo>
                  <a:lnTo>
                    <a:pt x="3514344" y="409956"/>
                  </a:lnTo>
                  <a:lnTo>
                    <a:pt x="3515868" y="404622"/>
                  </a:lnTo>
                  <a:lnTo>
                    <a:pt x="3541014" y="384048"/>
                  </a:lnTo>
                  <a:lnTo>
                    <a:pt x="3558540" y="373926"/>
                  </a:lnTo>
                  <a:lnTo>
                    <a:pt x="3560826" y="372618"/>
                  </a:lnTo>
                  <a:lnTo>
                    <a:pt x="3566922" y="419862"/>
                  </a:lnTo>
                  <a:lnTo>
                    <a:pt x="3566922" y="300990"/>
                  </a:lnTo>
                  <a:lnTo>
                    <a:pt x="3557778" y="296252"/>
                  </a:lnTo>
                  <a:lnTo>
                    <a:pt x="3547580" y="293458"/>
                  </a:lnTo>
                  <a:lnTo>
                    <a:pt x="3536378" y="292519"/>
                  </a:lnTo>
                  <a:lnTo>
                    <a:pt x="3524250" y="293370"/>
                  </a:lnTo>
                  <a:lnTo>
                    <a:pt x="3508248" y="296799"/>
                  </a:lnTo>
                  <a:lnTo>
                    <a:pt x="3494532" y="302602"/>
                  </a:lnTo>
                  <a:lnTo>
                    <a:pt x="3483102" y="310832"/>
                  </a:lnTo>
                  <a:lnTo>
                    <a:pt x="3473958" y="321564"/>
                  </a:lnTo>
                  <a:lnTo>
                    <a:pt x="3478530" y="355854"/>
                  </a:lnTo>
                  <a:lnTo>
                    <a:pt x="3489210" y="342696"/>
                  </a:lnTo>
                  <a:lnTo>
                    <a:pt x="3500628" y="332892"/>
                  </a:lnTo>
                  <a:lnTo>
                    <a:pt x="3512604" y="326377"/>
                  </a:lnTo>
                  <a:lnTo>
                    <a:pt x="3525012" y="323088"/>
                  </a:lnTo>
                  <a:lnTo>
                    <a:pt x="3537737" y="322922"/>
                  </a:lnTo>
                  <a:lnTo>
                    <a:pt x="3547389" y="326986"/>
                  </a:lnTo>
                  <a:lnTo>
                    <a:pt x="3554044" y="335191"/>
                  </a:lnTo>
                  <a:lnTo>
                    <a:pt x="3557778" y="347472"/>
                  </a:lnTo>
                  <a:lnTo>
                    <a:pt x="3558540" y="355854"/>
                  </a:lnTo>
                  <a:lnTo>
                    <a:pt x="3520440" y="374904"/>
                  </a:lnTo>
                  <a:lnTo>
                    <a:pt x="3511423" y="380072"/>
                  </a:lnTo>
                  <a:lnTo>
                    <a:pt x="3485858" y="411568"/>
                  </a:lnTo>
                  <a:lnTo>
                    <a:pt x="3484626" y="418655"/>
                  </a:lnTo>
                  <a:lnTo>
                    <a:pt x="3484626" y="426008"/>
                  </a:lnTo>
                  <a:lnTo>
                    <a:pt x="3512909" y="458812"/>
                  </a:lnTo>
                  <a:lnTo>
                    <a:pt x="3520541" y="459892"/>
                  </a:lnTo>
                  <a:lnTo>
                    <a:pt x="3528822" y="459486"/>
                  </a:lnTo>
                  <a:lnTo>
                    <a:pt x="3539515" y="456895"/>
                  </a:lnTo>
                  <a:lnTo>
                    <a:pt x="3549866" y="452526"/>
                  </a:lnTo>
                  <a:lnTo>
                    <a:pt x="3559784" y="446303"/>
                  </a:lnTo>
                  <a:lnTo>
                    <a:pt x="3566922" y="440118"/>
                  </a:lnTo>
                  <a:lnTo>
                    <a:pt x="3569208" y="438150"/>
                  </a:lnTo>
                  <a:lnTo>
                    <a:pt x="3572929" y="444881"/>
                  </a:lnTo>
                  <a:lnTo>
                    <a:pt x="3578441" y="449199"/>
                  </a:lnTo>
                  <a:lnTo>
                    <a:pt x="3585807" y="451218"/>
                  </a:lnTo>
                  <a:lnTo>
                    <a:pt x="3595116" y="451104"/>
                  </a:lnTo>
                  <a:lnTo>
                    <a:pt x="3599688" y="450342"/>
                  </a:lnTo>
                  <a:lnTo>
                    <a:pt x="3604260" y="448818"/>
                  </a:lnTo>
                  <a:lnTo>
                    <a:pt x="3611880" y="444246"/>
                  </a:lnTo>
                  <a:lnTo>
                    <a:pt x="3617214" y="440436"/>
                  </a:lnTo>
                  <a:lnTo>
                    <a:pt x="3624072" y="435102"/>
                  </a:lnTo>
                  <a:close/>
                </a:path>
                <a:path w="3697604" h="857250">
                  <a:moveTo>
                    <a:pt x="3697224" y="4572"/>
                  </a:moveTo>
                  <a:lnTo>
                    <a:pt x="3696601" y="0"/>
                  </a:lnTo>
                  <a:lnTo>
                    <a:pt x="3664127" y="0"/>
                  </a:lnTo>
                  <a:lnTo>
                    <a:pt x="3665220" y="8382"/>
                  </a:lnTo>
                  <a:lnTo>
                    <a:pt x="3697224" y="4572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7" name="object 14">
              <a:extLst>
                <a:ext uri="{FF2B5EF4-FFF2-40B4-BE49-F238E27FC236}">
                  <a16:creationId xmlns:a16="http://schemas.microsoft.com/office/drawing/2014/main" id="{A4C5E45C-97DB-4312-9538-7060D2A2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478" y="3777996"/>
              <a:ext cx="440055" cy="53340"/>
            </a:xfrm>
            <a:custGeom>
              <a:avLst/>
              <a:gdLst>
                <a:gd name="T0" fmla="*/ 140597 w 440054"/>
                <a:gd name="T1" fmla="*/ 39633 h 53339"/>
                <a:gd name="T2" fmla="*/ 135263 w 440054"/>
                <a:gd name="T3" fmla="*/ 0 h 53339"/>
                <a:gd name="T4" fmla="*/ 102207 w 440054"/>
                <a:gd name="T5" fmla="*/ 0 h 53339"/>
                <a:gd name="T6" fmla="*/ 95948 w 440054"/>
                <a:gd name="T7" fmla="*/ 9072 h 53339"/>
                <a:gd name="T8" fmla="*/ 87638 w 440054"/>
                <a:gd name="T9" fmla="*/ 16954 h 53339"/>
                <a:gd name="T10" fmla="*/ 78184 w 440054"/>
                <a:gd name="T11" fmla="*/ 22264 h 53339"/>
                <a:gd name="T12" fmla="*/ 67445 w 440054"/>
                <a:gd name="T13" fmla="*/ 25145 h 53339"/>
                <a:gd name="T14" fmla="*/ 59325 w 440054"/>
                <a:gd name="T15" fmla="*/ 25574 h 53339"/>
                <a:gd name="T16" fmla="*/ 52205 w 440054"/>
                <a:gd name="T17" fmla="*/ 24574 h 53339"/>
                <a:gd name="T18" fmla="*/ 32437 w 440054"/>
                <a:gd name="T19" fmla="*/ 0 h 53339"/>
                <a:gd name="T20" fmla="*/ 0 w 440054"/>
                <a:gd name="T21" fmla="*/ 0 h 53339"/>
                <a:gd name="T22" fmla="*/ 14712 w 440054"/>
                <a:gd name="T23" fmla="*/ 36669 h 53339"/>
                <a:gd name="T24" fmla="*/ 53288 w 440054"/>
                <a:gd name="T25" fmla="*/ 53171 h 53339"/>
                <a:gd name="T26" fmla="*/ 60587 w 440054"/>
                <a:gd name="T27" fmla="*/ 52587 h 53339"/>
                <a:gd name="T28" fmla="*/ 96591 w 440054"/>
                <a:gd name="T29" fmla="*/ 34299 h 53339"/>
                <a:gd name="T30" fmla="*/ 106307 w 440054"/>
                <a:gd name="T31" fmla="*/ 22859 h 53339"/>
                <a:gd name="T32" fmla="*/ 108593 w 440054"/>
                <a:gd name="T33" fmla="*/ 43443 h 53339"/>
                <a:gd name="T34" fmla="*/ 140597 w 440054"/>
                <a:gd name="T35" fmla="*/ 39633 h 53339"/>
                <a:gd name="T36" fmla="*/ 317391 w 440054"/>
                <a:gd name="T37" fmla="*/ 16001 h 53339"/>
                <a:gd name="T38" fmla="*/ 315357 w 440054"/>
                <a:gd name="T39" fmla="*/ 0 h 53339"/>
                <a:gd name="T40" fmla="*/ 283383 w 440054"/>
                <a:gd name="T41" fmla="*/ 0 h 53339"/>
                <a:gd name="T42" fmla="*/ 286149 w 440054"/>
                <a:gd name="T43" fmla="*/ 20573 h 53339"/>
                <a:gd name="T44" fmla="*/ 317391 w 440054"/>
                <a:gd name="T45" fmla="*/ 16001 h 53339"/>
                <a:gd name="T46" fmla="*/ 216035 w 440054"/>
                <a:gd name="T47" fmla="*/ 29727 h 53339"/>
                <a:gd name="T48" fmla="*/ 212245 w 440054"/>
                <a:gd name="T49" fmla="*/ 0 h 53339"/>
                <a:gd name="T50" fmla="*/ 179679 w 440054"/>
                <a:gd name="T51" fmla="*/ 0 h 53339"/>
                <a:gd name="T52" fmla="*/ 184031 w 440054"/>
                <a:gd name="T53" fmla="*/ 33537 h 53339"/>
                <a:gd name="T54" fmla="*/ 216035 w 440054"/>
                <a:gd name="T55" fmla="*/ 29727 h 53339"/>
                <a:gd name="T56" fmla="*/ 439840 w 440054"/>
                <a:gd name="T57" fmla="*/ 0 h 53339"/>
                <a:gd name="T58" fmla="*/ 382746 w 440054"/>
                <a:gd name="T59" fmla="*/ 0 h 53339"/>
                <a:gd name="T60" fmla="*/ 388173 w 440054"/>
                <a:gd name="T61" fmla="*/ 2881 h 53339"/>
                <a:gd name="T62" fmla="*/ 397115 w 440054"/>
                <a:gd name="T63" fmla="*/ 5714 h 53339"/>
                <a:gd name="T64" fmla="*/ 406771 w 440054"/>
                <a:gd name="T65" fmla="*/ 6834 h 53339"/>
                <a:gd name="T66" fmla="*/ 417213 w 440054"/>
                <a:gd name="T67" fmla="*/ 6095 h 53339"/>
                <a:gd name="T68" fmla="*/ 427774 w 440054"/>
                <a:gd name="T69" fmla="*/ 4250 h 53339"/>
                <a:gd name="T70" fmla="*/ 437691 w 440054"/>
                <a:gd name="T71" fmla="*/ 1047 h 53339"/>
                <a:gd name="T72" fmla="*/ 439840 w 440054"/>
                <a:gd name="T73" fmla="*/ 0 h 533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40054" h="53339">
                  <a:moveTo>
                    <a:pt x="140597" y="39623"/>
                  </a:moveTo>
                  <a:lnTo>
                    <a:pt x="135263" y="0"/>
                  </a:lnTo>
                  <a:lnTo>
                    <a:pt x="102207" y="0"/>
                  </a:lnTo>
                  <a:lnTo>
                    <a:pt x="95948" y="9072"/>
                  </a:lnTo>
                  <a:lnTo>
                    <a:pt x="87638" y="16954"/>
                  </a:lnTo>
                  <a:lnTo>
                    <a:pt x="78184" y="22264"/>
                  </a:lnTo>
                  <a:lnTo>
                    <a:pt x="67445" y="25145"/>
                  </a:lnTo>
                  <a:lnTo>
                    <a:pt x="59325" y="25574"/>
                  </a:lnTo>
                  <a:lnTo>
                    <a:pt x="52205" y="24574"/>
                  </a:lnTo>
                  <a:lnTo>
                    <a:pt x="32437" y="0"/>
                  </a:lnTo>
                  <a:lnTo>
                    <a:pt x="0" y="0"/>
                  </a:lnTo>
                  <a:lnTo>
                    <a:pt x="14712" y="36659"/>
                  </a:lnTo>
                  <a:lnTo>
                    <a:pt x="53288" y="53161"/>
                  </a:lnTo>
                  <a:lnTo>
                    <a:pt x="60587" y="52577"/>
                  </a:lnTo>
                  <a:lnTo>
                    <a:pt x="96591" y="34289"/>
                  </a:lnTo>
                  <a:lnTo>
                    <a:pt x="106307" y="22859"/>
                  </a:lnTo>
                  <a:lnTo>
                    <a:pt x="108593" y="43433"/>
                  </a:lnTo>
                  <a:lnTo>
                    <a:pt x="140597" y="39623"/>
                  </a:lnTo>
                  <a:close/>
                </a:path>
                <a:path w="440054" h="53339">
                  <a:moveTo>
                    <a:pt x="317381" y="16001"/>
                  </a:moveTo>
                  <a:lnTo>
                    <a:pt x="315347" y="0"/>
                  </a:lnTo>
                  <a:lnTo>
                    <a:pt x="283373" y="0"/>
                  </a:lnTo>
                  <a:lnTo>
                    <a:pt x="286139" y="20573"/>
                  </a:lnTo>
                  <a:lnTo>
                    <a:pt x="317381" y="16001"/>
                  </a:lnTo>
                  <a:close/>
                </a:path>
                <a:path w="440054" h="53339">
                  <a:moveTo>
                    <a:pt x="216035" y="29717"/>
                  </a:moveTo>
                  <a:lnTo>
                    <a:pt x="212245" y="0"/>
                  </a:lnTo>
                  <a:lnTo>
                    <a:pt x="179679" y="0"/>
                  </a:lnTo>
                  <a:lnTo>
                    <a:pt x="184031" y="33527"/>
                  </a:lnTo>
                  <a:lnTo>
                    <a:pt x="216035" y="29717"/>
                  </a:lnTo>
                  <a:close/>
                </a:path>
                <a:path w="440054" h="53339">
                  <a:moveTo>
                    <a:pt x="439830" y="0"/>
                  </a:moveTo>
                  <a:lnTo>
                    <a:pt x="382736" y="0"/>
                  </a:lnTo>
                  <a:lnTo>
                    <a:pt x="388163" y="2881"/>
                  </a:lnTo>
                  <a:lnTo>
                    <a:pt x="397105" y="5714"/>
                  </a:lnTo>
                  <a:lnTo>
                    <a:pt x="406761" y="6834"/>
                  </a:lnTo>
                  <a:lnTo>
                    <a:pt x="417203" y="6095"/>
                  </a:lnTo>
                  <a:lnTo>
                    <a:pt x="427764" y="4250"/>
                  </a:lnTo>
                  <a:lnTo>
                    <a:pt x="437681" y="1047"/>
                  </a:lnTo>
                  <a:lnTo>
                    <a:pt x="439830" y="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8" name="object 22">
              <a:extLst>
                <a:ext uri="{FF2B5EF4-FFF2-40B4-BE49-F238E27FC236}">
                  <a16:creationId xmlns:a16="http://schemas.microsoft.com/office/drawing/2014/main" id="{045598E1-9102-46DB-B312-B3B5E0E7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6874001"/>
              <a:ext cx="9144000" cy="333375"/>
            </a:xfrm>
            <a:custGeom>
              <a:avLst/>
              <a:gdLst>
                <a:gd name="T0" fmla="*/ 9143999 w 9144000"/>
                <a:gd name="T1" fmla="*/ 332994 h 333375"/>
                <a:gd name="T2" fmla="*/ 9143999 w 9144000"/>
                <a:gd name="T3" fmla="*/ 0 h 333375"/>
                <a:gd name="T4" fmla="*/ 0 w 9144000"/>
                <a:gd name="T5" fmla="*/ 0 h 333375"/>
                <a:gd name="T6" fmla="*/ 0 w 9144000"/>
                <a:gd name="T7" fmla="*/ 332994 h 333375"/>
                <a:gd name="T8" fmla="*/ 9143999 w 9144000"/>
                <a:gd name="T9" fmla="*/ 332994 h 333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333375">
                  <a:moveTo>
                    <a:pt x="9143999" y="332994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32994"/>
                  </a:lnTo>
                  <a:lnTo>
                    <a:pt x="9143999" y="33299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237CF603-DBB9-47F1-9373-0B5C5617A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5989" y="6240871"/>
            <a:ext cx="7820025" cy="276999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dirty="0"/>
              <a:t>United Nations Asian and Pacific </a:t>
            </a:r>
            <a:r>
              <a:rPr spc="-9" dirty="0"/>
              <a:t>Training </a:t>
            </a:r>
            <a:r>
              <a:rPr dirty="0"/>
              <a:t>Centre for Information and Communication </a:t>
            </a:r>
            <a:r>
              <a:rPr spc="-9" dirty="0"/>
              <a:t>Technology </a:t>
            </a:r>
            <a:r>
              <a:rPr dirty="0"/>
              <a:t>for</a:t>
            </a:r>
            <a:r>
              <a:rPr spc="92" dirty="0"/>
              <a:t> </a:t>
            </a:r>
            <a:r>
              <a:rPr dirty="0"/>
              <a:t>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FE08B547-BB0F-4A25-AC73-57B016C4CA7C}"/>
              </a:ext>
            </a:extLst>
          </p:cNvPr>
          <p:cNvSpPr txBox="1"/>
          <p:nvPr/>
        </p:nvSpPr>
        <p:spPr>
          <a:xfrm>
            <a:off x="3033714" y="2754313"/>
            <a:ext cx="942975" cy="379412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400" b="1" spc="-105" dirty="0">
                <a:latin typeface="Trebuchet MS"/>
                <a:cs typeface="Trebuchet MS"/>
              </a:rPr>
              <a:t>Bah</a:t>
            </a:r>
            <a:r>
              <a:rPr sz="2400" b="1" spc="-140" dirty="0">
                <a:latin typeface="Trebuchet MS"/>
                <a:cs typeface="Trebuchet MS"/>
              </a:rPr>
              <a:t>a</a:t>
            </a:r>
            <a:r>
              <a:rPr sz="2400" b="1" spc="-188" dirty="0">
                <a:latin typeface="Trebuchet MS"/>
                <a:cs typeface="Trebuchet MS"/>
              </a:rPr>
              <a:t>y</a:t>
            </a:r>
            <a:r>
              <a:rPr sz="2400" b="1" spc="-96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4D6CE5E-441B-42A5-9D24-C9BD851BD972}"/>
              </a:ext>
            </a:extLst>
          </p:cNvPr>
          <p:cNvSpPr txBox="1"/>
          <p:nvPr/>
        </p:nvSpPr>
        <p:spPr>
          <a:xfrm>
            <a:off x="4926013" y="2730500"/>
            <a:ext cx="1689100" cy="395288"/>
          </a:xfrm>
          <a:prstGeom prst="rect">
            <a:avLst/>
          </a:prstGeom>
        </p:spPr>
        <p:txBody>
          <a:bodyPr lIns="0" tIns="10575" rIns="0" bIns="0">
            <a:spAutoFit/>
          </a:bodyPr>
          <a:lstStyle/>
          <a:p>
            <a:pPr marL="11132">
              <a:spcBef>
                <a:spcPts val="83"/>
              </a:spcBef>
              <a:defRPr/>
            </a:pPr>
            <a:r>
              <a:rPr sz="2500" b="1" spc="-259" dirty="0">
                <a:latin typeface="Trebuchet MS"/>
                <a:cs typeface="Trebuchet MS"/>
              </a:rPr>
              <a:t>K</a:t>
            </a:r>
            <a:r>
              <a:rPr sz="2500" b="1" spc="-237" dirty="0">
                <a:latin typeface="Trebuchet MS"/>
                <a:cs typeface="Trebuchet MS"/>
              </a:rPr>
              <a:t>e</a:t>
            </a:r>
            <a:r>
              <a:rPr sz="2500" b="1" spc="-215" dirty="0">
                <a:latin typeface="Trebuchet MS"/>
                <a:cs typeface="Trebuchet MS"/>
              </a:rPr>
              <a:t>r</a:t>
            </a:r>
            <a:r>
              <a:rPr sz="2500" b="1" spc="-179" dirty="0">
                <a:latin typeface="Trebuchet MS"/>
                <a:cs typeface="Trebuchet MS"/>
              </a:rPr>
              <a:t>e</a:t>
            </a:r>
            <a:r>
              <a:rPr sz="2500" b="1" spc="-210" dirty="0">
                <a:latin typeface="Trebuchet MS"/>
                <a:cs typeface="Trebuchet MS"/>
              </a:rPr>
              <a:t>n</a:t>
            </a:r>
            <a:r>
              <a:rPr sz="2500" b="1" spc="-171" dirty="0">
                <a:latin typeface="Trebuchet MS"/>
                <a:cs typeface="Trebuchet MS"/>
              </a:rPr>
              <a:t>t</a:t>
            </a:r>
            <a:r>
              <a:rPr sz="2500" b="1" spc="-131" dirty="0">
                <a:latin typeface="Trebuchet MS"/>
                <a:cs typeface="Trebuchet MS"/>
              </a:rPr>
              <a:t>anan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7412" name="object 10">
            <a:extLst>
              <a:ext uri="{FF2B5EF4-FFF2-40B4-BE49-F238E27FC236}">
                <a16:creationId xmlns:a16="http://schemas.microsoft.com/office/drawing/2014/main" id="{1DAC7928-1D89-4D54-9290-1E941853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9" y="2651125"/>
            <a:ext cx="2174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3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id-ID" altLang="id-ID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object 11">
            <a:extLst>
              <a:ext uri="{FF2B5EF4-FFF2-40B4-BE49-F238E27FC236}">
                <a16:creationId xmlns:a16="http://schemas.microsoft.com/office/drawing/2014/main" id="{A746051E-E85F-4C19-910F-8DCE4AF8AD2A}"/>
              </a:ext>
            </a:extLst>
          </p:cNvPr>
          <p:cNvSpPr>
            <a:spLocks/>
          </p:cNvSpPr>
          <p:nvPr/>
        </p:nvSpPr>
        <p:spPr bwMode="auto">
          <a:xfrm>
            <a:off x="2908300" y="3328989"/>
            <a:ext cx="3970338" cy="33337"/>
          </a:xfrm>
          <a:custGeom>
            <a:avLst/>
            <a:gdLst>
              <a:gd name="T0" fmla="*/ 970425 w 4643120"/>
              <a:gd name="T1" fmla="*/ 10021 h 38100"/>
              <a:gd name="T2" fmla="*/ 970425 w 4643120"/>
              <a:gd name="T3" fmla="*/ 0 h 38100"/>
              <a:gd name="T4" fmla="*/ 0 w 4643120"/>
              <a:gd name="T5" fmla="*/ 0 h 38100"/>
              <a:gd name="T6" fmla="*/ 0 w 4643120"/>
              <a:gd name="T7" fmla="*/ 10021 h 38100"/>
              <a:gd name="T8" fmla="*/ 970425 w 4643120"/>
              <a:gd name="T9" fmla="*/ 10021 h 38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43120" h="38100">
                <a:moveTo>
                  <a:pt x="4642865" y="38100"/>
                </a:moveTo>
                <a:lnTo>
                  <a:pt x="4642865" y="0"/>
                </a:lnTo>
                <a:lnTo>
                  <a:pt x="0" y="0"/>
                </a:lnTo>
                <a:lnTo>
                  <a:pt x="0" y="38100"/>
                </a:lnTo>
                <a:lnTo>
                  <a:pt x="4642865" y="38100"/>
                </a:lnTo>
                <a:close/>
              </a:path>
            </a:pathLst>
          </a:custGeom>
          <a:solidFill>
            <a:srgbClr val="0027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D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09B3B5B-25D6-4E1F-BF82-63F98703F19C}"/>
              </a:ext>
            </a:extLst>
          </p:cNvPr>
          <p:cNvSpPr txBox="1"/>
          <p:nvPr/>
        </p:nvSpPr>
        <p:spPr>
          <a:xfrm>
            <a:off x="7532689" y="2743201"/>
            <a:ext cx="2803525" cy="3968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500" b="1" spc="-127" dirty="0">
                <a:latin typeface="Trebuchet MS"/>
                <a:cs typeface="Trebuchet MS"/>
              </a:rPr>
              <a:t>Risiko</a:t>
            </a:r>
            <a:r>
              <a:rPr sz="2500" b="1" spc="-245" dirty="0">
                <a:latin typeface="Trebuchet MS"/>
                <a:cs typeface="Trebuchet MS"/>
              </a:rPr>
              <a:t> </a:t>
            </a:r>
            <a:r>
              <a:rPr sz="2500" b="1" spc="-140" dirty="0">
                <a:latin typeface="Trebuchet MS"/>
                <a:cs typeface="Trebuchet MS"/>
              </a:rPr>
              <a:t>Bencana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7415" name="object 13">
            <a:extLst>
              <a:ext uri="{FF2B5EF4-FFF2-40B4-BE49-F238E27FC236}">
                <a16:creationId xmlns:a16="http://schemas.microsoft.com/office/drawing/2014/main" id="{2ABAB4F1-1BE9-4DBB-9BC7-D010C7A4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6" y="2720975"/>
            <a:ext cx="244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132" rIns="0" bIns="0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8"/>
              </a:spcBef>
              <a:buNone/>
            </a:pPr>
            <a:r>
              <a:rPr lang="id-ID" altLang="id-ID" sz="3200" b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id-ID" altLang="id-ID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768A24E-3345-42B8-9657-909B572AC7A5}"/>
              </a:ext>
            </a:extLst>
          </p:cNvPr>
          <p:cNvSpPr txBox="1"/>
          <p:nvPr/>
        </p:nvSpPr>
        <p:spPr>
          <a:xfrm>
            <a:off x="3752851" y="3375026"/>
            <a:ext cx="1857375" cy="396875"/>
          </a:xfrm>
          <a:prstGeom prst="rect">
            <a:avLst/>
          </a:prstGeom>
        </p:spPr>
        <p:txBody>
          <a:bodyPr lIns="0" tIns="11132" rIns="0" bIns="0"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sz="2500" b="1" spc="-118" dirty="0">
                <a:latin typeface="Trebuchet MS"/>
                <a:cs typeface="Trebuchet MS"/>
              </a:rPr>
              <a:t>Kapasitas</a:t>
            </a:r>
            <a:endParaRPr sz="2500" dirty="0">
              <a:latin typeface="Trebuchet MS"/>
              <a:cs typeface="Trebuchet MS"/>
            </a:endParaRPr>
          </a:p>
        </p:txBody>
      </p:sp>
      <p:grpSp>
        <p:nvGrpSpPr>
          <p:cNvPr id="17417" name="object 16">
            <a:extLst>
              <a:ext uri="{FF2B5EF4-FFF2-40B4-BE49-F238E27FC236}">
                <a16:creationId xmlns:a16="http://schemas.microsoft.com/office/drawing/2014/main" id="{D7081BE8-4C65-4818-86A7-59C933C691F4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6234114"/>
            <a:ext cx="7820025" cy="301625"/>
            <a:chOff x="774839" y="6874001"/>
            <a:chExt cx="9144000" cy="333375"/>
          </a:xfrm>
        </p:grpSpPr>
        <p:sp>
          <p:nvSpPr>
            <p:cNvPr id="17419" name="object 17">
              <a:extLst>
                <a:ext uri="{FF2B5EF4-FFF2-40B4-BE49-F238E27FC236}">
                  <a16:creationId xmlns:a16="http://schemas.microsoft.com/office/drawing/2014/main" id="{E1CFF730-E5F9-462D-BB4F-FAF2D01D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9" y="6874001"/>
              <a:ext cx="9144000" cy="333375"/>
            </a:xfrm>
            <a:custGeom>
              <a:avLst/>
              <a:gdLst>
                <a:gd name="T0" fmla="*/ 9143999 w 9144000"/>
                <a:gd name="T1" fmla="*/ 332994 h 333375"/>
                <a:gd name="T2" fmla="*/ 9143999 w 9144000"/>
                <a:gd name="T3" fmla="*/ 0 h 333375"/>
                <a:gd name="T4" fmla="*/ 0 w 9144000"/>
                <a:gd name="T5" fmla="*/ 0 h 333375"/>
                <a:gd name="T6" fmla="*/ 0 w 9144000"/>
                <a:gd name="T7" fmla="*/ 332994 h 333375"/>
                <a:gd name="T8" fmla="*/ 9143999 w 9144000"/>
                <a:gd name="T9" fmla="*/ 332994 h 333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44000" h="333375">
                  <a:moveTo>
                    <a:pt x="9143999" y="332994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332994"/>
                  </a:lnTo>
                  <a:lnTo>
                    <a:pt x="9143999" y="33299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7420" name="object 19">
              <a:extLst>
                <a:ext uri="{FF2B5EF4-FFF2-40B4-BE49-F238E27FC236}">
                  <a16:creationId xmlns:a16="http://schemas.microsoft.com/office/drawing/2014/main" id="{4CB7BC9A-B2D6-4CB1-A049-D2FF25971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149" y="6898004"/>
              <a:ext cx="79375" cy="0"/>
            </a:xfrm>
            <a:custGeom>
              <a:avLst/>
              <a:gdLst>
                <a:gd name="T0" fmla="*/ 0 w 79375"/>
                <a:gd name="T1" fmla="*/ 79247 w 7937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79375">
                  <a:moveTo>
                    <a:pt x="0" y="0"/>
                  </a:moveTo>
                  <a:lnTo>
                    <a:pt x="79247" y="0"/>
                  </a:lnTo>
                </a:path>
              </a:pathLst>
            </a:custGeom>
            <a:noFill/>
            <a:ln w="381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B721FEBC-2ACA-4F98-9A5C-49AFB9E062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5989" y="6229758"/>
            <a:ext cx="7820025" cy="276999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dirty="0"/>
              <a:t>United Nations Asian and Pacific </a:t>
            </a:r>
            <a:r>
              <a:rPr spc="-9" dirty="0"/>
              <a:t>Training </a:t>
            </a:r>
            <a:r>
              <a:rPr dirty="0"/>
              <a:t>Centre for Information and Communication </a:t>
            </a:r>
            <a:r>
              <a:rPr spc="-9" dirty="0"/>
              <a:t>Technology </a:t>
            </a:r>
            <a:r>
              <a:rPr dirty="0"/>
              <a:t>for</a:t>
            </a:r>
            <a:r>
              <a:rPr spc="92" dirty="0"/>
              <a:t> </a:t>
            </a:r>
            <a:r>
              <a:rPr dirty="0"/>
              <a:t>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2096</Words>
  <Application>Microsoft Office PowerPoint</Application>
  <PresentationFormat>Widescreen</PresentationFormat>
  <Paragraphs>286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Caladea</vt:lpstr>
      <vt:lpstr>Calibri</vt:lpstr>
      <vt:lpstr>Calibri Light</vt:lpstr>
      <vt:lpstr>Cambria</vt:lpstr>
      <vt:lpstr>Comic Sans MS</vt:lpstr>
      <vt:lpstr>Open Sans</vt:lpstr>
      <vt:lpstr>Times New Roman</vt:lpstr>
      <vt:lpstr>Trebuchet MS</vt:lpstr>
      <vt:lpstr>Wingdings</vt:lpstr>
      <vt:lpstr>Office Theme</vt:lpstr>
      <vt:lpstr>Custom Design</vt:lpstr>
      <vt:lpstr>Pertemuan 15 TIK dan Mitigasi Bencana</vt:lpstr>
      <vt:lpstr>Definisi Dasar, Istilah, &amp; TIK</vt:lpstr>
      <vt:lpstr>Terminologi dasar</vt:lpstr>
      <vt:lpstr>Bahaya</vt:lpstr>
      <vt:lpstr>Bencana</vt:lpstr>
      <vt:lpstr>Kerentanan</vt:lpstr>
      <vt:lpstr>Risiko</vt:lpstr>
      <vt:lpstr>Kapasitas</vt:lpstr>
      <vt:lpstr>PowerPoint Presentation</vt:lpstr>
      <vt:lpstr>Elemen elemen berisiko</vt:lpstr>
      <vt:lpstr>Penanganan</vt:lpstr>
      <vt:lpstr>Penanggulangan</vt:lpstr>
      <vt:lpstr>PowerPoint Presentation</vt:lpstr>
      <vt:lpstr>Pemulihan</vt:lpstr>
      <vt:lpstr>Rehabilitasi</vt:lpstr>
      <vt:lpstr>Rekonstruksi</vt:lpstr>
      <vt:lpstr>PowerPoint Presentation</vt:lpstr>
      <vt:lpstr>Mitigasi</vt:lpstr>
      <vt:lpstr>Mitigasi</vt:lpstr>
      <vt:lpstr>PowerPoint Presentation</vt:lpstr>
      <vt:lpstr>Manajemen Risiko Bencana</vt:lpstr>
      <vt:lpstr>Siklus Manajemen Informasi</vt:lpstr>
      <vt:lpstr>Siapa saja yang membutuhkan informasi?</vt:lpstr>
      <vt:lpstr>Studi Kasus: Project 4636</vt:lpstr>
      <vt:lpstr>Media Sosial dan Topan Super Megi</vt:lpstr>
      <vt:lpstr>Apa saja kebutuhan informasi</vt:lpstr>
      <vt:lpstr>Dimanakah teknologi berada?</vt:lpstr>
      <vt:lpstr>Sensor</vt:lpstr>
      <vt:lpstr>Sensor</vt:lpstr>
      <vt:lpstr>Komunitas Pusat  Peringatan Tsunami Dini</vt:lpstr>
      <vt:lpstr>Aplikasi Web</vt:lpstr>
      <vt:lpstr>Referensi</vt:lpstr>
      <vt:lpstr>PowerPoint Presentation</vt:lpstr>
      <vt:lpstr>Agenda</vt:lpstr>
      <vt:lpstr>Latar Belakang Perpres No. 95 Tahun 2018</vt:lpstr>
      <vt:lpstr>Permasalahan</vt:lpstr>
      <vt:lpstr>Permasalahan</vt:lpstr>
      <vt:lpstr>Permasalahan</vt:lpstr>
      <vt:lpstr>Tujuan</vt:lpstr>
      <vt:lpstr>Tujuan</vt:lpstr>
      <vt:lpstr>Visi dan Misi SPBE</vt:lpstr>
      <vt:lpstr>Prinsip SPBE</vt:lpstr>
      <vt:lpstr>Prinsip SPBE</vt:lpstr>
      <vt:lpstr>Prinsip SPBE</vt:lpstr>
      <vt:lpstr>Ruang Lingkup</vt:lpstr>
      <vt:lpstr>Tata Kelola</vt:lpstr>
      <vt:lpstr>Tata Kelola</vt:lpstr>
      <vt:lpstr>Arsitektur</vt:lpstr>
      <vt:lpstr>Arsitektur</vt:lpstr>
      <vt:lpstr>Manajemen SPBE</vt:lpstr>
      <vt:lpstr>Audit Teknologi Informasi dan Komunikasi</vt:lpstr>
      <vt:lpstr>Penyelenggara SPBE</vt:lpstr>
      <vt:lpstr>TIM Koordinasi SPBE</vt:lpstr>
      <vt:lpstr>Percepatan SPBE</vt:lpstr>
      <vt:lpstr>Pemantauan dan Evaluasi SPBE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24</cp:revision>
  <dcterms:created xsi:type="dcterms:W3CDTF">2021-08-03T05:39:13Z</dcterms:created>
  <dcterms:modified xsi:type="dcterms:W3CDTF">2022-05-16T23:58:24Z</dcterms:modified>
</cp:coreProperties>
</file>