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439" r:id="rId4"/>
    <p:sldId id="440" r:id="rId5"/>
    <p:sldId id="442" r:id="rId6"/>
    <p:sldId id="441" r:id="rId7"/>
    <p:sldId id="458" r:id="rId8"/>
    <p:sldId id="459" r:id="rId9"/>
    <p:sldId id="460" r:id="rId10"/>
    <p:sldId id="461" r:id="rId11"/>
    <p:sldId id="462" r:id="rId12"/>
    <p:sldId id="463" r:id="rId13"/>
    <p:sldId id="443" r:id="rId14"/>
    <p:sldId id="446" r:id="rId15"/>
    <p:sldId id="4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70" d="100"/>
          <a:sy n="70" d="100"/>
        </p:scale>
        <p:origin x="-73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E0B7B-3DED-4E4C-94E0-203B6764E54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EC7A6-7F0B-4012-ACCC-6637B0EB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5123" y="5327566"/>
            <a:ext cx="505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Disusun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:</a:t>
            </a:r>
          </a:p>
          <a:p>
            <a:pPr algn="ctr"/>
            <a:r>
              <a:rPr lang="fi-FI" b="1" dirty="0"/>
              <a:t>Fanji Wijaya, S.Kom., M.M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 txBox="1">
            <a:spLocks/>
          </p:cNvSpPr>
          <p:nvPr/>
        </p:nvSpPr>
        <p:spPr>
          <a:xfrm>
            <a:off x="401292" y="2469587"/>
            <a:ext cx="5967663" cy="189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PEMANTAUAN DAN EVALUASI</a:t>
            </a:r>
            <a:endParaRPr lang="en-GB" sz="5400" b="1" dirty="0">
              <a:solidFill>
                <a:srgbClr val="BA0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58918B70-FCB8-49D9-A58B-18F475FD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8613" y="882901"/>
            <a:ext cx="4153418" cy="47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827343" cy="56040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lang="en-US" sz="2800" spc="-50" dirty="0" err="1">
                <a:solidFill>
                  <a:srgbClr val="002F6C"/>
                </a:solidFill>
              </a:rPr>
              <a:t>Tujuan</a:t>
            </a:r>
            <a:r>
              <a:rPr lang="en-US" sz="2800" spc="-50" dirty="0">
                <a:solidFill>
                  <a:srgbClr val="002F6C"/>
                </a:solidFill>
              </a:rPr>
              <a:t> </a:t>
            </a:r>
            <a:r>
              <a:rPr lang="en-US" sz="2800" spc="45" dirty="0" err="1">
                <a:solidFill>
                  <a:srgbClr val="002F6C"/>
                </a:solidFill>
              </a:rPr>
              <a:t>Jangka</a:t>
            </a:r>
            <a:r>
              <a:rPr lang="en-US" sz="2800" spc="45" dirty="0">
                <a:solidFill>
                  <a:srgbClr val="002F6C"/>
                </a:solidFill>
              </a:rPr>
              <a:t> </a:t>
            </a:r>
            <a:r>
              <a:rPr lang="en-US" sz="2800" spc="10" dirty="0" err="1">
                <a:solidFill>
                  <a:srgbClr val="002F6C"/>
                </a:solidFill>
              </a:rPr>
              <a:t>Panjang</a:t>
            </a:r>
            <a:r>
              <a:rPr lang="en-US" sz="2800" spc="-350" dirty="0">
                <a:solidFill>
                  <a:srgbClr val="002F6C"/>
                </a:solidFill>
              </a:rPr>
              <a:t> </a:t>
            </a:r>
            <a:r>
              <a:rPr lang="en-US" sz="2800" spc="60" dirty="0">
                <a:solidFill>
                  <a:srgbClr val="002F6C"/>
                </a:solidFill>
              </a:rPr>
              <a:t>yang </a:t>
            </a:r>
            <a:r>
              <a:rPr lang="en-US" sz="2800" spc="65" dirty="0" err="1">
                <a:solidFill>
                  <a:srgbClr val="002F6C"/>
                </a:solidFill>
              </a:rPr>
              <a:t>ingin</a:t>
            </a:r>
            <a:r>
              <a:rPr lang="en-US" sz="2800" spc="-114" dirty="0">
                <a:solidFill>
                  <a:srgbClr val="002F6C"/>
                </a:solidFill>
              </a:rPr>
              <a:t> </a:t>
            </a:r>
            <a:r>
              <a:rPr lang="en-US" sz="2800" spc="45" dirty="0" err="1">
                <a:solidFill>
                  <a:srgbClr val="002F6C"/>
                </a:solidFill>
              </a:rPr>
              <a:t>dicapai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79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Dampak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9">
            <a:extLst>
              <a:ext uri="{FF2B5EF4-FFF2-40B4-BE49-F238E27FC236}">
                <a16:creationId xmlns="" xmlns:a16="http://schemas.microsoft.com/office/drawing/2014/main" id="{B9F65C82-A066-4C5C-83B0-625AEA015B84}"/>
              </a:ext>
            </a:extLst>
          </p:cNvPr>
          <p:cNvSpPr/>
          <p:nvPr/>
        </p:nvSpPr>
        <p:spPr>
          <a:xfrm>
            <a:off x="2825112" y="662923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TEORI PERUBAHAN</a:t>
            </a:r>
          </a:p>
        </p:txBody>
      </p:sp>
      <p:sp>
        <p:nvSpPr>
          <p:cNvPr id="6" name="object 3"/>
          <p:cNvSpPr/>
          <p:nvPr/>
        </p:nvSpPr>
        <p:spPr>
          <a:xfrm>
            <a:off x="293003" y="2042993"/>
            <a:ext cx="11568820" cy="2339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902984" y="2634717"/>
            <a:ext cx="1120775" cy="9798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900"/>
              </a:lnSpc>
              <a:spcBef>
                <a:spcPts val="969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erumusan 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34476" y="2759684"/>
            <a:ext cx="54927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700399" y="2759684"/>
            <a:ext cx="90995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6634723" y="2759684"/>
            <a:ext cx="732790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8304532" y="2759684"/>
            <a:ext cx="103441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9995460" y="2634717"/>
            <a:ext cx="1395095" cy="9798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900"/>
              </a:lnSpc>
              <a:spcBef>
                <a:spcPts val="969"/>
              </a:spcBef>
            </a:pP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Dampak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yang 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diharapkan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7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427FD9C6-47E5-49BE-9625-2DF2B3BBB766}"/>
              </a:ext>
            </a:extLst>
          </p:cNvPr>
          <p:cNvSpPr/>
          <p:nvPr/>
        </p:nvSpPr>
        <p:spPr>
          <a:xfrm>
            <a:off x="1371600" y="529390"/>
            <a:ext cx="9132176" cy="5161547"/>
          </a:xfrm>
          <a:prstGeom prst="rect">
            <a:avLst/>
          </a:prstGeom>
          <a:blipFill>
            <a:blip r:embed="rId2" cstate="print"/>
            <a:stretch>
              <a:fillRect b="-6694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3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601578" y="192505"/>
            <a:ext cx="10507700" cy="591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4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12012" y="829166"/>
            <a:ext cx="5633167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5" dirty="0">
                <a:solidFill>
                  <a:srgbClr val="FFFF00"/>
                </a:solidFill>
                <a:latin typeface="Arial Rounded MT Bold" pitchFamily="34" charset="0"/>
              </a:rPr>
              <a:t>TERIMA</a:t>
            </a:r>
            <a:r>
              <a:rPr lang="en-ID" sz="7200" b="1" spc="5" dirty="0"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sz="7200" b="1" spc="5" dirty="0">
                <a:solidFill>
                  <a:srgbClr val="FFFF00"/>
                </a:solidFill>
                <a:latin typeface="Arial Rounded MT Bold" pitchFamily="34" charset="0"/>
              </a:rPr>
              <a:t>KASIH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442529" y="3385766"/>
            <a:ext cx="5633167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5" dirty="0" smtClean="0">
                <a:solidFill>
                  <a:srgbClr val="FFFF00"/>
                </a:solidFill>
                <a:latin typeface="Bahnschrift SemiBold" pitchFamily="34" charset="0"/>
              </a:rPr>
              <a:t>SEMOGA BERMANFAAT</a:t>
            </a:r>
            <a:endParaRPr lang="en-US" b="1" spc="5" dirty="0">
              <a:solidFill>
                <a:srgbClr val="FFFF00"/>
              </a:solidFill>
              <a:latin typeface="Bahnschrift SemiBold" pitchFamily="34" charset="0"/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58918B70-FCB8-49D9-A58B-18F475FD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5179" y="882901"/>
            <a:ext cx="5086852" cy="47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E6043842-70C7-4C55-9BC2-DEFD6BEFF7AF}"/>
              </a:ext>
            </a:extLst>
          </p:cNvPr>
          <p:cNvSpPr/>
          <p:nvPr/>
        </p:nvSpPr>
        <p:spPr>
          <a:xfrm>
            <a:off x="1732546" y="1395664"/>
            <a:ext cx="8566485" cy="4748858"/>
          </a:xfrm>
          <a:prstGeom prst="rect">
            <a:avLst/>
          </a:prstGeom>
          <a:blipFill>
            <a:blip r:embed="rId2" cstate="print"/>
            <a:stretch>
              <a:fillRect l="-25215" t="-25759" r="-13915" b="-94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: Rounded Corners 12">
            <a:extLst>
              <a:ext uri="{FF2B5EF4-FFF2-40B4-BE49-F238E27FC236}">
                <a16:creationId xmlns="" xmlns:a16="http://schemas.microsoft.com/office/drawing/2014/main" id="{C7791B33-DD45-4415-B29F-3FC05DAD3575}"/>
              </a:ext>
            </a:extLst>
          </p:cNvPr>
          <p:cNvSpPr/>
          <p:nvPr/>
        </p:nvSpPr>
        <p:spPr>
          <a:xfrm>
            <a:off x="2627130" y="640161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PANDUAN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="" xmlns:a16="http://schemas.microsoft.com/office/drawing/2014/main" id="{576702F8-A949-43CF-BE33-B266CBDBA577}"/>
              </a:ext>
            </a:extLst>
          </p:cNvPr>
          <p:cNvGrpSpPr/>
          <p:nvPr/>
        </p:nvGrpSpPr>
        <p:grpSpPr>
          <a:xfrm rot="3027180">
            <a:off x="9895489" y="2876386"/>
            <a:ext cx="807085" cy="711835"/>
            <a:chOff x="5463099" y="1359104"/>
            <a:chExt cx="807085" cy="711835"/>
          </a:xfrm>
        </p:grpSpPr>
        <p:sp>
          <p:nvSpPr>
            <p:cNvPr id="7" name="object 7">
              <a:extLst>
                <a:ext uri="{FF2B5EF4-FFF2-40B4-BE49-F238E27FC236}">
                  <a16:creationId xmlns="" xmlns:a16="http://schemas.microsoft.com/office/drawing/2014/main" id="{3950B5CB-09D3-4035-B79F-6C670124B479}"/>
                </a:ext>
              </a:extLst>
            </p:cNvPr>
            <p:cNvSpPr/>
            <p:nvPr/>
          </p:nvSpPr>
          <p:spPr>
            <a:xfrm>
              <a:off x="5469674" y="1365262"/>
              <a:ext cx="794385" cy="699135"/>
            </a:xfrm>
            <a:custGeom>
              <a:avLst/>
              <a:gdLst/>
              <a:ahLst/>
              <a:cxnLst/>
              <a:rect l="l" t="t" r="r" b="b"/>
              <a:pathLst>
                <a:path w="794385" h="699135">
                  <a:moveTo>
                    <a:pt x="292303" y="0"/>
                  </a:moveTo>
                  <a:lnTo>
                    <a:pt x="198500" y="320370"/>
                  </a:lnTo>
                  <a:lnTo>
                    <a:pt x="0" y="262254"/>
                  </a:lnTo>
                  <a:lnTo>
                    <a:pt x="303187" y="698868"/>
                  </a:lnTo>
                  <a:lnTo>
                    <a:pt x="793978" y="494728"/>
                  </a:lnTo>
                  <a:lnTo>
                    <a:pt x="595490" y="436613"/>
                  </a:lnTo>
                  <a:lnTo>
                    <a:pt x="689292" y="116230"/>
                  </a:lnTo>
                  <a:lnTo>
                    <a:pt x="2923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="" xmlns:a16="http://schemas.microsoft.com/office/drawing/2014/main" id="{AF1B6968-0945-4479-BBC5-BC59186DE719}"/>
                </a:ext>
              </a:extLst>
            </p:cNvPr>
            <p:cNvSpPr/>
            <p:nvPr/>
          </p:nvSpPr>
          <p:spPr>
            <a:xfrm>
              <a:off x="5469451" y="1365456"/>
              <a:ext cx="794385" cy="699135"/>
            </a:xfrm>
            <a:custGeom>
              <a:avLst/>
              <a:gdLst/>
              <a:ahLst/>
              <a:cxnLst/>
              <a:rect l="l" t="t" r="r" b="b"/>
              <a:pathLst>
                <a:path w="794385" h="699135">
                  <a:moveTo>
                    <a:pt x="689436" y="116101"/>
                  </a:moveTo>
                  <a:lnTo>
                    <a:pt x="595741" y="436617"/>
                  </a:lnTo>
                  <a:lnTo>
                    <a:pt x="794320" y="494667"/>
                  </a:lnTo>
                  <a:lnTo>
                    <a:pt x="303465" y="699082"/>
                  </a:lnTo>
                  <a:lnTo>
                    <a:pt x="0" y="262465"/>
                  </a:lnTo>
                  <a:lnTo>
                    <a:pt x="198580" y="320515"/>
                  </a:lnTo>
                  <a:lnTo>
                    <a:pt x="292276" y="0"/>
                  </a:lnTo>
                  <a:lnTo>
                    <a:pt x="689436" y="116101"/>
                  </a:lnTo>
                  <a:close/>
                </a:path>
              </a:pathLst>
            </a:custGeom>
            <a:ln w="12703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36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61303"/>
            <a:ext cx="10658475" cy="6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9">
            <a:extLst>
              <a:ext uri="{FF2B5EF4-FFF2-40B4-BE49-F238E27FC236}">
                <a16:creationId xmlns="" xmlns:a16="http://schemas.microsoft.com/office/drawing/2014/main" id="{B9F65C82-A066-4C5C-83B0-625AEA015B84}"/>
              </a:ext>
            </a:extLst>
          </p:cNvPr>
          <p:cNvSpPr/>
          <p:nvPr/>
        </p:nvSpPr>
        <p:spPr>
          <a:xfrm>
            <a:off x="2825112" y="662923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TEORI PERUBAHAN</a:t>
            </a:r>
          </a:p>
        </p:txBody>
      </p:sp>
      <p:sp>
        <p:nvSpPr>
          <p:cNvPr id="6" name="object 3"/>
          <p:cNvSpPr/>
          <p:nvPr/>
        </p:nvSpPr>
        <p:spPr>
          <a:xfrm>
            <a:off x="293003" y="2042993"/>
            <a:ext cx="11568820" cy="2339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902984" y="2634717"/>
            <a:ext cx="1120775" cy="9798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900"/>
              </a:lnSpc>
              <a:spcBef>
                <a:spcPts val="969"/>
              </a:spcBef>
            </a:pP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erumusan 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34476" y="2759684"/>
            <a:ext cx="54927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700399" y="2759684"/>
            <a:ext cx="90995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6634723" y="2759684"/>
            <a:ext cx="732790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8304532" y="2759684"/>
            <a:ext cx="1034415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9995460" y="2634717"/>
            <a:ext cx="1395095" cy="9798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ts val="1900"/>
              </a:lnSpc>
              <a:spcBef>
                <a:spcPts val="969"/>
              </a:spcBef>
            </a:pP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Dampak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yang 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diharapkan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1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024245" cy="10092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05"/>
              </a:spcBef>
            </a:pPr>
            <a:r>
              <a:rPr sz="2800" spc="40" dirty="0" err="1">
                <a:solidFill>
                  <a:srgbClr val="002060"/>
                </a:solidFill>
                <a:latin typeface="Arial"/>
                <a:cs typeface="Arial"/>
              </a:rPr>
              <a:t>Masalah</a:t>
            </a:r>
            <a:r>
              <a:rPr sz="2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02060"/>
                </a:solidFill>
                <a:latin typeface="Arial"/>
                <a:cs typeface="Arial"/>
              </a:rPr>
              <a:t>utama </a:t>
            </a:r>
            <a:r>
              <a:rPr sz="2800" spc="65" dirty="0">
                <a:solidFill>
                  <a:srgbClr val="002060"/>
                </a:solidFill>
                <a:latin typeface="Arial"/>
                <a:cs typeface="Arial"/>
              </a:rPr>
              <a:t>apa </a:t>
            </a:r>
            <a:r>
              <a:rPr sz="2800" spc="5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800" spc="-5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002060"/>
                </a:solidFill>
                <a:latin typeface="Arial"/>
                <a:cs typeface="Arial"/>
              </a:rPr>
              <a:t>ingin  </a:t>
            </a:r>
            <a:r>
              <a:rPr sz="2800" spc="15" dirty="0">
                <a:solidFill>
                  <a:srgbClr val="002060"/>
                </a:solidFill>
                <a:latin typeface="Arial"/>
                <a:cs typeface="Arial"/>
              </a:rPr>
              <a:t>diselesaikan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1" spc="7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Perumusan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024245" cy="56842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Objek</a:t>
            </a:r>
            <a:r>
              <a:rPr lang="es-ES" sz="2800" spc="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65" dirty="0" err="1">
                <a:solidFill>
                  <a:srgbClr val="002060"/>
                </a:solidFill>
                <a:latin typeface="Arial"/>
                <a:cs typeface="Arial"/>
              </a:rPr>
              <a:t>utama</a:t>
            </a:r>
            <a:r>
              <a:rPr lang="es-ES" sz="2800" spc="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6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lang="es-ES" sz="2800" spc="-5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90" dirty="0" err="1" smtClean="0">
                <a:solidFill>
                  <a:srgbClr val="002060"/>
                </a:solidFill>
                <a:latin typeface="Arial"/>
                <a:cs typeface="Arial"/>
              </a:rPr>
              <a:t>menjadi</a:t>
            </a:r>
            <a:r>
              <a:rPr lang="es-ES" sz="2800" spc="90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90" dirty="0" err="1" smtClean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es-ES" sz="2800" spc="-25" dirty="0" err="1" smtClean="0">
                <a:solidFill>
                  <a:srgbClr val="002060"/>
                </a:solidFill>
                <a:latin typeface="Arial"/>
                <a:cs typeface="Arial"/>
              </a:rPr>
              <a:t>asaran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7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653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024245" cy="106856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Titik</a:t>
            </a:r>
            <a:r>
              <a:rPr lang="es-ES" sz="2800" spc="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pembuka</a:t>
            </a:r>
            <a:r>
              <a:rPr lang="es-ES" sz="2800" spc="155" dirty="0">
                <a:solidFill>
                  <a:srgbClr val="002060"/>
                </a:solidFill>
                <a:latin typeface="Arial"/>
                <a:cs typeface="Arial"/>
              </a:rPr>
              <a:t> mana/</a:t>
            </a: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apa</a:t>
            </a:r>
            <a:r>
              <a:rPr lang="es-ES" sz="2800" spc="155" dirty="0">
                <a:solidFill>
                  <a:srgbClr val="002060"/>
                </a:solidFill>
                <a:latin typeface="Arial"/>
                <a:cs typeface="Arial"/>
              </a:rPr>
              <a:t> yang </a:t>
            </a: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akan</a:t>
            </a:r>
            <a:r>
              <a:rPr lang="es-ES" sz="2800" spc="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s-ES" sz="2800" spc="155" dirty="0" err="1">
                <a:solidFill>
                  <a:srgbClr val="002060"/>
                </a:solidFill>
                <a:latin typeface="Arial"/>
                <a:cs typeface="Arial"/>
              </a:rPr>
              <a:t>dipilih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7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8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024245" cy="299697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sv-SE" sz="2800" spc="10" dirty="0">
                <a:solidFill>
                  <a:srgbClr val="002060"/>
                </a:solidFill>
                <a:latin typeface="Arial"/>
                <a:cs typeface="Arial"/>
              </a:rPr>
              <a:t>Langkah </a:t>
            </a:r>
            <a:r>
              <a:rPr lang="sv-SE" sz="2800" spc="55" dirty="0">
                <a:solidFill>
                  <a:srgbClr val="002060"/>
                </a:solidFill>
                <a:latin typeface="Arial"/>
                <a:cs typeface="Arial"/>
              </a:rPr>
              <a:t>apa </a:t>
            </a:r>
            <a:r>
              <a:rPr lang="sv-SE" sz="2800" dirty="0">
                <a:solidFill>
                  <a:srgbClr val="002060"/>
                </a:solidFill>
                <a:latin typeface="Arial"/>
                <a:cs typeface="Arial"/>
              </a:rPr>
              <a:t>sajakah </a:t>
            </a:r>
            <a:r>
              <a:rPr lang="sv-SE" sz="2800" spc="5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lang="sv-SE" sz="2800" spc="-4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65" dirty="0">
                <a:solidFill>
                  <a:srgbClr val="002060"/>
                </a:solidFill>
                <a:latin typeface="Arial"/>
                <a:cs typeface="Arial"/>
              </a:rPr>
              <a:t>perlu  </a:t>
            </a:r>
            <a:r>
              <a:rPr lang="sv-SE" sz="2800" spc="70" dirty="0">
                <a:solidFill>
                  <a:srgbClr val="002060"/>
                </a:solidFill>
                <a:latin typeface="Arial"/>
                <a:cs typeface="Arial"/>
              </a:rPr>
              <a:t>diambill </a:t>
            </a:r>
            <a:r>
              <a:rPr lang="sv-SE" sz="2800" spc="45" dirty="0">
                <a:solidFill>
                  <a:srgbClr val="002060"/>
                </a:solidFill>
                <a:latin typeface="Arial"/>
                <a:cs typeface="Arial"/>
              </a:rPr>
              <a:t>agar </a:t>
            </a:r>
            <a:r>
              <a:rPr lang="sv-SE" sz="2800" spc="15" dirty="0">
                <a:solidFill>
                  <a:srgbClr val="002060"/>
                </a:solidFill>
                <a:latin typeface="Arial"/>
                <a:cs typeface="Arial"/>
              </a:rPr>
              <a:t>sampai </a:t>
            </a:r>
            <a:r>
              <a:rPr lang="sv-SE" sz="2800" spc="75" dirty="0">
                <a:solidFill>
                  <a:srgbClr val="002060"/>
                </a:solidFill>
                <a:latin typeface="Arial"/>
                <a:cs typeface="Arial"/>
              </a:rPr>
              <a:t>pada  </a:t>
            </a:r>
            <a:r>
              <a:rPr lang="sv-SE" sz="2800" spc="50" dirty="0" smtClean="0">
                <a:solidFill>
                  <a:srgbClr val="002060"/>
                </a:solidFill>
                <a:latin typeface="Arial"/>
                <a:cs typeface="Arial"/>
              </a:rPr>
              <a:t>perubahan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lang="sv-SE" sz="2800" spc="5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sv-SE" sz="2800" spc="35" dirty="0">
                <a:solidFill>
                  <a:srgbClr val="002060"/>
                </a:solidFill>
                <a:latin typeface="Arial"/>
                <a:cs typeface="Arial"/>
              </a:rPr>
              <a:t>Efek</a:t>
            </a:r>
            <a:r>
              <a:rPr lang="sv-SE" sz="28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5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lang="sv-SE" sz="28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80" dirty="0">
                <a:solidFill>
                  <a:srgbClr val="002060"/>
                </a:solidFill>
                <a:latin typeface="Arial"/>
                <a:cs typeface="Arial"/>
              </a:rPr>
              <a:t>dapat</a:t>
            </a:r>
            <a:r>
              <a:rPr lang="sv-SE" sz="28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50" dirty="0">
                <a:solidFill>
                  <a:srgbClr val="002060"/>
                </a:solidFill>
                <a:latin typeface="Arial"/>
                <a:cs typeface="Arial"/>
              </a:rPr>
              <a:t>diukur</a:t>
            </a:r>
            <a:r>
              <a:rPr lang="sv-SE" sz="28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55" dirty="0">
                <a:solidFill>
                  <a:srgbClr val="002060"/>
                </a:solidFill>
                <a:latin typeface="Arial"/>
                <a:cs typeface="Arial"/>
              </a:rPr>
              <a:t>dari</a:t>
            </a:r>
            <a:r>
              <a:rPr lang="sv-SE" sz="28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40" dirty="0">
                <a:solidFill>
                  <a:srgbClr val="002060"/>
                </a:solidFill>
                <a:latin typeface="Arial"/>
                <a:cs typeface="Arial"/>
              </a:rPr>
              <a:t>upaya  </a:t>
            </a:r>
            <a:r>
              <a:rPr lang="sv-SE" sz="2800" spc="5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lang="sv-SE" sz="28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sv-SE" sz="2800" spc="55" dirty="0">
                <a:solidFill>
                  <a:srgbClr val="002060"/>
                </a:solidFill>
                <a:latin typeface="Arial"/>
                <a:cs typeface="Arial"/>
              </a:rPr>
              <a:t>dilakukan</a:t>
            </a:r>
            <a:endParaRPr lang="sv-SE" sz="2800" dirty="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lang="sv-SE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7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4287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4530468" y="2647215"/>
            <a:ext cx="6827343" cy="56040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lang="en-US" sz="2800" spc="100" dirty="0" err="1">
                <a:solidFill>
                  <a:srgbClr val="002060"/>
                </a:solidFill>
                <a:latin typeface="Arial"/>
                <a:cs typeface="Arial"/>
              </a:rPr>
              <a:t>Manfaat</a:t>
            </a:r>
            <a:r>
              <a:rPr lang="en-US" sz="2800" spc="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spc="75" dirty="0" err="1">
                <a:solidFill>
                  <a:srgbClr val="002060"/>
                </a:solidFill>
                <a:latin typeface="Arial"/>
                <a:cs typeface="Arial"/>
              </a:rPr>
              <a:t>lebah</a:t>
            </a:r>
            <a:r>
              <a:rPr lang="en-US" sz="2800" spc="-3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spc="-45" dirty="0" err="1">
                <a:solidFill>
                  <a:srgbClr val="002060"/>
                </a:solidFill>
                <a:latin typeface="Arial"/>
                <a:cs typeface="Arial"/>
              </a:rPr>
              <a:t>luas</a:t>
            </a:r>
            <a:r>
              <a:rPr lang="en-US" sz="28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spc="55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lang="en-US" sz="2800" spc="90" dirty="0" err="1">
                <a:solidFill>
                  <a:srgbClr val="002060"/>
                </a:solidFill>
                <a:latin typeface="Arial"/>
                <a:cs typeface="Arial"/>
              </a:rPr>
              <a:t>dapat</a:t>
            </a:r>
            <a:r>
              <a:rPr lang="en-US" sz="2800" spc="-2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spc="55" dirty="0" err="1">
                <a:solidFill>
                  <a:srgbClr val="002060"/>
                </a:solidFill>
                <a:latin typeface="Arial"/>
                <a:cs typeface="Arial"/>
              </a:rPr>
              <a:t>diukur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3914" y="1488714"/>
            <a:ext cx="2966720" cy="2865120"/>
          </a:xfrm>
          <a:custGeom>
            <a:avLst/>
            <a:gdLst/>
            <a:ahLst/>
            <a:cxnLst/>
            <a:rect l="l" t="t" r="r" b="b"/>
            <a:pathLst>
              <a:path w="2966720" h="2865120">
                <a:moveTo>
                  <a:pt x="1483360" y="0"/>
                </a:moveTo>
                <a:lnTo>
                  <a:pt x="1434395" y="765"/>
                </a:lnTo>
                <a:lnTo>
                  <a:pt x="1385828" y="3047"/>
                </a:lnTo>
                <a:lnTo>
                  <a:pt x="1337682" y="6820"/>
                </a:lnTo>
                <a:lnTo>
                  <a:pt x="1289981" y="12062"/>
                </a:lnTo>
                <a:lnTo>
                  <a:pt x="1242750" y="18749"/>
                </a:lnTo>
                <a:lnTo>
                  <a:pt x="1196014" y="26857"/>
                </a:lnTo>
                <a:lnTo>
                  <a:pt x="1149797" y="36364"/>
                </a:lnTo>
                <a:lnTo>
                  <a:pt x="1104123" y="47244"/>
                </a:lnTo>
                <a:lnTo>
                  <a:pt x="1059016" y="59474"/>
                </a:lnTo>
                <a:lnTo>
                  <a:pt x="1014502" y="73032"/>
                </a:lnTo>
                <a:lnTo>
                  <a:pt x="970605" y="87893"/>
                </a:lnTo>
                <a:lnTo>
                  <a:pt x="927348" y="104034"/>
                </a:lnTo>
                <a:lnTo>
                  <a:pt x="884757" y="121431"/>
                </a:lnTo>
                <a:lnTo>
                  <a:pt x="842856" y="140060"/>
                </a:lnTo>
                <a:lnTo>
                  <a:pt x="801669" y="159899"/>
                </a:lnTo>
                <a:lnTo>
                  <a:pt x="761221" y="180922"/>
                </a:lnTo>
                <a:lnTo>
                  <a:pt x="721537" y="203108"/>
                </a:lnTo>
                <a:lnTo>
                  <a:pt x="682639" y="226432"/>
                </a:lnTo>
                <a:lnTo>
                  <a:pt x="644554" y="250870"/>
                </a:lnTo>
                <a:lnTo>
                  <a:pt x="607306" y="276399"/>
                </a:lnTo>
                <a:lnTo>
                  <a:pt x="570918" y="302996"/>
                </a:lnTo>
                <a:lnTo>
                  <a:pt x="535416" y="330637"/>
                </a:lnTo>
                <a:lnTo>
                  <a:pt x="500823" y="359298"/>
                </a:lnTo>
                <a:lnTo>
                  <a:pt x="467165" y="388955"/>
                </a:lnTo>
                <a:lnTo>
                  <a:pt x="434465" y="419585"/>
                </a:lnTo>
                <a:lnTo>
                  <a:pt x="402748" y="451165"/>
                </a:lnTo>
                <a:lnTo>
                  <a:pt x="372039" y="483671"/>
                </a:lnTo>
                <a:lnTo>
                  <a:pt x="342362" y="517079"/>
                </a:lnTo>
                <a:lnTo>
                  <a:pt x="313741" y="551365"/>
                </a:lnTo>
                <a:lnTo>
                  <a:pt x="286201" y="586507"/>
                </a:lnTo>
                <a:lnTo>
                  <a:pt x="259767" y="622480"/>
                </a:lnTo>
                <a:lnTo>
                  <a:pt x="234462" y="659260"/>
                </a:lnTo>
                <a:lnTo>
                  <a:pt x="210311" y="696826"/>
                </a:lnTo>
                <a:lnTo>
                  <a:pt x="187338" y="735151"/>
                </a:lnTo>
                <a:lnTo>
                  <a:pt x="165569" y="774214"/>
                </a:lnTo>
                <a:lnTo>
                  <a:pt x="145027" y="813990"/>
                </a:lnTo>
                <a:lnTo>
                  <a:pt x="125737" y="854457"/>
                </a:lnTo>
                <a:lnTo>
                  <a:pt x="107723" y="895589"/>
                </a:lnTo>
                <a:lnTo>
                  <a:pt x="91010" y="937364"/>
                </a:lnTo>
                <a:lnTo>
                  <a:pt x="75622" y="979758"/>
                </a:lnTo>
                <a:lnTo>
                  <a:pt x="61584" y="1022748"/>
                </a:lnTo>
                <a:lnTo>
                  <a:pt x="48919" y="1066310"/>
                </a:lnTo>
                <a:lnTo>
                  <a:pt x="37653" y="1110420"/>
                </a:lnTo>
                <a:lnTo>
                  <a:pt x="27810" y="1155054"/>
                </a:lnTo>
                <a:lnTo>
                  <a:pt x="19414" y="1200190"/>
                </a:lnTo>
                <a:lnTo>
                  <a:pt x="12490" y="1245803"/>
                </a:lnTo>
                <a:lnTo>
                  <a:pt x="7062" y="1291870"/>
                </a:lnTo>
                <a:lnTo>
                  <a:pt x="3155" y="1338368"/>
                </a:lnTo>
                <a:lnTo>
                  <a:pt x="792" y="1385272"/>
                </a:lnTo>
                <a:lnTo>
                  <a:pt x="0" y="1432560"/>
                </a:lnTo>
                <a:lnTo>
                  <a:pt x="792" y="1479847"/>
                </a:lnTo>
                <a:lnTo>
                  <a:pt x="3155" y="1526751"/>
                </a:lnTo>
                <a:lnTo>
                  <a:pt x="7062" y="1573249"/>
                </a:lnTo>
                <a:lnTo>
                  <a:pt x="12490" y="1619316"/>
                </a:lnTo>
                <a:lnTo>
                  <a:pt x="19414" y="1664929"/>
                </a:lnTo>
                <a:lnTo>
                  <a:pt x="27810" y="1710065"/>
                </a:lnTo>
                <a:lnTo>
                  <a:pt x="37653" y="1754699"/>
                </a:lnTo>
                <a:lnTo>
                  <a:pt x="48919" y="1798809"/>
                </a:lnTo>
                <a:lnTo>
                  <a:pt x="61584" y="1842371"/>
                </a:lnTo>
                <a:lnTo>
                  <a:pt x="75622" y="1885361"/>
                </a:lnTo>
                <a:lnTo>
                  <a:pt x="91010" y="1927755"/>
                </a:lnTo>
                <a:lnTo>
                  <a:pt x="107723" y="1969530"/>
                </a:lnTo>
                <a:lnTo>
                  <a:pt x="125737" y="2010662"/>
                </a:lnTo>
                <a:lnTo>
                  <a:pt x="145027" y="2051129"/>
                </a:lnTo>
                <a:lnTo>
                  <a:pt x="165569" y="2090905"/>
                </a:lnTo>
                <a:lnTo>
                  <a:pt x="187338" y="2129968"/>
                </a:lnTo>
                <a:lnTo>
                  <a:pt x="210311" y="2168293"/>
                </a:lnTo>
                <a:lnTo>
                  <a:pt x="234462" y="2205859"/>
                </a:lnTo>
                <a:lnTo>
                  <a:pt x="259767" y="2242639"/>
                </a:lnTo>
                <a:lnTo>
                  <a:pt x="286201" y="2278612"/>
                </a:lnTo>
                <a:lnTo>
                  <a:pt x="313741" y="2313754"/>
                </a:lnTo>
                <a:lnTo>
                  <a:pt x="342362" y="2348040"/>
                </a:lnTo>
                <a:lnTo>
                  <a:pt x="372039" y="2381448"/>
                </a:lnTo>
                <a:lnTo>
                  <a:pt x="402748" y="2413954"/>
                </a:lnTo>
                <a:lnTo>
                  <a:pt x="434465" y="2445534"/>
                </a:lnTo>
                <a:lnTo>
                  <a:pt x="467165" y="2476164"/>
                </a:lnTo>
                <a:lnTo>
                  <a:pt x="500823" y="2505821"/>
                </a:lnTo>
                <a:lnTo>
                  <a:pt x="535416" y="2534482"/>
                </a:lnTo>
                <a:lnTo>
                  <a:pt x="570918" y="2562123"/>
                </a:lnTo>
                <a:lnTo>
                  <a:pt x="607306" y="2588720"/>
                </a:lnTo>
                <a:lnTo>
                  <a:pt x="644554" y="2614249"/>
                </a:lnTo>
                <a:lnTo>
                  <a:pt x="682639" y="2638687"/>
                </a:lnTo>
                <a:lnTo>
                  <a:pt x="721537" y="2662011"/>
                </a:lnTo>
                <a:lnTo>
                  <a:pt x="761221" y="2684197"/>
                </a:lnTo>
                <a:lnTo>
                  <a:pt x="801669" y="2705220"/>
                </a:lnTo>
                <a:lnTo>
                  <a:pt x="842856" y="2725059"/>
                </a:lnTo>
                <a:lnTo>
                  <a:pt x="884757" y="2743688"/>
                </a:lnTo>
                <a:lnTo>
                  <a:pt x="927348" y="2761085"/>
                </a:lnTo>
                <a:lnTo>
                  <a:pt x="970605" y="2777226"/>
                </a:lnTo>
                <a:lnTo>
                  <a:pt x="1014502" y="2792087"/>
                </a:lnTo>
                <a:lnTo>
                  <a:pt x="1059016" y="2805645"/>
                </a:lnTo>
                <a:lnTo>
                  <a:pt x="1104123" y="2817875"/>
                </a:lnTo>
                <a:lnTo>
                  <a:pt x="1149797" y="2828755"/>
                </a:lnTo>
                <a:lnTo>
                  <a:pt x="1196014" y="2838262"/>
                </a:lnTo>
                <a:lnTo>
                  <a:pt x="1242750" y="2846370"/>
                </a:lnTo>
                <a:lnTo>
                  <a:pt x="1289981" y="2853057"/>
                </a:lnTo>
                <a:lnTo>
                  <a:pt x="1337682" y="2858299"/>
                </a:lnTo>
                <a:lnTo>
                  <a:pt x="1385828" y="2862072"/>
                </a:lnTo>
                <a:lnTo>
                  <a:pt x="1434395" y="2864354"/>
                </a:lnTo>
                <a:lnTo>
                  <a:pt x="1483360" y="2865120"/>
                </a:lnTo>
                <a:lnTo>
                  <a:pt x="1532324" y="2864354"/>
                </a:lnTo>
                <a:lnTo>
                  <a:pt x="1580891" y="2862072"/>
                </a:lnTo>
                <a:lnTo>
                  <a:pt x="1629037" y="2858299"/>
                </a:lnTo>
                <a:lnTo>
                  <a:pt x="1676738" y="2853057"/>
                </a:lnTo>
                <a:lnTo>
                  <a:pt x="1723969" y="2846370"/>
                </a:lnTo>
                <a:lnTo>
                  <a:pt x="1770705" y="2838262"/>
                </a:lnTo>
                <a:lnTo>
                  <a:pt x="1816922" y="2828755"/>
                </a:lnTo>
                <a:lnTo>
                  <a:pt x="1862596" y="2817875"/>
                </a:lnTo>
                <a:lnTo>
                  <a:pt x="1907703" y="2805645"/>
                </a:lnTo>
                <a:lnTo>
                  <a:pt x="1952217" y="2792087"/>
                </a:lnTo>
                <a:lnTo>
                  <a:pt x="1996114" y="2777226"/>
                </a:lnTo>
                <a:lnTo>
                  <a:pt x="2039371" y="2761085"/>
                </a:lnTo>
                <a:lnTo>
                  <a:pt x="2081962" y="2743688"/>
                </a:lnTo>
                <a:lnTo>
                  <a:pt x="2123863" y="2725059"/>
                </a:lnTo>
                <a:lnTo>
                  <a:pt x="2165050" y="2705220"/>
                </a:lnTo>
                <a:lnTo>
                  <a:pt x="2205498" y="2684197"/>
                </a:lnTo>
                <a:lnTo>
                  <a:pt x="2245182" y="2662011"/>
                </a:lnTo>
                <a:lnTo>
                  <a:pt x="2284080" y="2638687"/>
                </a:lnTo>
                <a:lnTo>
                  <a:pt x="2322165" y="2614249"/>
                </a:lnTo>
                <a:lnTo>
                  <a:pt x="2359413" y="2588720"/>
                </a:lnTo>
                <a:lnTo>
                  <a:pt x="2395801" y="2562123"/>
                </a:lnTo>
                <a:lnTo>
                  <a:pt x="2431303" y="2534482"/>
                </a:lnTo>
                <a:lnTo>
                  <a:pt x="2465896" y="2505821"/>
                </a:lnTo>
                <a:lnTo>
                  <a:pt x="2499554" y="2476164"/>
                </a:lnTo>
                <a:lnTo>
                  <a:pt x="2532254" y="2445534"/>
                </a:lnTo>
                <a:lnTo>
                  <a:pt x="2563971" y="2413954"/>
                </a:lnTo>
                <a:lnTo>
                  <a:pt x="2594680" y="2381448"/>
                </a:lnTo>
                <a:lnTo>
                  <a:pt x="2624357" y="2348040"/>
                </a:lnTo>
                <a:lnTo>
                  <a:pt x="2652978" y="2313754"/>
                </a:lnTo>
                <a:lnTo>
                  <a:pt x="2680518" y="2278612"/>
                </a:lnTo>
                <a:lnTo>
                  <a:pt x="2706952" y="2242639"/>
                </a:lnTo>
                <a:lnTo>
                  <a:pt x="2732257" y="2205859"/>
                </a:lnTo>
                <a:lnTo>
                  <a:pt x="2756408" y="2168293"/>
                </a:lnTo>
                <a:lnTo>
                  <a:pt x="2779381" y="2129968"/>
                </a:lnTo>
                <a:lnTo>
                  <a:pt x="2801150" y="2090905"/>
                </a:lnTo>
                <a:lnTo>
                  <a:pt x="2821692" y="2051129"/>
                </a:lnTo>
                <a:lnTo>
                  <a:pt x="2840982" y="2010662"/>
                </a:lnTo>
                <a:lnTo>
                  <a:pt x="2858996" y="1969530"/>
                </a:lnTo>
                <a:lnTo>
                  <a:pt x="2875709" y="1927755"/>
                </a:lnTo>
                <a:lnTo>
                  <a:pt x="2891097" y="1885361"/>
                </a:lnTo>
                <a:lnTo>
                  <a:pt x="2905135" y="1842371"/>
                </a:lnTo>
                <a:lnTo>
                  <a:pt x="2917800" y="1798809"/>
                </a:lnTo>
                <a:lnTo>
                  <a:pt x="2929066" y="1754699"/>
                </a:lnTo>
                <a:lnTo>
                  <a:pt x="2938909" y="1710065"/>
                </a:lnTo>
                <a:lnTo>
                  <a:pt x="2947305" y="1664929"/>
                </a:lnTo>
                <a:lnTo>
                  <a:pt x="2954229" y="1619316"/>
                </a:lnTo>
                <a:lnTo>
                  <a:pt x="2959657" y="1573249"/>
                </a:lnTo>
                <a:lnTo>
                  <a:pt x="2963564" y="1526751"/>
                </a:lnTo>
                <a:lnTo>
                  <a:pt x="2965927" y="1479847"/>
                </a:lnTo>
                <a:lnTo>
                  <a:pt x="2966720" y="1432560"/>
                </a:lnTo>
                <a:lnTo>
                  <a:pt x="2965927" y="1385272"/>
                </a:lnTo>
                <a:lnTo>
                  <a:pt x="2963564" y="1338368"/>
                </a:lnTo>
                <a:lnTo>
                  <a:pt x="2959657" y="1291870"/>
                </a:lnTo>
                <a:lnTo>
                  <a:pt x="2954229" y="1245803"/>
                </a:lnTo>
                <a:lnTo>
                  <a:pt x="2947305" y="1200190"/>
                </a:lnTo>
                <a:lnTo>
                  <a:pt x="2938909" y="1155054"/>
                </a:lnTo>
                <a:lnTo>
                  <a:pt x="2929066" y="1110420"/>
                </a:lnTo>
                <a:lnTo>
                  <a:pt x="2917800" y="1066310"/>
                </a:lnTo>
                <a:lnTo>
                  <a:pt x="2905135" y="1022748"/>
                </a:lnTo>
                <a:lnTo>
                  <a:pt x="2891097" y="979758"/>
                </a:lnTo>
                <a:lnTo>
                  <a:pt x="2875709" y="937364"/>
                </a:lnTo>
                <a:lnTo>
                  <a:pt x="2858996" y="895589"/>
                </a:lnTo>
                <a:lnTo>
                  <a:pt x="2840982" y="854457"/>
                </a:lnTo>
                <a:lnTo>
                  <a:pt x="2821692" y="813990"/>
                </a:lnTo>
                <a:lnTo>
                  <a:pt x="2801150" y="774214"/>
                </a:lnTo>
                <a:lnTo>
                  <a:pt x="2779381" y="735151"/>
                </a:lnTo>
                <a:lnTo>
                  <a:pt x="2756408" y="696826"/>
                </a:lnTo>
                <a:lnTo>
                  <a:pt x="2732257" y="659260"/>
                </a:lnTo>
                <a:lnTo>
                  <a:pt x="2706952" y="622480"/>
                </a:lnTo>
                <a:lnTo>
                  <a:pt x="2680518" y="586507"/>
                </a:lnTo>
                <a:lnTo>
                  <a:pt x="2652978" y="551365"/>
                </a:lnTo>
                <a:lnTo>
                  <a:pt x="2624357" y="517079"/>
                </a:lnTo>
                <a:lnTo>
                  <a:pt x="2594680" y="483671"/>
                </a:lnTo>
                <a:lnTo>
                  <a:pt x="2563971" y="451165"/>
                </a:lnTo>
                <a:lnTo>
                  <a:pt x="2532254" y="419585"/>
                </a:lnTo>
                <a:lnTo>
                  <a:pt x="2499554" y="388955"/>
                </a:lnTo>
                <a:lnTo>
                  <a:pt x="2465896" y="359298"/>
                </a:lnTo>
                <a:lnTo>
                  <a:pt x="2431303" y="330637"/>
                </a:lnTo>
                <a:lnTo>
                  <a:pt x="2395801" y="302996"/>
                </a:lnTo>
                <a:lnTo>
                  <a:pt x="2359413" y="276399"/>
                </a:lnTo>
                <a:lnTo>
                  <a:pt x="2322165" y="250870"/>
                </a:lnTo>
                <a:lnTo>
                  <a:pt x="2284080" y="226432"/>
                </a:lnTo>
                <a:lnTo>
                  <a:pt x="2245182" y="203108"/>
                </a:lnTo>
                <a:lnTo>
                  <a:pt x="2205498" y="180922"/>
                </a:lnTo>
                <a:lnTo>
                  <a:pt x="2165050" y="159899"/>
                </a:lnTo>
                <a:lnTo>
                  <a:pt x="2123863" y="140060"/>
                </a:lnTo>
                <a:lnTo>
                  <a:pt x="2081962" y="121431"/>
                </a:lnTo>
                <a:lnTo>
                  <a:pt x="2039371" y="104034"/>
                </a:lnTo>
                <a:lnTo>
                  <a:pt x="1996114" y="87893"/>
                </a:lnTo>
                <a:lnTo>
                  <a:pt x="1952217" y="73032"/>
                </a:lnTo>
                <a:lnTo>
                  <a:pt x="1907703" y="59474"/>
                </a:lnTo>
                <a:lnTo>
                  <a:pt x="1862596" y="47244"/>
                </a:lnTo>
                <a:lnTo>
                  <a:pt x="1816922" y="36364"/>
                </a:lnTo>
                <a:lnTo>
                  <a:pt x="1770705" y="26857"/>
                </a:lnTo>
                <a:lnTo>
                  <a:pt x="1723969" y="18749"/>
                </a:lnTo>
                <a:lnTo>
                  <a:pt x="1676738" y="12062"/>
                </a:lnTo>
                <a:lnTo>
                  <a:pt x="1629037" y="6820"/>
                </a:lnTo>
                <a:lnTo>
                  <a:pt x="1580891" y="3047"/>
                </a:lnTo>
                <a:lnTo>
                  <a:pt x="1532324" y="765"/>
                </a:lnTo>
                <a:lnTo>
                  <a:pt x="1483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003411" y="2098416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79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59226922-4B5F-4D4A-A011-09D618838643}"/>
              </a:ext>
            </a:extLst>
          </p:cNvPr>
          <p:cNvSpPr/>
          <p:nvPr/>
        </p:nvSpPr>
        <p:spPr>
          <a:xfrm>
            <a:off x="4495634" y="2074467"/>
            <a:ext cx="6504603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49946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126</Words>
  <Application>Microsoft Office PowerPoint</Application>
  <PresentationFormat>Custom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66</cp:revision>
  <dcterms:created xsi:type="dcterms:W3CDTF">2021-08-03T05:39:13Z</dcterms:created>
  <dcterms:modified xsi:type="dcterms:W3CDTF">2022-05-12T05:25:24Z</dcterms:modified>
</cp:coreProperties>
</file>