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Sesi </a:t>
            </a:r>
            <a:r>
              <a:rPr lang="en-US" dirty="0"/>
              <a:t>11</a:t>
            </a:r>
            <a:endParaRPr lang="id-ID" dirty="0"/>
          </a:p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id-ID" dirty="0"/>
              <a:t>Pengertian Profesi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Profesi Merupakan kelompok lapangan kerja yang khusus melaksanakan kegiatan</a:t>
            </a:r>
            <a:r>
              <a:rPr lang="en-US" dirty="0"/>
              <a:t> </a:t>
            </a:r>
            <a:r>
              <a:rPr lang="id-ID" dirty="0"/>
              <a:t>yang memerlukan keterampilan dan keahlian tinggi, untuk memenuhi kebutuhan yang</a:t>
            </a:r>
            <a:r>
              <a:rPr lang="en-US" dirty="0"/>
              <a:t> </a:t>
            </a:r>
            <a:r>
              <a:rPr lang="id-ID" dirty="0"/>
              <a:t>rumit dari manusia, dimana pemakaian dengan cara yang benar keterampilan dan</a:t>
            </a:r>
            <a:r>
              <a:rPr lang="en-US" dirty="0"/>
              <a:t> </a:t>
            </a:r>
            <a:r>
              <a:rPr lang="id-ID" dirty="0"/>
              <a:t>keahlian yang tinggi hanya dapat dicapai dengan penguasaan pengetahuan, serta</a:t>
            </a:r>
            <a:r>
              <a:rPr lang="en-US" dirty="0"/>
              <a:t> </a:t>
            </a:r>
            <a:r>
              <a:rPr lang="id-ID" dirty="0"/>
              <a:t>adanya disiplin etika yang dikembangkan dan diterapkan oleh kelompok anggota</a:t>
            </a:r>
            <a:r>
              <a:rPr lang="en-US" dirty="0"/>
              <a:t> </a:t>
            </a:r>
            <a:r>
              <a:rPr lang="id-ID" dirty="0"/>
              <a:t>yang menyandang profesi tersebut.</a:t>
            </a:r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9F40-7BEB-E253-13E1-A9B1F7A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0E6E-A4D5-99CE-8714-D1F64F77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softwaresoftware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dikirimkan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0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9C1F-D968-4FD4-1981-98D5FC5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Profesi</a:t>
            </a:r>
            <a:r>
              <a:rPr lang="en-ID" dirty="0"/>
              <a:t> – </a:t>
            </a:r>
            <a:r>
              <a:rPr lang="en-ID" dirty="0" err="1"/>
              <a:t>Profesi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A672-3F8A-0101-F00C-D717F2A4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ID" dirty="0"/>
              <a:t>TEKNISI KOMPUTER</a:t>
            </a:r>
          </a:p>
          <a:p>
            <a:pPr marL="0" indent="0">
              <a:buNone/>
            </a:pPr>
            <a:r>
              <a:rPr lang="en-ID" dirty="0" err="1"/>
              <a:t>Teknisi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spesifik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hardware </a:t>
            </a:r>
            <a:r>
              <a:rPr lang="en-ID" dirty="0" err="1"/>
              <a:t>maupun</a:t>
            </a:r>
            <a:r>
              <a:rPr lang="en-ID" dirty="0"/>
              <a:t> software, dan Mampu </a:t>
            </a:r>
            <a:r>
              <a:rPr lang="en-ID" dirty="0" err="1"/>
              <a:t>menangani</a:t>
            </a:r>
            <a:r>
              <a:rPr lang="en-ID" dirty="0"/>
              <a:t> problem-problem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- PROGRAMER / SOFTWARE ENGINEER</a:t>
            </a:r>
          </a:p>
          <a:p>
            <a:pPr marL="0" indent="0">
              <a:buNone/>
            </a:pPr>
            <a:r>
              <a:rPr lang="en-ID" dirty="0" err="1"/>
              <a:t>Programer</a:t>
            </a:r>
            <a:r>
              <a:rPr lang="en-ID" dirty="0"/>
              <a:t> / Software engineer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</a:t>
            </a:r>
          </a:p>
          <a:p>
            <a:pPr marL="0" indent="0">
              <a:buNone/>
            </a:pP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, </a:t>
            </a:r>
            <a:r>
              <a:rPr lang="en-ID" dirty="0" err="1"/>
              <a:t>Menguji</a:t>
            </a:r>
            <a:r>
              <a:rPr lang="en-ID" dirty="0"/>
              <a:t> dan </a:t>
            </a:r>
            <a:r>
              <a:rPr lang="en-ID" dirty="0" err="1"/>
              <a:t>memperbaiki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program, </a:t>
            </a:r>
            <a:r>
              <a:rPr lang="en-ID" dirty="0" err="1"/>
              <a:t>Mengubah</a:t>
            </a:r>
            <a:r>
              <a:rPr lang="en-ID" dirty="0"/>
              <a:t> program agar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system, </a:t>
            </a:r>
            <a:r>
              <a:rPr lang="en-ID" dirty="0" err="1"/>
              <a:t>Penguasaan</a:t>
            </a:r>
            <a:r>
              <a:rPr lang="en-ID" dirty="0"/>
              <a:t> </a:t>
            </a:r>
            <a:r>
              <a:rPr lang="en-ID" dirty="0" err="1"/>
              <a:t>bahasa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Pemrograman</a:t>
            </a:r>
            <a:r>
              <a:rPr lang="en-ID" dirty="0"/>
              <a:t> sangat </a:t>
            </a:r>
            <a:r>
              <a:rPr lang="en-ID" dirty="0" err="1"/>
              <a:t>ditekankan</a:t>
            </a:r>
            <a:r>
              <a:rPr lang="en-ID" dirty="0"/>
              <a:t>,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software ‘life cycles’,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ketrampilan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men-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Menyiapkan</a:t>
            </a:r>
            <a:r>
              <a:rPr lang="en-ID" dirty="0"/>
              <a:t> program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, dan </a:t>
            </a:r>
            <a:r>
              <a:rPr lang="en-ID" dirty="0" err="1"/>
              <a:t>Dokumentasi</a:t>
            </a:r>
            <a:r>
              <a:rPr lang="en-ID" dirty="0"/>
              <a:t> /’coding’</a:t>
            </a:r>
          </a:p>
        </p:txBody>
      </p:sp>
    </p:spTree>
    <p:extLst>
      <p:ext uri="{BB962C8B-B14F-4D97-AF65-F5344CB8AC3E}">
        <p14:creationId xmlns:p14="http://schemas.microsoft.com/office/powerpoint/2010/main" val="21982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B6BD-B5A6-D769-7EFE-D86DE123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Profesi</a:t>
            </a:r>
            <a:r>
              <a:rPr lang="en-ID" dirty="0"/>
              <a:t> – </a:t>
            </a:r>
            <a:r>
              <a:rPr lang="en-ID" dirty="0" err="1"/>
              <a:t>Profesi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Informasi-2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F50F-DCE7-8A98-5799-D0772914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- ACCOUNT MANAGER</a:t>
            </a:r>
          </a:p>
          <a:p>
            <a:pPr marL="0" indent="0">
              <a:buNone/>
            </a:pPr>
            <a:r>
              <a:rPr lang="en-ID" dirty="0"/>
              <a:t>Account manager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target </a:t>
            </a:r>
            <a:r>
              <a:rPr lang="en-ID" dirty="0" err="1"/>
              <a:t>pendapatan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- BUSINESS DEVELOPMENT MANAGER</a:t>
            </a:r>
          </a:p>
          <a:p>
            <a:pPr marL="0" indent="0">
              <a:buNone/>
            </a:pPr>
            <a:r>
              <a:rPr lang="en-ID" dirty="0"/>
              <a:t>Business development manager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ketajaman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menopang</a:t>
            </a:r>
            <a:r>
              <a:rPr lang="en-ID" dirty="0"/>
              <a:t> &amp; </a:t>
            </a:r>
            <a:r>
              <a:rPr lang="en-ID" dirty="0" err="1"/>
              <a:t>menguntungkan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menyerap</a:t>
            </a:r>
            <a:r>
              <a:rPr lang="en-ID" dirty="0"/>
              <a:t> &amp;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ttg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50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B150-215F-0A31-F4FE-2E773544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Profesi</a:t>
            </a:r>
            <a:r>
              <a:rPr lang="en-ID" dirty="0"/>
              <a:t> – </a:t>
            </a:r>
            <a:r>
              <a:rPr lang="en-ID" dirty="0" err="1"/>
              <a:t>Profesi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Informasi-3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C826-2832-C064-9A58-32B2FDC7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- IT MANAGER</a:t>
            </a:r>
          </a:p>
          <a:p>
            <a:pPr marL="0" indent="0">
              <a:buNone/>
            </a:pPr>
            <a:r>
              <a:rPr lang="en-ID" dirty="0"/>
              <a:t>IT manager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kelancaran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IT, Troubleshooting &amp;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IT, dan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IT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- NETWORK ADMINISTRATOR</a:t>
            </a:r>
          </a:p>
          <a:p>
            <a:pPr marL="0" indent="0">
              <a:buNone/>
            </a:pPr>
            <a:r>
              <a:rPr lang="en-ID" dirty="0"/>
              <a:t>Network administrator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Mengurusi</a:t>
            </a:r>
            <a:r>
              <a:rPr lang="en-ID" dirty="0"/>
              <a:t> &amp; </a:t>
            </a:r>
            <a:r>
              <a:rPr lang="en-ID" dirty="0" err="1"/>
              <a:t>mengoperasi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LAN </a:t>
            </a:r>
            <a:r>
              <a:rPr lang="en-ID" dirty="0" err="1"/>
              <a:t>maupun</a:t>
            </a:r>
            <a:r>
              <a:rPr lang="en-ID" dirty="0"/>
              <a:t> WAN,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69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BFBD-3110-3599-AF8B-EFE6274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Profesi</a:t>
            </a:r>
            <a:r>
              <a:rPr lang="en-ID" dirty="0"/>
              <a:t> – </a:t>
            </a:r>
            <a:r>
              <a:rPr lang="en-ID" dirty="0" err="1"/>
              <a:t>Profesi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Informasi-4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84AF-1C45-9648-7255-0764418C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- NETWORK ADMINISTRATOR</a:t>
            </a:r>
          </a:p>
          <a:p>
            <a:pPr marL="0" indent="0">
              <a:buNone/>
            </a:pPr>
            <a:r>
              <a:rPr lang="en-ID" dirty="0"/>
              <a:t>Network administrator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Mengurusi</a:t>
            </a:r>
            <a:r>
              <a:rPr lang="en-ID" dirty="0"/>
              <a:t> &amp; </a:t>
            </a:r>
            <a:r>
              <a:rPr lang="en-ID" dirty="0" err="1"/>
              <a:t>mengoperasi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LAN </a:t>
            </a:r>
            <a:r>
              <a:rPr lang="en-ID" dirty="0" err="1"/>
              <a:t>maupun</a:t>
            </a:r>
            <a:r>
              <a:rPr lang="en-ID" dirty="0"/>
              <a:t> WAN,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- NETWORK SUPPORT ENGINEER</a:t>
            </a:r>
          </a:p>
          <a:p>
            <a:pPr marL="0" indent="0">
              <a:buNone/>
            </a:pPr>
            <a:r>
              <a:rPr lang="en-ID" dirty="0"/>
              <a:t>Network support engineer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&amp;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networking, </a:t>
            </a:r>
            <a:r>
              <a:rPr lang="en-ID" dirty="0" err="1"/>
              <a:t>Mendisain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.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pada internet, intranet &amp; extranet, dan </a:t>
            </a:r>
            <a:r>
              <a:rPr lang="en-ID" dirty="0" err="1"/>
              <a:t>Menganalisa</a:t>
            </a:r>
            <a:r>
              <a:rPr lang="en-ID" dirty="0"/>
              <a:t> &amp;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standardisasi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&amp;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LAN &amp; WAN.</a:t>
            </a:r>
          </a:p>
        </p:txBody>
      </p:sp>
    </p:spTree>
    <p:extLst>
      <p:ext uri="{BB962C8B-B14F-4D97-AF65-F5344CB8AC3E}">
        <p14:creationId xmlns:p14="http://schemas.microsoft.com/office/powerpoint/2010/main" val="29368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4CDA-0294-C28C-EE55-1110323D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Profesi</a:t>
            </a:r>
            <a:r>
              <a:rPr lang="en-ID" dirty="0"/>
              <a:t> – </a:t>
            </a:r>
            <a:r>
              <a:rPr lang="en-ID" dirty="0" err="1"/>
              <a:t>Profesi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Informasi-5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9616-B279-0EDC-5C4E-47272129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- HELPDESK ANALYST</a:t>
            </a:r>
          </a:p>
          <a:p>
            <a:pPr marL="0" indent="0">
              <a:buNone/>
            </a:pPr>
            <a:r>
              <a:rPr lang="en-ID" dirty="0"/>
              <a:t>Helpdesk analyst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Me- ’remote’ </a:t>
            </a:r>
            <a:r>
              <a:rPr lang="en-ID" dirty="0" err="1"/>
              <a:t>permasalahan</a:t>
            </a:r>
            <a:r>
              <a:rPr lang="en-ID" dirty="0"/>
              <a:t> troubleshoot </a:t>
            </a:r>
            <a:r>
              <a:rPr lang="en-ID" dirty="0" err="1"/>
              <a:t>melalui</a:t>
            </a:r>
            <a:r>
              <a:rPr lang="en-ID" dirty="0"/>
              <a:t> email/telephone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alih</a:t>
            </a:r>
            <a:r>
              <a:rPr lang="en-ID" dirty="0"/>
              <a:t> </a:t>
            </a:r>
            <a:r>
              <a:rPr lang="en-ID" dirty="0" err="1"/>
              <a:t>kendali</a:t>
            </a:r>
            <a:r>
              <a:rPr lang="en-ID" dirty="0"/>
              <a:t> para </a:t>
            </a:r>
            <a:r>
              <a:rPr lang="en-ID" dirty="0" err="1"/>
              <a:t>pemakai</a:t>
            </a:r>
            <a:r>
              <a:rPr lang="en-ID" dirty="0"/>
              <a:t> via LAN/WAN </a:t>
            </a:r>
            <a:r>
              <a:rPr lang="en-ID" dirty="0" err="1"/>
              <a:t>koneksi</a:t>
            </a:r>
            <a:r>
              <a:rPr lang="en-ID" dirty="0"/>
              <a:t>,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mengkoordinir</a:t>
            </a:r>
            <a:r>
              <a:rPr lang="en-ID" dirty="0"/>
              <a:t> &amp;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&amp; end-users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hadapi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- ERP CONSULTANT</a:t>
            </a:r>
          </a:p>
          <a:p>
            <a:pPr marL="0" indent="0">
              <a:buNone/>
            </a:pPr>
            <a:r>
              <a:rPr lang="en-ID" dirty="0" err="1"/>
              <a:t>Erp</a:t>
            </a:r>
            <a:r>
              <a:rPr lang="en-ID" dirty="0"/>
              <a:t> consultant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dibidang</a:t>
            </a:r>
            <a:r>
              <a:rPr lang="en-ID" dirty="0"/>
              <a:t> TI yang </a:t>
            </a:r>
            <a:r>
              <a:rPr lang="en-ID" dirty="0" err="1"/>
              <a:t>bertugas</a:t>
            </a:r>
            <a:r>
              <a:rPr lang="en-ID" dirty="0"/>
              <a:t> 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nasehat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pada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ERP, Harus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rangka</a:t>
            </a:r>
            <a:r>
              <a:rPr lang="en-ID" dirty="0"/>
              <a:t> </a:t>
            </a:r>
            <a:r>
              <a:rPr lang="en-ID" dirty="0" err="1"/>
              <a:t>memetakan</a:t>
            </a:r>
            <a:r>
              <a:rPr lang="en-ID" dirty="0"/>
              <a:t> proses.</a:t>
            </a:r>
          </a:p>
          <a:p>
            <a:pPr marL="0" indent="0">
              <a:buNone/>
            </a:pPr>
            <a:r>
              <a:rPr lang="en-ID" dirty="0"/>
              <a:t>- Database </a:t>
            </a:r>
            <a:r>
              <a:rPr lang="en-ID" dirty="0" err="1"/>
              <a:t>Analis</a:t>
            </a:r>
            <a:r>
              <a:rPr lang="en-ID" dirty="0"/>
              <a:t> /Data Analyst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menerjemahkan</a:t>
            </a:r>
            <a:r>
              <a:rPr lang="en-ID" dirty="0"/>
              <a:t> </a:t>
            </a:r>
            <a:r>
              <a:rPr lang="en-ID" dirty="0" err="1"/>
              <a:t>angka-angka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dimengerti</a:t>
            </a:r>
            <a:r>
              <a:rPr lang="en-ID" dirty="0"/>
              <a:t> oleh </a:t>
            </a:r>
            <a:r>
              <a:rPr lang="en-ID" dirty="0" err="1"/>
              <a:t>manajemen.Setiap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data, </a:t>
            </a:r>
            <a:r>
              <a:rPr lang="en-ID" dirty="0" err="1"/>
              <a:t>baik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riset</a:t>
            </a:r>
            <a:r>
              <a:rPr lang="en-ID" dirty="0"/>
              <a:t> pasar, </a:t>
            </a:r>
            <a:r>
              <a:rPr lang="en-ID" dirty="0" err="1"/>
              <a:t>logistik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transportasi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0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D928-E8CC-D8DE-99DA-07AB3CE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</a:t>
            </a:r>
            <a:r>
              <a:rPr lang="en-ID" dirty="0" err="1"/>
              <a:t>Pengertian</a:t>
            </a:r>
            <a:r>
              <a:rPr lang="en-ID" dirty="0"/>
              <a:t> Usaha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68F2-390C-F31B-5F09-926A8B54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a. Service </a:t>
            </a:r>
            <a:r>
              <a:rPr lang="en-ID" dirty="0" err="1"/>
              <a:t>komputer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b. Software house</a:t>
            </a:r>
          </a:p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Bimbingan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IT</a:t>
            </a:r>
          </a:p>
          <a:p>
            <a:pPr marL="0" indent="0">
              <a:buNone/>
            </a:pPr>
            <a:r>
              <a:rPr lang="en-ID" dirty="0"/>
              <a:t>d. </a:t>
            </a:r>
            <a:r>
              <a:rPr lang="en-ID" dirty="0" err="1"/>
              <a:t>Pengembang</a:t>
            </a:r>
            <a:r>
              <a:rPr lang="en-ID" dirty="0"/>
              <a:t> Web</a:t>
            </a:r>
          </a:p>
          <a:p>
            <a:pPr marL="0" indent="0">
              <a:buNone/>
            </a:pPr>
            <a:r>
              <a:rPr lang="en-ID" dirty="0"/>
              <a:t>e. </a:t>
            </a:r>
            <a:r>
              <a:rPr lang="en-ID" dirty="0" err="1"/>
              <a:t>Membuka</a:t>
            </a:r>
            <a:r>
              <a:rPr lang="en-ID" dirty="0"/>
              <a:t> Desain</a:t>
            </a:r>
          </a:p>
          <a:p>
            <a:pPr marL="0" indent="0">
              <a:buNone/>
            </a:pPr>
            <a:r>
              <a:rPr lang="en-ID" dirty="0"/>
              <a:t>f.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conten</a:t>
            </a:r>
            <a:r>
              <a:rPr lang="en-ID" dirty="0"/>
              <a:t> youtuber</a:t>
            </a:r>
          </a:p>
          <a:p>
            <a:pPr marL="0" indent="0">
              <a:buNone/>
            </a:pPr>
            <a:r>
              <a:rPr lang="en-ID" dirty="0" err="1"/>
              <a:t>Dsb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55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672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Komputer &amp; Masyarakat</vt:lpstr>
      <vt:lpstr>1. Pengertian Profesi</vt:lpstr>
      <vt:lpstr>2. Pengertian Profesi Bidang Teknologi Informasi</vt:lpstr>
      <vt:lpstr>b. Profesi – Profesi Yang Terdapat Dalam Bidang Teknologi Informasi</vt:lpstr>
      <vt:lpstr>b. Profesi – Profesi Yang Terdapat Dalam Bidang Teknologi Informasi-2</vt:lpstr>
      <vt:lpstr>b. Profesi – Profesi Yang Terdapat Dalam Bidang Teknologi Informasi-3</vt:lpstr>
      <vt:lpstr>b. Profesi – Profesi Yang Terdapat Dalam Bidang Teknologi Informasi-4</vt:lpstr>
      <vt:lpstr>b. Profesi – Profesi Yang Terdapat Dalam Bidang Teknologi Informasi-5</vt:lpstr>
      <vt:lpstr>3. Pengertian Usaha Bidang Teknologi Informasi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DANY YUDHA KRISNA</cp:lastModifiedBy>
  <cp:revision>37</cp:revision>
  <dcterms:created xsi:type="dcterms:W3CDTF">2021-08-03T05:39:13Z</dcterms:created>
  <dcterms:modified xsi:type="dcterms:W3CDTF">2022-06-22T10:42:09Z</dcterms:modified>
</cp:coreProperties>
</file>