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423042" cy="1051546"/>
          </a:xfrm>
        </p:spPr>
        <p:txBody>
          <a:bodyPr>
            <a:noAutofit/>
          </a:bodyPr>
          <a:lstStyle/>
          <a:p>
            <a:r>
              <a:rPr lang="id-ID" sz="3600" b="1" dirty="0"/>
              <a:t>Komputer &amp; Masyarakat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/>
              <a:t>Sesi </a:t>
            </a:r>
            <a:r>
              <a:rPr lang="en-US" dirty="0"/>
              <a:t>12</a:t>
            </a:r>
            <a:endParaRPr lang="id-ID" dirty="0"/>
          </a:p>
          <a:p>
            <a:r>
              <a:rPr lang="en-ID" sz="1800" i="0" u="none" strike="noStrike" baseline="0" dirty="0" err="1">
                <a:latin typeface="Calibri-Bold"/>
              </a:rPr>
              <a:t>Pengertian</a:t>
            </a:r>
            <a:r>
              <a:rPr lang="en-ID" sz="1800" i="0" u="none" strike="noStrike" baseline="0" dirty="0">
                <a:latin typeface="Calibri-Bold"/>
              </a:rPr>
              <a:t> cybercrime dan </a:t>
            </a:r>
            <a:r>
              <a:rPr lang="en-ID" sz="1800" i="0" u="none" strike="noStrike" baseline="0" dirty="0" err="1">
                <a:latin typeface="Calibri-Bold"/>
              </a:rPr>
              <a:t>kejahatan</a:t>
            </a:r>
            <a:r>
              <a:rPr lang="en-ID" sz="1800" i="0" u="none" strike="noStrike" baseline="0" dirty="0">
                <a:latin typeface="Calibri-Bold"/>
              </a:rPr>
              <a:t> </a:t>
            </a:r>
            <a:r>
              <a:rPr lang="en-ID" sz="1800" i="0" u="none" strike="noStrike" baseline="0" dirty="0" err="1">
                <a:latin typeface="Calibri-Bold"/>
              </a:rPr>
              <a:t>Teknologi</a:t>
            </a:r>
            <a:r>
              <a:rPr lang="en-ID" sz="1800" i="0" u="none" strike="noStrike" baseline="0" dirty="0">
                <a:latin typeface="Calibri-Bold"/>
              </a:rPr>
              <a:t> </a:t>
            </a:r>
            <a:r>
              <a:rPr lang="en-ID" sz="1800" i="0" u="none" strike="noStrike" baseline="0" dirty="0" err="1">
                <a:latin typeface="Calibri-Bold"/>
              </a:rPr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5A0D-AF91-68DD-8B17-BFEB20BA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5.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C0B7-D1C3-EE40-2B63-53B61FE4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Spofing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memalsukan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login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user yang </a:t>
            </a:r>
            <a:r>
              <a:rPr lang="en-ID" dirty="0" err="1"/>
              <a:t>asli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16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B411-2FBA-FB7C-6FA8-A9C7F50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e. </a:t>
            </a:r>
            <a:r>
              <a:rPr lang="en-ID" dirty="0" err="1"/>
              <a:t>Penanggulangan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3CC0-E9EF-1A90-BF40-4BBE52EC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Undang-Undang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Membentuk</a:t>
            </a:r>
            <a:r>
              <a:rPr lang="en-ID" dirty="0"/>
              <a:t> Lembaga </a:t>
            </a:r>
            <a:r>
              <a:rPr lang="en-ID" dirty="0" err="1"/>
              <a:t>Penanganan</a:t>
            </a:r>
            <a:r>
              <a:rPr lang="en-ID" dirty="0"/>
              <a:t> </a:t>
            </a:r>
            <a:r>
              <a:rPr lang="en-ID" dirty="0" err="1"/>
              <a:t>Khusus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Memperkuat</a:t>
            </a:r>
            <a:r>
              <a:rPr lang="en-ID" dirty="0"/>
              <a:t> </a:t>
            </a:r>
            <a:r>
              <a:rPr lang="en-ID" dirty="0" err="1"/>
              <a:t>Sistem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Lindungilah</a:t>
            </a:r>
            <a:r>
              <a:rPr lang="en-ID" dirty="0"/>
              <a:t> gadget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lain</a:t>
            </a:r>
          </a:p>
          <a:p>
            <a:pPr marL="514350" indent="-514350">
              <a:buAutoNum type="arabicPeriod"/>
            </a:pPr>
            <a:r>
              <a:rPr lang="en-ID" dirty="0" err="1"/>
              <a:t>Gunakan</a:t>
            </a:r>
            <a:r>
              <a:rPr lang="en-ID" dirty="0"/>
              <a:t> Hosting yang Aman</a:t>
            </a:r>
          </a:p>
          <a:p>
            <a:pPr marL="514350" indent="-514350">
              <a:buAutoNum type="arabicPeriod"/>
            </a:pPr>
            <a:r>
              <a:rPr lang="en-ID" dirty="0" err="1"/>
              <a:t>Rajin</a:t>
            </a:r>
            <a:r>
              <a:rPr lang="en-ID" dirty="0"/>
              <a:t> Update</a:t>
            </a:r>
          </a:p>
          <a:p>
            <a:pPr marL="514350" indent="-514350">
              <a:buAutoNum type="arabicPeriod"/>
            </a:pPr>
            <a:r>
              <a:rPr lang="en-ID" dirty="0" err="1"/>
              <a:t>Passang</a:t>
            </a:r>
            <a:r>
              <a:rPr lang="en-ID" dirty="0"/>
              <a:t> SSL</a:t>
            </a:r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358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14BF-55FF-3760-189D-AFE41A28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e. </a:t>
            </a:r>
            <a:r>
              <a:rPr lang="en-ID" dirty="0" err="1"/>
              <a:t>Penanggulangan</a:t>
            </a:r>
            <a:r>
              <a:rPr lang="en-ID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6E2D-6A4C-F08E-8234-8C42D403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8. Terapkan 2-Factor Authentication</a:t>
            </a:r>
          </a:p>
          <a:p>
            <a:pPr marL="0" indent="0">
              <a:buNone/>
            </a:pPr>
            <a:r>
              <a:rPr lang="en-ID" dirty="0"/>
              <a:t>9. </a:t>
            </a:r>
            <a:r>
              <a:rPr lang="en-ID" dirty="0" err="1"/>
              <a:t>Gunakan</a:t>
            </a:r>
            <a:r>
              <a:rPr lang="en-ID" dirty="0"/>
              <a:t> Password </a:t>
            </a:r>
            <a:r>
              <a:rPr lang="en-ID" dirty="0" err="1"/>
              <a:t>Unik</a:t>
            </a:r>
            <a:r>
              <a:rPr lang="en-ID" dirty="0"/>
              <a:t> dan </a:t>
            </a:r>
            <a:r>
              <a:rPr lang="en-ID" dirty="0" err="1"/>
              <a:t>mengganti</a:t>
            </a:r>
            <a:r>
              <a:rPr lang="en-ID" dirty="0"/>
              <a:t> password </a:t>
            </a:r>
            <a:r>
              <a:rPr lang="en-ID" dirty="0" err="1"/>
              <a:t>rutin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10.Hati-Hati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Email</a:t>
            </a:r>
          </a:p>
          <a:p>
            <a:pPr marL="0" indent="0">
              <a:buNone/>
            </a:pPr>
            <a:r>
              <a:rPr lang="en-ID" dirty="0"/>
              <a:t>11. Backup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rutin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12. </a:t>
            </a: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sembarang</a:t>
            </a:r>
            <a:r>
              <a:rPr lang="en-ID" dirty="0"/>
              <a:t> </a:t>
            </a:r>
            <a:r>
              <a:rPr lang="en-ID" dirty="0" err="1"/>
              <a:t>membagikan</a:t>
            </a:r>
            <a:r>
              <a:rPr lang="en-ID" dirty="0"/>
              <a:t> info </a:t>
            </a:r>
            <a:r>
              <a:rPr lang="en-ID" dirty="0" err="1"/>
              <a:t>pribadi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13. </a:t>
            </a:r>
            <a:r>
              <a:rPr lang="en-ID" dirty="0" err="1"/>
              <a:t>Abaikan</a:t>
            </a:r>
            <a:r>
              <a:rPr lang="en-ID" dirty="0"/>
              <a:t> </a:t>
            </a:r>
            <a:r>
              <a:rPr lang="en-ID" dirty="0" err="1"/>
              <a:t>lampiran</a:t>
            </a:r>
            <a:r>
              <a:rPr lang="en-ID" dirty="0"/>
              <a:t>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dan URL yang </a:t>
            </a:r>
            <a:r>
              <a:rPr lang="en-ID" dirty="0" err="1"/>
              <a:t>terindikasi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Mencurigakan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123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0E8C-F7DA-E9F4-4394-4A0E8025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4AD1-B131-6BA9-3236-951C5A4A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nb-NO" dirty="0"/>
              <a:t>Pembobolan Data Akun Tokopedia</a:t>
            </a:r>
          </a:p>
          <a:p>
            <a:pPr marL="0" indent="0">
              <a:buNone/>
            </a:pPr>
            <a:r>
              <a:rPr lang="en-ID" dirty="0"/>
              <a:t>Pada </a:t>
            </a:r>
            <a:r>
              <a:rPr lang="en-ID" dirty="0" err="1"/>
              <a:t>bulan</a:t>
            </a:r>
            <a:r>
              <a:rPr lang="en-ID" dirty="0"/>
              <a:t> Mei 2020, 91 </a:t>
            </a:r>
            <a:r>
              <a:rPr lang="en-ID" dirty="0" err="1"/>
              <a:t>juta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dan 7 </a:t>
            </a:r>
            <a:r>
              <a:rPr lang="en-ID" dirty="0" err="1"/>
              <a:t>juta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pedagang</a:t>
            </a:r>
            <a:r>
              <a:rPr lang="en-ID" dirty="0"/>
              <a:t> di marketplace </a:t>
            </a:r>
            <a:r>
              <a:rPr lang="en-ID" dirty="0" err="1"/>
              <a:t>tokopedia</a:t>
            </a:r>
            <a:r>
              <a:rPr lang="en-ID" dirty="0"/>
              <a:t> </a:t>
            </a:r>
            <a:r>
              <a:rPr lang="en-ID" dirty="0" err="1"/>
              <a:t>dibobol</a:t>
            </a:r>
            <a:r>
              <a:rPr lang="en-ID" dirty="0"/>
              <a:t> oleh para </a:t>
            </a:r>
            <a:r>
              <a:rPr lang="en-ID" dirty="0" err="1"/>
              <a:t>peretas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dijual</a:t>
            </a:r>
            <a:r>
              <a:rPr lang="en-ID" dirty="0"/>
              <a:t> di </a:t>
            </a:r>
            <a:r>
              <a:rPr lang="en-ID" dirty="0" err="1"/>
              <a:t>RaidForums</a:t>
            </a:r>
            <a:r>
              <a:rPr lang="en-ID" dirty="0"/>
              <a:t>.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tokopedia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data yang bocor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data email,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 dan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password dan data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dinyatakan</a:t>
            </a:r>
            <a:r>
              <a:rPr lang="en-ID" dirty="0"/>
              <a:t> </a:t>
            </a:r>
            <a:r>
              <a:rPr lang="en-ID" dirty="0" err="1"/>
              <a:t>aman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2. Hacker Surabaya </a:t>
            </a:r>
            <a:r>
              <a:rPr lang="en-ID" dirty="0" err="1"/>
              <a:t>Jebol</a:t>
            </a:r>
            <a:r>
              <a:rPr lang="en-ID" dirty="0"/>
              <a:t> Situs di 42 Negara</a:t>
            </a:r>
          </a:p>
          <a:p>
            <a:pPr marL="0" indent="0">
              <a:buNone/>
            </a:pPr>
            <a:r>
              <a:rPr lang="en-ID" dirty="0"/>
              <a:t>Di </a:t>
            </a:r>
            <a:r>
              <a:rPr lang="en-ID" dirty="0" err="1"/>
              <a:t>tahun</a:t>
            </a:r>
            <a:r>
              <a:rPr lang="en-ID" dirty="0"/>
              <a:t> 2018 </a:t>
            </a:r>
            <a:r>
              <a:rPr lang="en-ID" dirty="0" err="1"/>
              <a:t>lalu</a:t>
            </a:r>
            <a:r>
              <a:rPr lang="en-ID" dirty="0"/>
              <a:t>. 6 </a:t>
            </a:r>
            <a:r>
              <a:rPr lang="en-ID" dirty="0" err="1"/>
              <a:t>mahasiswa</a:t>
            </a:r>
            <a:r>
              <a:rPr lang="en-ID" dirty="0"/>
              <a:t> IT yang </a:t>
            </a:r>
            <a:r>
              <a:rPr lang="en-ID" dirty="0" err="1"/>
              <a:t>tergabung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komunitas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Surabaya Black Hat </a:t>
            </a:r>
            <a:r>
              <a:rPr lang="en-ID" dirty="0" err="1"/>
              <a:t>ditangkap</a:t>
            </a:r>
            <a:r>
              <a:rPr lang="en-ID" dirty="0"/>
              <a:t> </a:t>
            </a:r>
            <a:r>
              <a:rPr lang="en-ID" dirty="0" err="1"/>
              <a:t>Kepolisian</a:t>
            </a:r>
            <a:r>
              <a:rPr lang="en-ID" dirty="0"/>
              <a:t> </a:t>
            </a:r>
            <a:r>
              <a:rPr lang="en-ID" dirty="0" err="1"/>
              <a:t>Republik</a:t>
            </a:r>
            <a:r>
              <a:rPr lang="en-ID" dirty="0"/>
              <a:t> Indonesia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meretas</a:t>
            </a:r>
            <a:r>
              <a:rPr lang="en-ID" dirty="0"/>
              <a:t> website </a:t>
            </a:r>
            <a:r>
              <a:rPr lang="en-ID" dirty="0" err="1"/>
              <a:t>pemerintah</a:t>
            </a:r>
            <a:r>
              <a:rPr lang="en-ID" dirty="0"/>
              <a:t> Los Angeles, Amerika </a:t>
            </a:r>
            <a:r>
              <a:rPr lang="en-ID" dirty="0" err="1"/>
              <a:t>Serikat</a:t>
            </a:r>
            <a:r>
              <a:rPr lang="en-ID" dirty="0"/>
              <a:t> dan </a:t>
            </a:r>
            <a:r>
              <a:rPr lang="en-ID" dirty="0" err="1"/>
              <a:t>ribuan</a:t>
            </a:r>
            <a:r>
              <a:rPr lang="en-ID" dirty="0"/>
              <a:t> website </a:t>
            </a:r>
            <a:r>
              <a:rPr lang="en-ID" dirty="0" err="1"/>
              <a:t>dalam</a:t>
            </a:r>
            <a:r>
              <a:rPr lang="en-ID" dirty="0"/>
              <a:t> dan </a:t>
            </a:r>
            <a:r>
              <a:rPr lang="en-ID" dirty="0" err="1"/>
              <a:t>luar</a:t>
            </a:r>
            <a:r>
              <a:rPr lang="en-ID" dirty="0"/>
              <a:t> negeri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terungkap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Polri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FBI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Tercatat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3000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diretas</a:t>
            </a:r>
            <a:r>
              <a:rPr lang="en-ID" dirty="0"/>
              <a:t>. Modus </a:t>
            </a:r>
            <a:r>
              <a:rPr lang="en-ID" dirty="0" err="1"/>
              <a:t>dari</a:t>
            </a:r>
            <a:r>
              <a:rPr lang="en-ID" dirty="0"/>
              <a:t> para</a:t>
            </a:r>
            <a:r>
              <a:rPr lang="pt-BR" dirty="0"/>
              <a:t>pelaku sendiri adalah meminta tebusan pada setiap pihak yang sistemnya</a:t>
            </a:r>
          </a:p>
          <a:p>
            <a:pPr marL="0" indent="0">
              <a:buNone/>
            </a:pPr>
            <a:r>
              <a:rPr lang="pt-BR" dirty="0"/>
              <a:t>berhasil mereka retas.</a:t>
            </a:r>
          </a:p>
          <a:p>
            <a:pPr marL="0" indent="0">
              <a:buNone/>
            </a:pPr>
            <a:r>
              <a:rPr lang="pt-BR" dirty="0"/>
              <a:t>3. dsb.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006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0449-85A7-FDB2-2CB1-10E52606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g.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Penyebab</a:t>
            </a:r>
            <a:r>
              <a:rPr lang="en-ID" dirty="0"/>
              <a:t> </a:t>
            </a:r>
            <a:r>
              <a:rPr lang="en-ID" dirty="0" err="1"/>
              <a:t>Munculnya</a:t>
            </a:r>
            <a:r>
              <a:rPr lang="en-ID" dirty="0"/>
              <a:t> Cybercrime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770F-8A2B-5FBD-DD0C-D03F1E61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ID" dirty="0" err="1"/>
              <a:t>Faktor</a:t>
            </a:r>
            <a:r>
              <a:rPr lang="en-ID" dirty="0"/>
              <a:t> Teknis</a:t>
            </a:r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internet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menghilangkan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wilayah negara yang </a:t>
            </a:r>
            <a:r>
              <a:rPr lang="en-ID" dirty="0" err="1"/>
              <a:t>menjadikan</a:t>
            </a:r>
            <a:r>
              <a:rPr lang="en-ID" dirty="0"/>
              <a:t> dunia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dekat</a:t>
            </a:r>
            <a:r>
              <a:rPr lang="en-ID" dirty="0"/>
              <a:t> dan </a:t>
            </a:r>
            <a:r>
              <a:rPr lang="en-ID" dirty="0" err="1"/>
              <a:t>sempit</a:t>
            </a:r>
            <a:r>
              <a:rPr lang="en-ID" dirty="0"/>
              <a:t>.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terhubungnya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yang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lain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kejahatan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aksinya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meratanya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kuat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yang lain.</a:t>
            </a:r>
          </a:p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Faktor</a:t>
            </a:r>
            <a:r>
              <a:rPr lang="en-ID" dirty="0"/>
              <a:t> Sosial </a:t>
            </a:r>
            <a:r>
              <a:rPr lang="en-ID" dirty="0" err="1"/>
              <a:t>ekonomi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Cybercrime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dipandang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. </a:t>
            </a:r>
            <a:r>
              <a:rPr lang="en-ID" dirty="0" err="1"/>
              <a:t>Isu</a:t>
            </a:r>
            <a:r>
              <a:rPr lang="en-ID" dirty="0"/>
              <a:t> global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dihubungkan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kejahatan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. Keamanan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global yang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internet. </a:t>
            </a:r>
            <a:r>
              <a:rPr lang="en-ID" dirty="0" err="1"/>
              <a:t>Sebagai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komoditi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, </a:t>
            </a:r>
            <a:r>
              <a:rPr lang="en-ID" dirty="0" err="1"/>
              <a:t>banyak</a:t>
            </a:r>
            <a:r>
              <a:rPr lang="en-ID" dirty="0"/>
              <a:t> negara yang </a:t>
            </a:r>
            <a:r>
              <a:rPr lang="en-ID" dirty="0" err="1"/>
              <a:t>tentunya</a:t>
            </a:r>
            <a:r>
              <a:rPr lang="en-ID" dirty="0"/>
              <a:t> sangat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.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kenyataan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Cybercrime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dalam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skenerio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/>
              <a:t> dunia.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45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Pengertian Cyber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pengertian cyber crime sendiri memang biasa diartikan</a:t>
            </a:r>
            <a:r>
              <a:rPr lang="en-US" dirty="0"/>
              <a:t> </a:t>
            </a:r>
            <a:r>
              <a:rPr lang="id-ID" dirty="0"/>
              <a:t>sebagai tindak kejahatan di ranah dunia maya yang memanfaatkan teknologi</a:t>
            </a:r>
            <a:r>
              <a:rPr lang="en-US" dirty="0"/>
              <a:t> </a:t>
            </a:r>
            <a:r>
              <a:rPr lang="id-ID" dirty="0"/>
              <a:t>komputer dan jaringan internet sebagai sasaran. Seperti apa yang telah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, </a:t>
            </a:r>
            <a:r>
              <a:rPr lang="en-US" dirty="0" err="1"/>
              <a:t>tindakan</a:t>
            </a:r>
            <a:r>
              <a:rPr lang="en-US" dirty="0"/>
              <a:t> cyber crime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kian</a:t>
            </a:r>
            <a:r>
              <a:rPr lang="en-US" dirty="0"/>
              <a:t> </a:t>
            </a:r>
            <a:r>
              <a:rPr lang="en-US" dirty="0" err="1"/>
              <a:t>gencarnya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digital, </a:t>
            </a:r>
            <a:r>
              <a:rPr lang="en-US" dirty="0" err="1"/>
              <a:t>komunikasi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4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536B-CE9F-2E61-2F32-15490493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</a:t>
            </a:r>
            <a:r>
              <a:rPr lang="fr-FR" dirty="0" err="1"/>
              <a:t>Contoh</a:t>
            </a:r>
            <a:r>
              <a:rPr lang="fr-FR" dirty="0"/>
              <a:t> </a:t>
            </a:r>
            <a:r>
              <a:rPr lang="fr-FR" dirty="0" err="1"/>
              <a:t>Kejahatan</a:t>
            </a:r>
            <a:r>
              <a:rPr lang="fr-FR" dirty="0"/>
              <a:t> Cyber Crime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DFC7-671F-F444-D5E5-0F30F16F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Memalsukan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Facebook </a:t>
            </a:r>
            <a:r>
              <a:rPr lang="en-ID" dirty="0" err="1"/>
              <a:t>Seseorang</a:t>
            </a:r>
            <a:endParaRPr lang="en-ID" dirty="0"/>
          </a:p>
          <a:p>
            <a:r>
              <a:rPr lang="en-ID" sz="2800" i="0" u="none" strike="noStrike" baseline="0" dirty="0" err="1">
                <a:latin typeface="Arial" panose="020B0604020202020204" pitchFamily="34" charset="0"/>
              </a:rPr>
              <a:t>Fenomena</a:t>
            </a:r>
            <a:r>
              <a:rPr lang="en-ID" sz="2800" i="0" u="none" strike="noStrike" baseline="0" dirty="0">
                <a:latin typeface="Arial" panose="020B0604020202020204" pitchFamily="34" charset="0"/>
              </a:rPr>
              <a:t> Ransomware WannaCry</a:t>
            </a:r>
          </a:p>
          <a:p>
            <a:r>
              <a:rPr lang="en-ID" dirty="0" err="1"/>
              <a:t>dsb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906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588-3730-1DE0-12F0-1F021C07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c. </a:t>
            </a:r>
            <a:r>
              <a:rPr lang="en-ID" dirty="0" err="1"/>
              <a:t>Jenis</a:t>
            </a:r>
            <a:r>
              <a:rPr lang="en-ID" dirty="0"/>
              <a:t> Cyber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AF83-BD77-642D-B3AC-67D91CA3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D" dirty="0" err="1"/>
              <a:t>Pencurian</a:t>
            </a:r>
            <a:r>
              <a:rPr lang="en-ID" dirty="0"/>
              <a:t> Data</a:t>
            </a:r>
          </a:p>
          <a:p>
            <a:r>
              <a:rPr lang="en-ID" dirty="0"/>
              <a:t>Cyber </a:t>
            </a:r>
            <a:r>
              <a:rPr lang="en-ID" dirty="0" err="1"/>
              <a:t>Terorism</a:t>
            </a:r>
            <a:endParaRPr lang="en-ID" dirty="0"/>
          </a:p>
          <a:p>
            <a:r>
              <a:rPr lang="en-ID" dirty="0"/>
              <a:t>Hacking</a:t>
            </a:r>
          </a:p>
          <a:p>
            <a:r>
              <a:rPr lang="en-ID" dirty="0"/>
              <a:t>Carding</a:t>
            </a:r>
          </a:p>
          <a:p>
            <a:r>
              <a:rPr lang="en-ID" dirty="0"/>
              <a:t>Defacing</a:t>
            </a:r>
          </a:p>
          <a:p>
            <a:r>
              <a:rPr lang="en-ID" dirty="0"/>
              <a:t>Cybersquatting</a:t>
            </a:r>
          </a:p>
          <a:p>
            <a:r>
              <a:rPr lang="en-ID" dirty="0"/>
              <a:t>Cyber </a:t>
            </a:r>
            <a:r>
              <a:rPr lang="en-ID" dirty="0" err="1"/>
              <a:t>Typosquatting</a:t>
            </a:r>
            <a:endParaRPr lang="en-ID" dirty="0"/>
          </a:p>
          <a:p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Ilegal</a:t>
            </a:r>
            <a:endParaRPr lang="en-ID" dirty="0"/>
          </a:p>
          <a:p>
            <a:r>
              <a:rPr lang="en-ID" dirty="0"/>
              <a:t>Malware</a:t>
            </a:r>
          </a:p>
          <a:p>
            <a:r>
              <a:rPr lang="en-ID" dirty="0"/>
              <a:t>Unauthorized Access</a:t>
            </a:r>
          </a:p>
          <a:p>
            <a:r>
              <a:rPr lang="en-ID" dirty="0"/>
              <a:t>Illegal Contents</a:t>
            </a:r>
          </a:p>
          <a:p>
            <a:r>
              <a:rPr lang="en-ID" dirty="0"/>
              <a:t>Hacking and Cracking</a:t>
            </a:r>
          </a:p>
          <a:p>
            <a:r>
              <a:rPr lang="en-ID" dirty="0"/>
              <a:t>Data </a:t>
            </a:r>
            <a:r>
              <a:rPr lang="en-ID" dirty="0" err="1"/>
              <a:t>Foregy</a:t>
            </a:r>
            <a:endParaRPr lang="en-ID" dirty="0"/>
          </a:p>
          <a:p>
            <a:r>
              <a:rPr lang="en-ID" dirty="0"/>
              <a:t>Data Theft</a:t>
            </a:r>
          </a:p>
          <a:p>
            <a:r>
              <a:rPr lang="en-ID" dirty="0"/>
              <a:t>Cyber Espionage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900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C977-045B-6069-9D8A-D2FF8461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d. </a:t>
            </a:r>
            <a:r>
              <a:rPr lang="en-ID" dirty="0" err="1"/>
              <a:t>Metode</a:t>
            </a:r>
            <a:r>
              <a:rPr lang="en-ID" dirty="0"/>
              <a:t> Cyber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34DD-4B84-2C17-414D-E07307DE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/>
              <a:t>Sniffing</a:t>
            </a:r>
          </a:p>
          <a:p>
            <a:pPr marL="514350" indent="-514350">
              <a:buAutoNum type="arabicPeriod"/>
            </a:pPr>
            <a:r>
              <a:rPr lang="en-ID" dirty="0"/>
              <a:t>Destructive device</a:t>
            </a:r>
          </a:p>
          <a:p>
            <a:pPr marL="514350" indent="-514350">
              <a:buAutoNum type="arabicPeriod"/>
            </a:pPr>
            <a:r>
              <a:rPr lang="en-ID" dirty="0"/>
              <a:t>Password Cracker</a:t>
            </a:r>
          </a:p>
          <a:p>
            <a:pPr marL="514350" indent="-514350">
              <a:buAutoNum type="arabicPeriod"/>
            </a:pPr>
            <a:r>
              <a:rPr lang="en-US" dirty="0"/>
              <a:t>Distributed Denial of Attacks (DDoS)</a:t>
            </a:r>
          </a:p>
          <a:p>
            <a:pPr marL="514350" indent="-514350">
              <a:buAutoNum type="arabicPeriod"/>
            </a:pPr>
            <a:r>
              <a:rPr lang="en-ID" dirty="0"/>
              <a:t>Spoofing</a:t>
            </a:r>
          </a:p>
        </p:txBody>
      </p:sp>
    </p:spTree>
    <p:extLst>
      <p:ext uri="{BB962C8B-B14F-4D97-AF65-F5344CB8AC3E}">
        <p14:creationId xmlns:p14="http://schemas.microsoft.com/office/powerpoint/2010/main" val="297501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31E5-7B30-5497-6E57-A3D6BD56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1.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FD70-0C8E-530C-B0B9-D92E3EBF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, sniffing </a:t>
            </a:r>
            <a:r>
              <a:rPr lang="en-ID" dirty="0" err="1"/>
              <a:t>diartikan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penyadapan</a:t>
            </a:r>
            <a:r>
              <a:rPr lang="en-ID" dirty="0"/>
              <a:t> </a:t>
            </a:r>
            <a:r>
              <a:rPr lang="en-ID" dirty="0" err="1"/>
              <a:t>data.Tujuan</a:t>
            </a:r>
            <a:r>
              <a:rPr lang="en-ID" dirty="0"/>
              <a:t> sniffing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data username dan password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korbannya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data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, </a:t>
            </a:r>
            <a:r>
              <a:rPr lang="en-ID" dirty="0" err="1"/>
              <a:t>seperi</a:t>
            </a:r>
            <a:r>
              <a:rPr lang="en-ID" dirty="0"/>
              <a:t> </a:t>
            </a:r>
            <a:r>
              <a:rPr lang="en-ID" dirty="0" err="1"/>
              <a:t>misalnya</a:t>
            </a:r>
            <a:r>
              <a:rPr lang="en-ID" dirty="0"/>
              <a:t> e-</a:t>
            </a:r>
            <a:r>
              <a:rPr lang="en-ID" dirty="0" err="1"/>
              <a:t>banking.Umumnya</a:t>
            </a:r>
            <a:r>
              <a:rPr lang="en-ID" dirty="0"/>
              <a:t> sniffing </a:t>
            </a:r>
            <a:r>
              <a:rPr lang="en-ID" dirty="0" err="1"/>
              <a:t>dilakukan</a:t>
            </a:r>
            <a:r>
              <a:rPr lang="en-ID" dirty="0"/>
              <a:t> di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wifi</a:t>
            </a:r>
            <a:r>
              <a:rPr lang="en-ID" dirty="0"/>
              <a:t> corner.</a:t>
            </a:r>
          </a:p>
        </p:txBody>
      </p:sp>
    </p:spTree>
    <p:extLst>
      <p:ext uri="{BB962C8B-B14F-4D97-AF65-F5344CB8AC3E}">
        <p14:creationId xmlns:p14="http://schemas.microsoft.com/office/powerpoint/2010/main" val="141111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3ADF-94F5-6E6F-09D4-1BBE474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2. Destructive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CB9D-900D-4B88-67F3-A6A8AB4A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Destructive device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program </a:t>
            </a:r>
            <a:r>
              <a:rPr lang="en-ID" dirty="0" err="1"/>
              <a:t>atau</a:t>
            </a:r>
            <a:r>
              <a:rPr lang="en-ID" dirty="0"/>
              <a:t> software yang </a:t>
            </a:r>
            <a:r>
              <a:rPr lang="en-ID" dirty="0" err="1"/>
              <a:t>berisi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virus.Pelaku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menghancurkan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merusak</a:t>
            </a:r>
            <a:r>
              <a:rPr lang="en-ID" dirty="0"/>
              <a:t> data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dituju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program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worms, email bombs, nukes, trojan horse, </a:t>
            </a:r>
            <a:r>
              <a:rPr lang="en-ID" dirty="0" err="1"/>
              <a:t>dsb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45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5A2B-477D-8614-22EE-83F75BC8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3. Password Cracker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EB95-103D-1CE6-C7B1-B72D74240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sebuat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pencurian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peretasan</a:t>
            </a:r>
            <a:r>
              <a:rPr lang="en-ID" dirty="0"/>
              <a:t> password orang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membukan</a:t>
            </a:r>
            <a:r>
              <a:rPr lang="en-ID" dirty="0"/>
              <a:t> </a:t>
            </a:r>
            <a:r>
              <a:rPr lang="en-ID" dirty="0" err="1"/>
              <a:t>enkripsi</a:t>
            </a:r>
            <a:r>
              <a:rPr lang="en-ID" dirty="0"/>
              <a:t> password.</a:t>
            </a:r>
          </a:p>
        </p:txBody>
      </p:sp>
    </p:spTree>
    <p:extLst>
      <p:ext uri="{BB962C8B-B14F-4D97-AF65-F5344CB8AC3E}">
        <p14:creationId xmlns:p14="http://schemas.microsoft.com/office/powerpoint/2010/main" val="142893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810C-280D-B13F-03FB-4C497732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Distributed Denial of Attacks (DDoS)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CC73-8A1D-0701-B60E-3E3476A5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DDoS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peyerangan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sever </a:t>
            </a:r>
            <a:r>
              <a:rPr lang="en-ID" dirty="0" err="1"/>
              <a:t>atau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komputer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internet.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mampu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menghabisan</a:t>
            </a:r>
            <a:r>
              <a:rPr lang="en-ID" dirty="0"/>
              <a:t> resource yang </a:t>
            </a:r>
            <a:r>
              <a:rPr lang="en-ID" dirty="0" err="1"/>
              <a:t>ada</a:t>
            </a:r>
            <a:r>
              <a:rPr lang="en-ID" dirty="0"/>
              <a:t> pada server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fungsinya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semula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07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676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Calibri-Bold</vt:lpstr>
      <vt:lpstr>Office Theme</vt:lpstr>
      <vt:lpstr>Custom Design</vt:lpstr>
      <vt:lpstr>Komputer &amp; Masyarakat</vt:lpstr>
      <vt:lpstr>a. Pengertian Cyber Crime</vt:lpstr>
      <vt:lpstr>b. Contoh Kejahatan Cyber Crime</vt:lpstr>
      <vt:lpstr>c. Jenis Cyber Crime</vt:lpstr>
      <vt:lpstr>d. Metode Cyber Crime</vt:lpstr>
      <vt:lpstr>1. Sniffing</vt:lpstr>
      <vt:lpstr>2. Destructive device</vt:lpstr>
      <vt:lpstr>3. Password Cracker</vt:lpstr>
      <vt:lpstr>4. Distributed Denial of Attacks (DDoS)</vt:lpstr>
      <vt:lpstr>5. Spoofing</vt:lpstr>
      <vt:lpstr>e. Penanggulangan</vt:lpstr>
      <vt:lpstr>e. Penanggulangan(2)</vt:lpstr>
      <vt:lpstr>f. Contoh Kasus</vt:lpstr>
      <vt:lpstr>g. Faktor Penyebab Munculnya Cybercrime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DANY YUDHA KRISNA</cp:lastModifiedBy>
  <cp:revision>37</cp:revision>
  <dcterms:created xsi:type="dcterms:W3CDTF">2021-08-03T05:39:13Z</dcterms:created>
  <dcterms:modified xsi:type="dcterms:W3CDTF">2022-06-20T09:54:39Z</dcterms:modified>
</cp:coreProperties>
</file>