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423042" cy="1051546"/>
          </a:xfrm>
        </p:spPr>
        <p:txBody>
          <a:bodyPr>
            <a:noAutofit/>
          </a:bodyPr>
          <a:lstStyle/>
          <a:p>
            <a:r>
              <a:rPr lang="id-ID" sz="3600" b="1" dirty="0"/>
              <a:t>Komputer &amp; Masyarakat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Sesi 1</a:t>
            </a:r>
            <a:r>
              <a:rPr lang="en-US" dirty="0"/>
              <a:t>5</a:t>
            </a:r>
            <a:endParaRPr lang="id-ID" dirty="0"/>
          </a:p>
          <a:p>
            <a:r>
              <a:rPr lang="en-US" dirty="0"/>
              <a:t>Review </a:t>
            </a:r>
            <a:r>
              <a:rPr lang="en-US" dirty="0" err="1"/>
              <a:t>Sesi</a:t>
            </a:r>
            <a:r>
              <a:rPr lang="en-US" dirty="0"/>
              <a:t> 9 –Sesi14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Sesi9 </a:t>
            </a:r>
            <a:br>
              <a:rPr lang="en-US" dirty="0"/>
            </a:b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tradisional,industri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1 .Tujuan</a:t>
            </a:r>
          </a:p>
          <a:p>
            <a:pPr marL="0" indent="0">
              <a:buNone/>
            </a:pPr>
            <a:r>
              <a:rPr lang="id-ID" dirty="0"/>
              <a:t>a. Mahasiswa dapat menjelaskan ciri ciri masyarakat tradisional</a:t>
            </a:r>
          </a:p>
          <a:p>
            <a:pPr marL="0" indent="0">
              <a:buNone/>
            </a:pPr>
            <a:r>
              <a:rPr lang="id-ID" dirty="0"/>
              <a:t>b. Mahasiswa dapat menjelaskan ciri ciri masyarakat Industri</a:t>
            </a:r>
          </a:p>
          <a:p>
            <a:pPr marL="0" indent="0">
              <a:buNone/>
            </a:pPr>
            <a:r>
              <a:rPr lang="id-ID" dirty="0"/>
              <a:t>c. Mahasiswa dapat menjelaskan ciri ciri masyarakat Informasi </a:t>
            </a:r>
          </a:p>
        </p:txBody>
      </p:sp>
    </p:spTree>
    <p:extLst>
      <p:ext uri="{BB962C8B-B14F-4D97-AF65-F5344CB8AC3E}">
        <p14:creationId xmlns:p14="http://schemas.microsoft.com/office/powerpoint/2010/main" val="1324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AA06-68E8-0DCA-B2AD-01ED18EC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Sesi10 </a:t>
            </a:r>
            <a:br>
              <a:rPr lang="en-US" dirty="0"/>
            </a:br>
            <a:r>
              <a:rPr lang="en-US" dirty="0"/>
              <a:t>HAK KEKAYAAN INTELEKTUAL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E4B0-9120-46D3-00F3-8FA19FA0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Tujuan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HAKI</a:t>
            </a:r>
          </a:p>
          <a:p>
            <a:pPr marL="0" indent="0">
              <a:buNone/>
            </a:pPr>
            <a:r>
              <a:rPr lang="en-ID" dirty="0"/>
              <a:t>b.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hal-hal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di HAKI </a:t>
            </a:r>
            <a:r>
              <a:rPr lang="en-ID" dirty="0" err="1"/>
              <a:t>kan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c.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proses </a:t>
            </a:r>
            <a:r>
              <a:rPr lang="en-ID" dirty="0" err="1"/>
              <a:t>pengurusan</a:t>
            </a:r>
            <a:r>
              <a:rPr lang="en-ID" dirty="0"/>
              <a:t> HAKI</a:t>
            </a:r>
          </a:p>
        </p:txBody>
      </p:sp>
    </p:spTree>
    <p:extLst>
      <p:ext uri="{BB962C8B-B14F-4D97-AF65-F5344CB8AC3E}">
        <p14:creationId xmlns:p14="http://schemas.microsoft.com/office/powerpoint/2010/main" val="5147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01D2-150E-248D-346C-533BF300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Sesi11</a:t>
            </a:r>
            <a:br>
              <a:rPr lang="en-US" dirty="0"/>
            </a:b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;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9C71-25BD-932B-9BE5-8F677A08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Tujuan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b.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c.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Teknoprenour</a:t>
            </a:r>
            <a:r>
              <a:rPr lang="en-ID" dirty="0"/>
              <a:t> dan </a:t>
            </a:r>
            <a:r>
              <a:rPr lang="en-ID" dirty="0" err="1"/>
              <a:t>startup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933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A90E-6E32-96D6-2AA1-00A6D0E6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Sesi12</a:t>
            </a:r>
            <a:br>
              <a:rPr lang="en-US" dirty="0"/>
            </a:br>
            <a:r>
              <a:rPr lang="en-US" dirty="0" err="1"/>
              <a:t>Pengertian</a:t>
            </a:r>
            <a:r>
              <a:rPr lang="en-US" dirty="0"/>
              <a:t> cybercrime dan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8480-19A8-3F68-9176-2A1BA98F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Tujuan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cybercrime</a:t>
            </a:r>
          </a:p>
          <a:p>
            <a:pPr marL="0" indent="0">
              <a:buNone/>
            </a:pPr>
            <a:r>
              <a:rPr lang="en-ID" dirty="0"/>
              <a:t>b.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pencegahan</a:t>
            </a:r>
            <a:r>
              <a:rPr lang="en-ID" dirty="0"/>
              <a:t> cybercrime</a:t>
            </a:r>
          </a:p>
        </p:txBody>
      </p:sp>
    </p:spTree>
    <p:extLst>
      <p:ext uri="{BB962C8B-B14F-4D97-AF65-F5344CB8AC3E}">
        <p14:creationId xmlns:p14="http://schemas.microsoft.com/office/powerpoint/2010/main" val="329522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DC5-8CD5-6A96-DC4E-871A7C31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Sesi13 </a:t>
            </a:r>
            <a:br>
              <a:rPr lang="en-US" dirty="0"/>
            </a:br>
            <a:r>
              <a:rPr lang="en-US" dirty="0" err="1"/>
              <a:t>Konsep</a:t>
            </a:r>
            <a:r>
              <a:rPr lang="en-US" dirty="0"/>
              <a:t> UU 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2286-D53C-67CC-D5BB-60D4B060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Tujuan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UU ITE</a:t>
            </a:r>
          </a:p>
          <a:p>
            <a:pPr marL="0" indent="0">
              <a:buNone/>
            </a:pPr>
            <a:r>
              <a:rPr lang="en-ID" dirty="0"/>
              <a:t>b.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Kasus-kasus</a:t>
            </a:r>
            <a:r>
              <a:rPr lang="en-ID" dirty="0"/>
              <a:t> </a:t>
            </a:r>
            <a:r>
              <a:rPr lang="en-ID" dirty="0" err="1"/>
              <a:t>Pelanggaran</a:t>
            </a:r>
            <a:r>
              <a:rPr lang="en-ID" dirty="0"/>
              <a:t> ITE</a:t>
            </a:r>
          </a:p>
        </p:txBody>
      </p:sp>
    </p:spTree>
    <p:extLst>
      <p:ext uri="{BB962C8B-B14F-4D97-AF65-F5344CB8AC3E}">
        <p14:creationId xmlns:p14="http://schemas.microsoft.com/office/powerpoint/2010/main" val="47235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F54B-A587-63C8-407E-8CADCF4B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14</a:t>
            </a:r>
            <a:br>
              <a:rPr lang="en-US" dirty="0"/>
            </a:br>
            <a:r>
              <a:rPr lang="en-US" dirty="0" err="1"/>
              <a:t>Kosep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;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BF8D-BC5E-37F1-AEF3-BFFE41FB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Tujuan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Pekembangan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Hardware</a:t>
            </a:r>
          </a:p>
          <a:p>
            <a:pPr marL="0" indent="0">
              <a:buNone/>
            </a:pPr>
            <a:r>
              <a:rPr lang="en-ID" dirty="0"/>
              <a:t>b.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c.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kedepan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997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210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 Design</vt:lpstr>
      <vt:lpstr>Komputer &amp; Masyarakat</vt:lpstr>
      <vt:lpstr>Sesi9  Definisi tentang masyarakat tradisional,industri dan informasi;</vt:lpstr>
      <vt:lpstr>Sesi10  HAK KEKAYAAN INTELEKTUAL</vt:lpstr>
      <vt:lpstr>Sesi11 Definisi profesi dalam bidang teknologi informasi;</vt:lpstr>
      <vt:lpstr>Sesi12 Pengertian cybercrime dan kejahatan Teknologi Informasi</vt:lpstr>
      <vt:lpstr>Sesi13  Konsep UU ITE</vt:lpstr>
      <vt:lpstr>Sesi 14 Kosep Perkembangan Komputer Kedepan;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DANY YUDHA KRISNA</cp:lastModifiedBy>
  <cp:revision>35</cp:revision>
  <dcterms:created xsi:type="dcterms:W3CDTF">2021-08-03T05:39:13Z</dcterms:created>
  <dcterms:modified xsi:type="dcterms:W3CDTF">2022-07-11T07:10:58Z</dcterms:modified>
</cp:coreProperties>
</file>