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3"/>
  </p:notesMasterIdLst>
  <p:sldIdLst>
    <p:sldId id="256" r:id="rId2"/>
    <p:sldId id="257" r:id="rId3"/>
    <p:sldId id="258" r:id="rId4"/>
    <p:sldId id="326" r:id="rId5"/>
    <p:sldId id="327" r:id="rId6"/>
    <p:sldId id="260" r:id="rId7"/>
    <p:sldId id="261" r:id="rId8"/>
    <p:sldId id="328" r:id="rId9"/>
    <p:sldId id="329" r:id="rId10"/>
    <p:sldId id="263" r:id="rId11"/>
    <p:sldId id="290" r:id="rId12"/>
    <p:sldId id="314" r:id="rId13"/>
    <p:sldId id="317" r:id="rId14"/>
    <p:sldId id="318" r:id="rId15"/>
    <p:sldId id="315" r:id="rId16"/>
    <p:sldId id="316" r:id="rId17"/>
    <p:sldId id="322" r:id="rId18"/>
    <p:sldId id="325" r:id="rId19"/>
    <p:sldId id="324" r:id="rId20"/>
    <p:sldId id="323" r:id="rId21"/>
    <p:sldId id="292" r:id="rId2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omfortaa" panose="020B0604020202020204" charset="0"/>
      <p:regular r:id="rId28"/>
      <p:bold r:id="rId29"/>
    </p:embeddedFont>
    <p:embeddedFont>
      <p:font typeface="Fredericka the Great" panose="020B0604020202020204" charset="0"/>
      <p:regular r:id="rId30"/>
    </p:embeddedFont>
    <p:embeddedFont>
      <p:font typeface="Montserrat" panose="00000500000000000000" pitchFamily="2" charset="0"/>
      <p:regular r:id="rId31"/>
      <p:bold r:id="rId32"/>
      <p:italic r:id="rId33"/>
      <p:boldItalic r:id="rId34"/>
    </p:embeddedFont>
    <p:embeddedFont>
      <p:font typeface="Roboto" panose="02000000000000000000" pitchFamily="2" charset="0"/>
      <p:regular r:id="rId35"/>
      <p:bold r:id="rId36"/>
      <p:italic r:id="rId37"/>
      <p:boldItalic r:id="rId38"/>
    </p:embeddedFont>
    <p:embeddedFont>
      <p:font typeface="Roboto Condensed Light" panose="02000000000000000000" pitchFamily="2" charset="0"/>
      <p:regular r:id="rId39"/>
      <p:italic r:id="rId40"/>
    </p:embeddedFont>
    <p:embeddedFont>
      <p:font typeface="Sue Ellen Francisco" panose="020B0604020202020204" charset="0"/>
      <p:regular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6B0E10-F527-4EB5-BB52-473E9B3E93AD}">
  <a:tblStyle styleId="{3D6B0E10-F527-4EB5-BB52-473E9B3E93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38" d="100"/>
          <a:sy n="138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ga1c1f01f3f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5" name="Google Shape;1085;ga1c1f01f3f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" name="Google Shape;2122;ga1c1f01f3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3" name="Google Shape;2123;ga1c1f01f3f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" name="Google Shape;2122;ga1c1f01f3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3" name="Google Shape;2123;ga1c1f01f3f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97070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" name="Google Shape;2122;ga1c1f01f3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3" name="Google Shape;2123;ga1c1f01f3f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47358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" name="Google Shape;2122;ga1c1f01f3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3" name="Google Shape;2123;ga1c1f01f3f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0431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" name="Google Shape;2122;ga1c1f01f3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3" name="Google Shape;2123;ga1c1f01f3f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89227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" name="Google Shape;2122;ga1c1f01f3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3" name="Google Shape;2123;ga1c1f01f3f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03128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" name="Google Shape;2122;ga1c1f01f3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3" name="Google Shape;2123;ga1c1f01f3f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44927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" name="Google Shape;2122;ga1c1f01f3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3" name="Google Shape;2123;ga1c1f01f3f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18367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" name="Google Shape;2122;ga1c1f01f3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3" name="Google Shape;2123;ga1c1f01f3f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8562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946d0ea922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946d0ea922_0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" name="Google Shape;2122;ga1c1f01f3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3" name="Google Shape;2123;ga1c1f01f3f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70174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" name="Google Shape;2147;ga08e5766c1_0_9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8" name="Google Shape;2148;ga08e5766c1_0_9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940a6dd4b7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940a6dd4b7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940a6dd4b7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940a6dd4b7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1617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940a6dd4b7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940a6dd4b7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3762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9c18763aac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9c18763aac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940a6dd4b7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940a6dd4b7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940a6dd4b7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940a6dd4b7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0076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940a6dd4b7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940a6dd4b7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3581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456853" y="346880"/>
            <a:ext cx="1727852" cy="2340601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 rot="10800000">
            <a:off x="6573811" y="-401568"/>
            <a:ext cx="1479225" cy="1242621"/>
            <a:chOff x="4649450" y="3501085"/>
            <a:chExt cx="1170736" cy="983475"/>
          </a:xfrm>
        </p:grpSpPr>
        <p:sp>
          <p:nvSpPr>
            <p:cNvPr id="11" name="Google Shape;11;p2"/>
            <p:cNvSpPr/>
            <p:nvPr/>
          </p:nvSpPr>
          <p:spPr>
            <a:xfrm>
              <a:off x="4649450" y="4150450"/>
              <a:ext cx="456475" cy="168275"/>
            </a:xfrm>
            <a:custGeom>
              <a:avLst/>
              <a:gdLst/>
              <a:ahLst/>
              <a:cxnLst/>
              <a:rect l="l" t="t" r="r" b="b"/>
              <a:pathLst>
                <a:path w="18259" h="6731" extrusionOk="0">
                  <a:moveTo>
                    <a:pt x="14506" y="1"/>
                  </a:moveTo>
                  <a:lnTo>
                    <a:pt x="14454" y="52"/>
                  </a:lnTo>
                  <a:cubicBezTo>
                    <a:pt x="10483" y="3121"/>
                    <a:pt x="5815" y="5107"/>
                    <a:pt x="888" y="5855"/>
                  </a:cubicBezTo>
                  <a:cubicBezTo>
                    <a:pt x="21" y="6472"/>
                    <a:pt x="0" y="6730"/>
                    <a:pt x="534" y="6730"/>
                  </a:cubicBezTo>
                  <a:cubicBezTo>
                    <a:pt x="3080" y="6730"/>
                    <a:pt x="18259" y="854"/>
                    <a:pt x="145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02761" y="3501085"/>
              <a:ext cx="1117425" cy="983475"/>
            </a:xfrm>
            <a:custGeom>
              <a:avLst/>
              <a:gdLst/>
              <a:ahLst/>
              <a:cxnLst/>
              <a:rect l="l" t="t" r="r" b="b"/>
              <a:pathLst>
                <a:path w="44697" h="39339" extrusionOk="0">
                  <a:moveTo>
                    <a:pt x="36379" y="5979"/>
                  </a:moveTo>
                  <a:cubicBezTo>
                    <a:pt x="37626" y="5979"/>
                    <a:pt x="37864" y="7555"/>
                    <a:pt x="35747" y="9035"/>
                  </a:cubicBezTo>
                  <a:cubicBezTo>
                    <a:pt x="35259" y="9350"/>
                    <a:pt x="34824" y="9486"/>
                    <a:pt x="34473" y="9486"/>
                  </a:cubicBezTo>
                  <a:cubicBezTo>
                    <a:pt x="33357" y="9486"/>
                    <a:pt x="33082" y="8112"/>
                    <a:pt x="34612" y="6739"/>
                  </a:cubicBezTo>
                  <a:cubicBezTo>
                    <a:pt x="35297" y="6203"/>
                    <a:pt x="35910" y="5979"/>
                    <a:pt x="36379" y="5979"/>
                  </a:cubicBezTo>
                  <a:close/>
                  <a:moveTo>
                    <a:pt x="21172" y="10001"/>
                  </a:moveTo>
                  <a:cubicBezTo>
                    <a:pt x="21224" y="10001"/>
                    <a:pt x="21276" y="10006"/>
                    <a:pt x="21330" y="10015"/>
                  </a:cubicBezTo>
                  <a:cubicBezTo>
                    <a:pt x="22725" y="10339"/>
                    <a:pt x="21930" y="14441"/>
                    <a:pt x="20363" y="14441"/>
                  </a:cubicBezTo>
                  <a:cubicBezTo>
                    <a:pt x="20308" y="14441"/>
                    <a:pt x="20252" y="14435"/>
                    <a:pt x="20195" y="14425"/>
                  </a:cubicBezTo>
                  <a:cubicBezTo>
                    <a:pt x="18771" y="14125"/>
                    <a:pt x="19573" y="10001"/>
                    <a:pt x="21172" y="10001"/>
                  </a:cubicBezTo>
                  <a:close/>
                  <a:moveTo>
                    <a:pt x="19764" y="21596"/>
                  </a:moveTo>
                  <a:cubicBezTo>
                    <a:pt x="20187" y="21596"/>
                    <a:pt x="20679" y="21690"/>
                    <a:pt x="21227" y="21904"/>
                  </a:cubicBezTo>
                  <a:cubicBezTo>
                    <a:pt x="23760" y="23171"/>
                    <a:pt x="23321" y="25199"/>
                    <a:pt x="21380" y="25199"/>
                  </a:cubicBezTo>
                  <a:cubicBezTo>
                    <a:pt x="20950" y="25199"/>
                    <a:pt x="20447" y="25099"/>
                    <a:pt x="19885" y="24870"/>
                  </a:cubicBezTo>
                  <a:cubicBezTo>
                    <a:pt x="17338" y="23618"/>
                    <a:pt x="17796" y="21596"/>
                    <a:pt x="19764" y="21596"/>
                  </a:cubicBezTo>
                  <a:close/>
                  <a:moveTo>
                    <a:pt x="24182" y="26162"/>
                  </a:moveTo>
                  <a:cubicBezTo>
                    <a:pt x="24978" y="26162"/>
                    <a:pt x="26067" y="26763"/>
                    <a:pt x="25869" y="27630"/>
                  </a:cubicBezTo>
                  <a:cubicBezTo>
                    <a:pt x="25759" y="27880"/>
                    <a:pt x="25466" y="27993"/>
                    <a:pt x="25120" y="27993"/>
                  </a:cubicBezTo>
                  <a:cubicBezTo>
                    <a:pt x="24325" y="27993"/>
                    <a:pt x="23247" y="27401"/>
                    <a:pt x="23445" y="26521"/>
                  </a:cubicBezTo>
                  <a:cubicBezTo>
                    <a:pt x="23553" y="26273"/>
                    <a:pt x="23840" y="26162"/>
                    <a:pt x="24182" y="26162"/>
                  </a:cubicBezTo>
                  <a:close/>
                  <a:moveTo>
                    <a:pt x="25606" y="0"/>
                  </a:moveTo>
                  <a:cubicBezTo>
                    <a:pt x="22588" y="0"/>
                    <a:pt x="17675" y="4496"/>
                    <a:pt x="17900" y="6456"/>
                  </a:cubicBezTo>
                  <a:cubicBezTo>
                    <a:pt x="16987" y="8479"/>
                    <a:pt x="18562" y="15892"/>
                    <a:pt x="17553" y="15892"/>
                  </a:cubicBezTo>
                  <a:cubicBezTo>
                    <a:pt x="17250" y="15892"/>
                    <a:pt x="16715" y="15226"/>
                    <a:pt x="15811" y="13548"/>
                  </a:cubicBezTo>
                  <a:cubicBezTo>
                    <a:pt x="13644" y="6765"/>
                    <a:pt x="18519" y="3541"/>
                    <a:pt x="16894" y="2097"/>
                  </a:cubicBezTo>
                  <a:lnTo>
                    <a:pt x="16894" y="2097"/>
                  </a:lnTo>
                  <a:cubicBezTo>
                    <a:pt x="4927" y="6524"/>
                    <a:pt x="13981" y="20631"/>
                    <a:pt x="11457" y="20631"/>
                  </a:cubicBezTo>
                  <a:cubicBezTo>
                    <a:pt x="11408" y="20631"/>
                    <a:pt x="11355" y="20625"/>
                    <a:pt x="11297" y="20615"/>
                  </a:cubicBezTo>
                  <a:cubicBezTo>
                    <a:pt x="3844" y="16823"/>
                    <a:pt x="7919" y="10273"/>
                    <a:pt x="6268" y="9241"/>
                  </a:cubicBezTo>
                  <a:lnTo>
                    <a:pt x="6268" y="9241"/>
                  </a:lnTo>
                  <a:cubicBezTo>
                    <a:pt x="1780" y="9447"/>
                    <a:pt x="1" y="18345"/>
                    <a:pt x="1368" y="21131"/>
                  </a:cubicBezTo>
                  <a:cubicBezTo>
                    <a:pt x="2425" y="24225"/>
                    <a:pt x="5314" y="26727"/>
                    <a:pt x="8563" y="26933"/>
                  </a:cubicBezTo>
                  <a:cubicBezTo>
                    <a:pt x="6681" y="33304"/>
                    <a:pt x="11968" y="36295"/>
                    <a:pt x="13180" y="37095"/>
                  </a:cubicBezTo>
                  <a:cubicBezTo>
                    <a:pt x="16091" y="38759"/>
                    <a:pt x="18570" y="39338"/>
                    <a:pt x="20584" y="39338"/>
                  </a:cubicBezTo>
                  <a:cubicBezTo>
                    <a:pt x="22940" y="39338"/>
                    <a:pt x="24659" y="38544"/>
                    <a:pt x="25688" y="37766"/>
                  </a:cubicBezTo>
                  <a:cubicBezTo>
                    <a:pt x="27932" y="35831"/>
                    <a:pt x="26101" y="36167"/>
                    <a:pt x="21975" y="35702"/>
                  </a:cubicBezTo>
                  <a:cubicBezTo>
                    <a:pt x="17100" y="35522"/>
                    <a:pt x="14469" y="31086"/>
                    <a:pt x="15991" y="29616"/>
                  </a:cubicBezTo>
                  <a:cubicBezTo>
                    <a:pt x="16201" y="29582"/>
                    <a:pt x="16415" y="29566"/>
                    <a:pt x="16633" y="29566"/>
                  </a:cubicBezTo>
                  <a:cubicBezTo>
                    <a:pt x="19978" y="29566"/>
                    <a:pt x="24301" y="33264"/>
                    <a:pt x="28670" y="33264"/>
                  </a:cubicBezTo>
                  <a:cubicBezTo>
                    <a:pt x="29941" y="33264"/>
                    <a:pt x="31216" y="32951"/>
                    <a:pt x="32471" y="32143"/>
                  </a:cubicBezTo>
                  <a:cubicBezTo>
                    <a:pt x="34277" y="31215"/>
                    <a:pt x="38068" y="28558"/>
                    <a:pt x="36933" y="27759"/>
                  </a:cubicBezTo>
                  <a:lnTo>
                    <a:pt x="36933" y="27759"/>
                  </a:lnTo>
                  <a:cubicBezTo>
                    <a:pt x="35945" y="27884"/>
                    <a:pt x="34966" y="27947"/>
                    <a:pt x="34021" y="27947"/>
                  </a:cubicBezTo>
                  <a:cubicBezTo>
                    <a:pt x="29910" y="27947"/>
                    <a:pt x="26443" y="26752"/>
                    <a:pt x="25688" y="24277"/>
                  </a:cubicBezTo>
                  <a:cubicBezTo>
                    <a:pt x="25424" y="23442"/>
                    <a:pt x="25932" y="23157"/>
                    <a:pt x="26853" y="23157"/>
                  </a:cubicBezTo>
                  <a:cubicBezTo>
                    <a:pt x="28828" y="23157"/>
                    <a:pt x="32703" y="24465"/>
                    <a:pt x="34948" y="24465"/>
                  </a:cubicBezTo>
                  <a:cubicBezTo>
                    <a:pt x="35537" y="24465"/>
                    <a:pt x="36013" y="24375"/>
                    <a:pt x="36314" y="24148"/>
                  </a:cubicBezTo>
                  <a:cubicBezTo>
                    <a:pt x="38816" y="23606"/>
                    <a:pt x="43303" y="19274"/>
                    <a:pt x="41137" y="18500"/>
                  </a:cubicBezTo>
                  <a:lnTo>
                    <a:pt x="41137" y="18500"/>
                  </a:lnTo>
                  <a:cubicBezTo>
                    <a:pt x="39565" y="18986"/>
                    <a:pt x="37927" y="19194"/>
                    <a:pt x="36455" y="19194"/>
                  </a:cubicBezTo>
                  <a:cubicBezTo>
                    <a:pt x="32299" y="19194"/>
                    <a:pt x="29474" y="17531"/>
                    <a:pt x="33245" y="15740"/>
                  </a:cubicBezTo>
                  <a:cubicBezTo>
                    <a:pt x="36340" y="14554"/>
                    <a:pt x="40131" y="15818"/>
                    <a:pt x="42375" y="13006"/>
                  </a:cubicBezTo>
                  <a:cubicBezTo>
                    <a:pt x="43355" y="10453"/>
                    <a:pt x="44696" y="5966"/>
                    <a:pt x="43742" y="4109"/>
                  </a:cubicBezTo>
                  <a:cubicBezTo>
                    <a:pt x="41314" y="2858"/>
                    <a:pt x="38595" y="2047"/>
                    <a:pt x="36153" y="2047"/>
                  </a:cubicBezTo>
                  <a:cubicBezTo>
                    <a:pt x="32654" y="2047"/>
                    <a:pt x="29725" y="3712"/>
                    <a:pt x="29041" y="8132"/>
                  </a:cubicBezTo>
                  <a:cubicBezTo>
                    <a:pt x="28743" y="9270"/>
                    <a:pt x="28120" y="10152"/>
                    <a:pt x="27203" y="10152"/>
                  </a:cubicBezTo>
                  <a:cubicBezTo>
                    <a:pt x="26852" y="10152"/>
                    <a:pt x="26459" y="10023"/>
                    <a:pt x="26024" y="9731"/>
                  </a:cubicBezTo>
                  <a:cubicBezTo>
                    <a:pt x="23651" y="7100"/>
                    <a:pt x="26901" y="3851"/>
                    <a:pt x="27468" y="1065"/>
                  </a:cubicBezTo>
                  <a:cubicBezTo>
                    <a:pt x="27065" y="312"/>
                    <a:pt x="26401" y="0"/>
                    <a:pt x="256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841875" y="3612075"/>
              <a:ext cx="811775" cy="761500"/>
            </a:xfrm>
            <a:custGeom>
              <a:avLst/>
              <a:gdLst/>
              <a:ahLst/>
              <a:cxnLst/>
              <a:rect l="l" t="t" r="r" b="b"/>
              <a:pathLst>
                <a:path w="32471" h="30460" extrusionOk="0">
                  <a:moveTo>
                    <a:pt x="21097" y="0"/>
                  </a:moveTo>
                  <a:lnTo>
                    <a:pt x="21097" y="0"/>
                  </a:lnTo>
                  <a:cubicBezTo>
                    <a:pt x="18312" y="4075"/>
                    <a:pt x="17873" y="9827"/>
                    <a:pt x="20014" y="14675"/>
                  </a:cubicBezTo>
                  <a:cubicBezTo>
                    <a:pt x="17796" y="15759"/>
                    <a:pt x="15114" y="17177"/>
                    <a:pt x="12663" y="18544"/>
                  </a:cubicBezTo>
                  <a:cubicBezTo>
                    <a:pt x="8614" y="14005"/>
                    <a:pt x="8589" y="9827"/>
                    <a:pt x="10007" y="4901"/>
                  </a:cubicBezTo>
                  <a:lnTo>
                    <a:pt x="10007" y="4901"/>
                  </a:lnTo>
                  <a:cubicBezTo>
                    <a:pt x="7841" y="9208"/>
                    <a:pt x="8924" y="14908"/>
                    <a:pt x="12457" y="18647"/>
                  </a:cubicBezTo>
                  <a:cubicBezTo>
                    <a:pt x="10884" y="19524"/>
                    <a:pt x="8769" y="20762"/>
                    <a:pt x="6912" y="21897"/>
                  </a:cubicBezTo>
                  <a:cubicBezTo>
                    <a:pt x="2192" y="20607"/>
                    <a:pt x="26" y="15217"/>
                    <a:pt x="464" y="10446"/>
                  </a:cubicBezTo>
                  <a:lnTo>
                    <a:pt x="464" y="10446"/>
                  </a:lnTo>
                  <a:cubicBezTo>
                    <a:pt x="0" y="10884"/>
                    <a:pt x="284" y="12096"/>
                    <a:pt x="258" y="13231"/>
                  </a:cubicBezTo>
                  <a:cubicBezTo>
                    <a:pt x="568" y="16739"/>
                    <a:pt x="2734" y="20891"/>
                    <a:pt x="6628" y="22052"/>
                  </a:cubicBezTo>
                  <a:cubicBezTo>
                    <a:pt x="6345" y="22464"/>
                    <a:pt x="4153" y="23135"/>
                    <a:pt x="4230" y="23805"/>
                  </a:cubicBezTo>
                  <a:cubicBezTo>
                    <a:pt x="4926" y="23367"/>
                    <a:pt x="6061" y="22671"/>
                    <a:pt x="7170" y="22000"/>
                  </a:cubicBezTo>
                  <a:lnTo>
                    <a:pt x="7170" y="22000"/>
                  </a:lnTo>
                  <a:cubicBezTo>
                    <a:pt x="5519" y="24527"/>
                    <a:pt x="6783" y="29840"/>
                    <a:pt x="9491" y="30459"/>
                  </a:cubicBezTo>
                  <a:cubicBezTo>
                    <a:pt x="5881" y="28138"/>
                    <a:pt x="5287" y="21819"/>
                    <a:pt x="10162" y="20220"/>
                  </a:cubicBezTo>
                  <a:cubicBezTo>
                    <a:pt x="14902" y="21989"/>
                    <a:pt x="18574" y="27881"/>
                    <a:pt x="24211" y="27881"/>
                  </a:cubicBezTo>
                  <a:cubicBezTo>
                    <a:pt x="24248" y="27881"/>
                    <a:pt x="24284" y="27881"/>
                    <a:pt x="24321" y="27880"/>
                  </a:cubicBezTo>
                  <a:cubicBezTo>
                    <a:pt x="18956" y="27236"/>
                    <a:pt x="15397" y="22438"/>
                    <a:pt x="10394" y="20091"/>
                  </a:cubicBezTo>
                  <a:cubicBezTo>
                    <a:pt x="13515" y="18286"/>
                    <a:pt x="16816" y="16507"/>
                    <a:pt x="20246" y="14804"/>
                  </a:cubicBezTo>
                  <a:lnTo>
                    <a:pt x="21871" y="14005"/>
                  </a:lnTo>
                  <a:cubicBezTo>
                    <a:pt x="24118" y="15173"/>
                    <a:pt x="27476" y="18015"/>
                    <a:pt x="30159" y="18015"/>
                  </a:cubicBezTo>
                  <a:cubicBezTo>
                    <a:pt x="30617" y="18015"/>
                    <a:pt x="31055" y="17932"/>
                    <a:pt x="31465" y="17745"/>
                  </a:cubicBezTo>
                  <a:lnTo>
                    <a:pt x="31465" y="17745"/>
                  </a:lnTo>
                  <a:cubicBezTo>
                    <a:pt x="31199" y="17778"/>
                    <a:pt x="30936" y="17794"/>
                    <a:pt x="30677" y="17794"/>
                  </a:cubicBezTo>
                  <a:cubicBezTo>
                    <a:pt x="27570" y="17794"/>
                    <a:pt x="24936" y="15495"/>
                    <a:pt x="22103" y="13876"/>
                  </a:cubicBezTo>
                  <a:cubicBezTo>
                    <a:pt x="25224" y="12380"/>
                    <a:pt x="31671" y="9053"/>
                    <a:pt x="32471" y="6061"/>
                  </a:cubicBezTo>
                  <a:lnTo>
                    <a:pt x="32471" y="6061"/>
                  </a:lnTo>
                  <a:cubicBezTo>
                    <a:pt x="31052" y="8176"/>
                    <a:pt x="28912" y="9904"/>
                    <a:pt x="26539" y="11297"/>
                  </a:cubicBezTo>
                  <a:cubicBezTo>
                    <a:pt x="25966" y="10495"/>
                    <a:pt x="28283" y="4708"/>
                    <a:pt x="28085" y="4708"/>
                  </a:cubicBezTo>
                  <a:cubicBezTo>
                    <a:pt x="28060" y="4708"/>
                    <a:pt x="27995" y="4799"/>
                    <a:pt x="27880" y="5004"/>
                  </a:cubicBezTo>
                  <a:cubicBezTo>
                    <a:pt x="24037" y="12432"/>
                    <a:pt x="30201" y="9904"/>
                    <a:pt x="20194" y="14572"/>
                  </a:cubicBezTo>
                  <a:cubicBezTo>
                    <a:pt x="17770" y="9208"/>
                    <a:pt x="19034" y="4256"/>
                    <a:pt x="21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673850" y="1919150"/>
            <a:ext cx="5796300" cy="106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8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310450" y="3408738"/>
            <a:ext cx="4523100" cy="4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6" name="Google Shape;16;p2"/>
          <p:cNvGrpSpPr/>
          <p:nvPr/>
        </p:nvGrpSpPr>
        <p:grpSpPr>
          <a:xfrm>
            <a:off x="-786719" y="2252601"/>
            <a:ext cx="2001689" cy="1608178"/>
            <a:chOff x="4649450" y="3527425"/>
            <a:chExt cx="1224050" cy="983475"/>
          </a:xfrm>
        </p:grpSpPr>
        <p:sp>
          <p:nvSpPr>
            <p:cNvPr id="17" name="Google Shape;17;p2"/>
            <p:cNvSpPr/>
            <p:nvPr/>
          </p:nvSpPr>
          <p:spPr>
            <a:xfrm>
              <a:off x="4649450" y="4150450"/>
              <a:ext cx="456475" cy="168275"/>
            </a:xfrm>
            <a:custGeom>
              <a:avLst/>
              <a:gdLst/>
              <a:ahLst/>
              <a:cxnLst/>
              <a:rect l="l" t="t" r="r" b="b"/>
              <a:pathLst>
                <a:path w="18259" h="6731" extrusionOk="0">
                  <a:moveTo>
                    <a:pt x="14506" y="1"/>
                  </a:moveTo>
                  <a:lnTo>
                    <a:pt x="14454" y="52"/>
                  </a:lnTo>
                  <a:cubicBezTo>
                    <a:pt x="10483" y="3121"/>
                    <a:pt x="5815" y="5107"/>
                    <a:pt x="888" y="5855"/>
                  </a:cubicBezTo>
                  <a:cubicBezTo>
                    <a:pt x="21" y="6472"/>
                    <a:pt x="0" y="6730"/>
                    <a:pt x="534" y="6730"/>
                  </a:cubicBezTo>
                  <a:cubicBezTo>
                    <a:pt x="3080" y="6730"/>
                    <a:pt x="18259" y="854"/>
                    <a:pt x="145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756075" y="3527425"/>
              <a:ext cx="1117425" cy="983475"/>
            </a:xfrm>
            <a:custGeom>
              <a:avLst/>
              <a:gdLst/>
              <a:ahLst/>
              <a:cxnLst/>
              <a:rect l="l" t="t" r="r" b="b"/>
              <a:pathLst>
                <a:path w="44697" h="39339" extrusionOk="0">
                  <a:moveTo>
                    <a:pt x="36379" y="5979"/>
                  </a:moveTo>
                  <a:cubicBezTo>
                    <a:pt x="37626" y="5979"/>
                    <a:pt x="37864" y="7555"/>
                    <a:pt x="35747" y="9035"/>
                  </a:cubicBezTo>
                  <a:cubicBezTo>
                    <a:pt x="35259" y="9350"/>
                    <a:pt x="34824" y="9486"/>
                    <a:pt x="34473" y="9486"/>
                  </a:cubicBezTo>
                  <a:cubicBezTo>
                    <a:pt x="33357" y="9486"/>
                    <a:pt x="33082" y="8112"/>
                    <a:pt x="34612" y="6739"/>
                  </a:cubicBezTo>
                  <a:cubicBezTo>
                    <a:pt x="35297" y="6203"/>
                    <a:pt x="35910" y="5979"/>
                    <a:pt x="36379" y="5979"/>
                  </a:cubicBezTo>
                  <a:close/>
                  <a:moveTo>
                    <a:pt x="21172" y="10001"/>
                  </a:moveTo>
                  <a:cubicBezTo>
                    <a:pt x="21224" y="10001"/>
                    <a:pt x="21276" y="10006"/>
                    <a:pt x="21330" y="10015"/>
                  </a:cubicBezTo>
                  <a:cubicBezTo>
                    <a:pt x="22725" y="10339"/>
                    <a:pt x="21930" y="14441"/>
                    <a:pt x="20363" y="14441"/>
                  </a:cubicBezTo>
                  <a:cubicBezTo>
                    <a:pt x="20308" y="14441"/>
                    <a:pt x="20252" y="14435"/>
                    <a:pt x="20195" y="14425"/>
                  </a:cubicBezTo>
                  <a:cubicBezTo>
                    <a:pt x="18771" y="14125"/>
                    <a:pt x="19573" y="10001"/>
                    <a:pt x="21172" y="10001"/>
                  </a:cubicBezTo>
                  <a:close/>
                  <a:moveTo>
                    <a:pt x="19764" y="21596"/>
                  </a:moveTo>
                  <a:cubicBezTo>
                    <a:pt x="20187" y="21596"/>
                    <a:pt x="20679" y="21690"/>
                    <a:pt x="21227" y="21904"/>
                  </a:cubicBezTo>
                  <a:cubicBezTo>
                    <a:pt x="23760" y="23171"/>
                    <a:pt x="23321" y="25199"/>
                    <a:pt x="21380" y="25199"/>
                  </a:cubicBezTo>
                  <a:cubicBezTo>
                    <a:pt x="20950" y="25199"/>
                    <a:pt x="20447" y="25099"/>
                    <a:pt x="19885" y="24870"/>
                  </a:cubicBezTo>
                  <a:cubicBezTo>
                    <a:pt x="17338" y="23618"/>
                    <a:pt x="17796" y="21596"/>
                    <a:pt x="19764" y="21596"/>
                  </a:cubicBezTo>
                  <a:close/>
                  <a:moveTo>
                    <a:pt x="24182" y="26162"/>
                  </a:moveTo>
                  <a:cubicBezTo>
                    <a:pt x="24978" y="26162"/>
                    <a:pt x="26067" y="26763"/>
                    <a:pt x="25869" y="27630"/>
                  </a:cubicBezTo>
                  <a:cubicBezTo>
                    <a:pt x="25759" y="27880"/>
                    <a:pt x="25466" y="27993"/>
                    <a:pt x="25120" y="27993"/>
                  </a:cubicBezTo>
                  <a:cubicBezTo>
                    <a:pt x="24325" y="27993"/>
                    <a:pt x="23247" y="27401"/>
                    <a:pt x="23445" y="26521"/>
                  </a:cubicBezTo>
                  <a:cubicBezTo>
                    <a:pt x="23553" y="26273"/>
                    <a:pt x="23840" y="26162"/>
                    <a:pt x="24182" y="26162"/>
                  </a:cubicBezTo>
                  <a:close/>
                  <a:moveTo>
                    <a:pt x="25606" y="0"/>
                  </a:moveTo>
                  <a:cubicBezTo>
                    <a:pt x="22588" y="0"/>
                    <a:pt x="17675" y="4496"/>
                    <a:pt x="17900" y="6456"/>
                  </a:cubicBezTo>
                  <a:cubicBezTo>
                    <a:pt x="16987" y="8479"/>
                    <a:pt x="18562" y="15892"/>
                    <a:pt x="17553" y="15892"/>
                  </a:cubicBezTo>
                  <a:cubicBezTo>
                    <a:pt x="17250" y="15892"/>
                    <a:pt x="16715" y="15226"/>
                    <a:pt x="15811" y="13548"/>
                  </a:cubicBezTo>
                  <a:cubicBezTo>
                    <a:pt x="13644" y="6765"/>
                    <a:pt x="18519" y="3541"/>
                    <a:pt x="16894" y="2097"/>
                  </a:cubicBezTo>
                  <a:lnTo>
                    <a:pt x="16894" y="2097"/>
                  </a:lnTo>
                  <a:cubicBezTo>
                    <a:pt x="4927" y="6524"/>
                    <a:pt x="13981" y="20631"/>
                    <a:pt x="11457" y="20631"/>
                  </a:cubicBezTo>
                  <a:cubicBezTo>
                    <a:pt x="11408" y="20631"/>
                    <a:pt x="11355" y="20625"/>
                    <a:pt x="11297" y="20615"/>
                  </a:cubicBezTo>
                  <a:cubicBezTo>
                    <a:pt x="3844" y="16823"/>
                    <a:pt x="7919" y="10273"/>
                    <a:pt x="6268" y="9241"/>
                  </a:cubicBezTo>
                  <a:lnTo>
                    <a:pt x="6268" y="9241"/>
                  </a:lnTo>
                  <a:cubicBezTo>
                    <a:pt x="1780" y="9447"/>
                    <a:pt x="1" y="18345"/>
                    <a:pt x="1368" y="21131"/>
                  </a:cubicBezTo>
                  <a:cubicBezTo>
                    <a:pt x="2425" y="24225"/>
                    <a:pt x="5314" y="26727"/>
                    <a:pt x="8563" y="26933"/>
                  </a:cubicBezTo>
                  <a:cubicBezTo>
                    <a:pt x="6681" y="33304"/>
                    <a:pt x="11968" y="36295"/>
                    <a:pt x="13180" y="37095"/>
                  </a:cubicBezTo>
                  <a:cubicBezTo>
                    <a:pt x="16091" y="38759"/>
                    <a:pt x="18570" y="39338"/>
                    <a:pt x="20584" y="39338"/>
                  </a:cubicBezTo>
                  <a:cubicBezTo>
                    <a:pt x="22940" y="39338"/>
                    <a:pt x="24659" y="38544"/>
                    <a:pt x="25688" y="37766"/>
                  </a:cubicBezTo>
                  <a:cubicBezTo>
                    <a:pt x="27932" y="35831"/>
                    <a:pt x="26101" y="36167"/>
                    <a:pt x="21975" y="35702"/>
                  </a:cubicBezTo>
                  <a:cubicBezTo>
                    <a:pt x="17100" y="35522"/>
                    <a:pt x="14469" y="31086"/>
                    <a:pt x="15991" y="29616"/>
                  </a:cubicBezTo>
                  <a:cubicBezTo>
                    <a:pt x="16201" y="29582"/>
                    <a:pt x="16415" y="29566"/>
                    <a:pt x="16633" y="29566"/>
                  </a:cubicBezTo>
                  <a:cubicBezTo>
                    <a:pt x="19978" y="29566"/>
                    <a:pt x="24301" y="33264"/>
                    <a:pt x="28670" y="33264"/>
                  </a:cubicBezTo>
                  <a:cubicBezTo>
                    <a:pt x="29941" y="33264"/>
                    <a:pt x="31216" y="32951"/>
                    <a:pt x="32471" y="32143"/>
                  </a:cubicBezTo>
                  <a:cubicBezTo>
                    <a:pt x="34277" y="31215"/>
                    <a:pt x="38068" y="28558"/>
                    <a:pt x="36933" y="27759"/>
                  </a:cubicBezTo>
                  <a:lnTo>
                    <a:pt x="36933" y="27759"/>
                  </a:lnTo>
                  <a:cubicBezTo>
                    <a:pt x="35945" y="27884"/>
                    <a:pt x="34966" y="27947"/>
                    <a:pt x="34021" y="27947"/>
                  </a:cubicBezTo>
                  <a:cubicBezTo>
                    <a:pt x="29910" y="27947"/>
                    <a:pt x="26443" y="26752"/>
                    <a:pt x="25688" y="24277"/>
                  </a:cubicBezTo>
                  <a:cubicBezTo>
                    <a:pt x="25424" y="23442"/>
                    <a:pt x="25932" y="23157"/>
                    <a:pt x="26853" y="23157"/>
                  </a:cubicBezTo>
                  <a:cubicBezTo>
                    <a:pt x="28828" y="23157"/>
                    <a:pt x="32703" y="24465"/>
                    <a:pt x="34948" y="24465"/>
                  </a:cubicBezTo>
                  <a:cubicBezTo>
                    <a:pt x="35537" y="24465"/>
                    <a:pt x="36013" y="24375"/>
                    <a:pt x="36314" y="24148"/>
                  </a:cubicBezTo>
                  <a:cubicBezTo>
                    <a:pt x="38816" y="23606"/>
                    <a:pt x="43303" y="19274"/>
                    <a:pt x="41137" y="18500"/>
                  </a:cubicBezTo>
                  <a:lnTo>
                    <a:pt x="41137" y="18500"/>
                  </a:lnTo>
                  <a:cubicBezTo>
                    <a:pt x="39565" y="18986"/>
                    <a:pt x="37927" y="19194"/>
                    <a:pt x="36455" y="19194"/>
                  </a:cubicBezTo>
                  <a:cubicBezTo>
                    <a:pt x="32299" y="19194"/>
                    <a:pt x="29474" y="17531"/>
                    <a:pt x="33245" y="15740"/>
                  </a:cubicBezTo>
                  <a:cubicBezTo>
                    <a:pt x="36340" y="14554"/>
                    <a:pt x="40131" y="15818"/>
                    <a:pt x="42375" y="13006"/>
                  </a:cubicBezTo>
                  <a:cubicBezTo>
                    <a:pt x="43355" y="10453"/>
                    <a:pt x="44696" y="5966"/>
                    <a:pt x="43742" y="4109"/>
                  </a:cubicBezTo>
                  <a:cubicBezTo>
                    <a:pt x="41314" y="2858"/>
                    <a:pt x="38595" y="2047"/>
                    <a:pt x="36153" y="2047"/>
                  </a:cubicBezTo>
                  <a:cubicBezTo>
                    <a:pt x="32654" y="2047"/>
                    <a:pt x="29725" y="3712"/>
                    <a:pt x="29041" y="8132"/>
                  </a:cubicBezTo>
                  <a:cubicBezTo>
                    <a:pt x="28743" y="9270"/>
                    <a:pt x="28120" y="10152"/>
                    <a:pt x="27203" y="10152"/>
                  </a:cubicBezTo>
                  <a:cubicBezTo>
                    <a:pt x="26852" y="10152"/>
                    <a:pt x="26459" y="10023"/>
                    <a:pt x="26024" y="9731"/>
                  </a:cubicBezTo>
                  <a:cubicBezTo>
                    <a:pt x="23651" y="7100"/>
                    <a:pt x="26901" y="3851"/>
                    <a:pt x="27468" y="1065"/>
                  </a:cubicBezTo>
                  <a:cubicBezTo>
                    <a:pt x="27065" y="312"/>
                    <a:pt x="26401" y="0"/>
                    <a:pt x="256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841875" y="3612075"/>
              <a:ext cx="811775" cy="761500"/>
            </a:xfrm>
            <a:custGeom>
              <a:avLst/>
              <a:gdLst/>
              <a:ahLst/>
              <a:cxnLst/>
              <a:rect l="l" t="t" r="r" b="b"/>
              <a:pathLst>
                <a:path w="32471" h="30460" extrusionOk="0">
                  <a:moveTo>
                    <a:pt x="21097" y="0"/>
                  </a:moveTo>
                  <a:lnTo>
                    <a:pt x="21097" y="0"/>
                  </a:lnTo>
                  <a:cubicBezTo>
                    <a:pt x="18312" y="4075"/>
                    <a:pt x="17873" y="9827"/>
                    <a:pt x="20014" y="14675"/>
                  </a:cubicBezTo>
                  <a:cubicBezTo>
                    <a:pt x="17796" y="15759"/>
                    <a:pt x="15114" y="17177"/>
                    <a:pt x="12663" y="18544"/>
                  </a:cubicBezTo>
                  <a:cubicBezTo>
                    <a:pt x="8614" y="14005"/>
                    <a:pt x="8589" y="9827"/>
                    <a:pt x="10007" y="4901"/>
                  </a:cubicBezTo>
                  <a:lnTo>
                    <a:pt x="10007" y="4901"/>
                  </a:lnTo>
                  <a:cubicBezTo>
                    <a:pt x="7841" y="9208"/>
                    <a:pt x="8924" y="14908"/>
                    <a:pt x="12457" y="18647"/>
                  </a:cubicBezTo>
                  <a:cubicBezTo>
                    <a:pt x="10884" y="19524"/>
                    <a:pt x="8769" y="20762"/>
                    <a:pt x="6912" y="21897"/>
                  </a:cubicBezTo>
                  <a:cubicBezTo>
                    <a:pt x="2192" y="20607"/>
                    <a:pt x="26" y="15217"/>
                    <a:pt x="464" y="10446"/>
                  </a:cubicBezTo>
                  <a:lnTo>
                    <a:pt x="464" y="10446"/>
                  </a:lnTo>
                  <a:cubicBezTo>
                    <a:pt x="0" y="10884"/>
                    <a:pt x="284" y="12096"/>
                    <a:pt x="258" y="13231"/>
                  </a:cubicBezTo>
                  <a:cubicBezTo>
                    <a:pt x="568" y="16739"/>
                    <a:pt x="2734" y="20891"/>
                    <a:pt x="6628" y="22052"/>
                  </a:cubicBezTo>
                  <a:cubicBezTo>
                    <a:pt x="6345" y="22464"/>
                    <a:pt x="4153" y="23135"/>
                    <a:pt x="4230" y="23805"/>
                  </a:cubicBezTo>
                  <a:cubicBezTo>
                    <a:pt x="4926" y="23367"/>
                    <a:pt x="6061" y="22671"/>
                    <a:pt x="7170" y="22000"/>
                  </a:cubicBezTo>
                  <a:lnTo>
                    <a:pt x="7170" y="22000"/>
                  </a:lnTo>
                  <a:cubicBezTo>
                    <a:pt x="5519" y="24527"/>
                    <a:pt x="6783" y="29840"/>
                    <a:pt x="9491" y="30459"/>
                  </a:cubicBezTo>
                  <a:cubicBezTo>
                    <a:pt x="5881" y="28138"/>
                    <a:pt x="5287" y="21819"/>
                    <a:pt x="10162" y="20220"/>
                  </a:cubicBezTo>
                  <a:cubicBezTo>
                    <a:pt x="14902" y="21989"/>
                    <a:pt x="18574" y="27881"/>
                    <a:pt x="24211" y="27881"/>
                  </a:cubicBezTo>
                  <a:cubicBezTo>
                    <a:pt x="24248" y="27881"/>
                    <a:pt x="24284" y="27881"/>
                    <a:pt x="24321" y="27880"/>
                  </a:cubicBezTo>
                  <a:cubicBezTo>
                    <a:pt x="18956" y="27236"/>
                    <a:pt x="15397" y="22438"/>
                    <a:pt x="10394" y="20091"/>
                  </a:cubicBezTo>
                  <a:cubicBezTo>
                    <a:pt x="13515" y="18286"/>
                    <a:pt x="16816" y="16507"/>
                    <a:pt x="20246" y="14804"/>
                  </a:cubicBezTo>
                  <a:lnTo>
                    <a:pt x="21871" y="14005"/>
                  </a:lnTo>
                  <a:cubicBezTo>
                    <a:pt x="24118" y="15173"/>
                    <a:pt x="27476" y="18015"/>
                    <a:pt x="30159" y="18015"/>
                  </a:cubicBezTo>
                  <a:cubicBezTo>
                    <a:pt x="30617" y="18015"/>
                    <a:pt x="31055" y="17932"/>
                    <a:pt x="31465" y="17745"/>
                  </a:cubicBezTo>
                  <a:lnTo>
                    <a:pt x="31465" y="17745"/>
                  </a:lnTo>
                  <a:cubicBezTo>
                    <a:pt x="31199" y="17778"/>
                    <a:pt x="30936" y="17794"/>
                    <a:pt x="30677" y="17794"/>
                  </a:cubicBezTo>
                  <a:cubicBezTo>
                    <a:pt x="27570" y="17794"/>
                    <a:pt x="24936" y="15495"/>
                    <a:pt x="22103" y="13876"/>
                  </a:cubicBezTo>
                  <a:cubicBezTo>
                    <a:pt x="25224" y="12380"/>
                    <a:pt x="31671" y="9053"/>
                    <a:pt x="32471" y="6061"/>
                  </a:cubicBezTo>
                  <a:lnTo>
                    <a:pt x="32471" y="6061"/>
                  </a:lnTo>
                  <a:cubicBezTo>
                    <a:pt x="31052" y="8176"/>
                    <a:pt x="28912" y="9904"/>
                    <a:pt x="26539" y="11297"/>
                  </a:cubicBezTo>
                  <a:cubicBezTo>
                    <a:pt x="25966" y="10495"/>
                    <a:pt x="28283" y="4708"/>
                    <a:pt x="28085" y="4708"/>
                  </a:cubicBezTo>
                  <a:cubicBezTo>
                    <a:pt x="28060" y="4708"/>
                    <a:pt x="27995" y="4799"/>
                    <a:pt x="27880" y="5004"/>
                  </a:cubicBezTo>
                  <a:cubicBezTo>
                    <a:pt x="24037" y="12432"/>
                    <a:pt x="30201" y="9904"/>
                    <a:pt x="20194" y="14572"/>
                  </a:cubicBezTo>
                  <a:cubicBezTo>
                    <a:pt x="17770" y="9208"/>
                    <a:pt x="19034" y="4256"/>
                    <a:pt x="210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-409500" y="3041439"/>
            <a:ext cx="1727852" cy="2340601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rot="5400000" flipH="1">
            <a:off x="468089" y="4209554"/>
            <a:ext cx="1137776" cy="1541367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 rot="-5400000" flipH="1">
            <a:off x="7489631" y="-565322"/>
            <a:ext cx="1726514" cy="2338788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3;p2"/>
          <p:cNvGrpSpPr/>
          <p:nvPr/>
        </p:nvGrpSpPr>
        <p:grpSpPr>
          <a:xfrm rot="10800000">
            <a:off x="8053010" y="1678417"/>
            <a:ext cx="1255875" cy="1009045"/>
            <a:chOff x="4649450" y="3527425"/>
            <a:chExt cx="1224050" cy="983475"/>
          </a:xfrm>
        </p:grpSpPr>
        <p:sp>
          <p:nvSpPr>
            <p:cNvPr id="24" name="Google Shape;24;p2"/>
            <p:cNvSpPr/>
            <p:nvPr/>
          </p:nvSpPr>
          <p:spPr>
            <a:xfrm>
              <a:off x="4649450" y="4150450"/>
              <a:ext cx="456475" cy="168275"/>
            </a:xfrm>
            <a:custGeom>
              <a:avLst/>
              <a:gdLst/>
              <a:ahLst/>
              <a:cxnLst/>
              <a:rect l="l" t="t" r="r" b="b"/>
              <a:pathLst>
                <a:path w="18259" h="6731" extrusionOk="0">
                  <a:moveTo>
                    <a:pt x="14506" y="1"/>
                  </a:moveTo>
                  <a:lnTo>
                    <a:pt x="14454" y="52"/>
                  </a:lnTo>
                  <a:cubicBezTo>
                    <a:pt x="10483" y="3121"/>
                    <a:pt x="5815" y="5107"/>
                    <a:pt x="888" y="5855"/>
                  </a:cubicBezTo>
                  <a:cubicBezTo>
                    <a:pt x="21" y="6472"/>
                    <a:pt x="0" y="6730"/>
                    <a:pt x="534" y="6730"/>
                  </a:cubicBezTo>
                  <a:cubicBezTo>
                    <a:pt x="3080" y="6730"/>
                    <a:pt x="18259" y="854"/>
                    <a:pt x="145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756075" y="3527425"/>
              <a:ext cx="1117425" cy="983475"/>
            </a:xfrm>
            <a:custGeom>
              <a:avLst/>
              <a:gdLst/>
              <a:ahLst/>
              <a:cxnLst/>
              <a:rect l="l" t="t" r="r" b="b"/>
              <a:pathLst>
                <a:path w="44697" h="39339" extrusionOk="0">
                  <a:moveTo>
                    <a:pt x="36379" y="5979"/>
                  </a:moveTo>
                  <a:cubicBezTo>
                    <a:pt x="37626" y="5979"/>
                    <a:pt x="37864" y="7555"/>
                    <a:pt x="35747" y="9035"/>
                  </a:cubicBezTo>
                  <a:cubicBezTo>
                    <a:pt x="35259" y="9350"/>
                    <a:pt x="34824" y="9486"/>
                    <a:pt x="34473" y="9486"/>
                  </a:cubicBezTo>
                  <a:cubicBezTo>
                    <a:pt x="33357" y="9486"/>
                    <a:pt x="33082" y="8112"/>
                    <a:pt x="34612" y="6739"/>
                  </a:cubicBezTo>
                  <a:cubicBezTo>
                    <a:pt x="35297" y="6203"/>
                    <a:pt x="35910" y="5979"/>
                    <a:pt x="36379" y="5979"/>
                  </a:cubicBezTo>
                  <a:close/>
                  <a:moveTo>
                    <a:pt x="21172" y="10001"/>
                  </a:moveTo>
                  <a:cubicBezTo>
                    <a:pt x="21224" y="10001"/>
                    <a:pt x="21276" y="10006"/>
                    <a:pt x="21330" y="10015"/>
                  </a:cubicBezTo>
                  <a:cubicBezTo>
                    <a:pt x="22725" y="10339"/>
                    <a:pt x="21930" y="14441"/>
                    <a:pt x="20363" y="14441"/>
                  </a:cubicBezTo>
                  <a:cubicBezTo>
                    <a:pt x="20308" y="14441"/>
                    <a:pt x="20252" y="14435"/>
                    <a:pt x="20195" y="14425"/>
                  </a:cubicBezTo>
                  <a:cubicBezTo>
                    <a:pt x="18771" y="14125"/>
                    <a:pt x="19573" y="10001"/>
                    <a:pt x="21172" y="10001"/>
                  </a:cubicBezTo>
                  <a:close/>
                  <a:moveTo>
                    <a:pt x="19764" y="21596"/>
                  </a:moveTo>
                  <a:cubicBezTo>
                    <a:pt x="20187" y="21596"/>
                    <a:pt x="20679" y="21690"/>
                    <a:pt x="21227" y="21904"/>
                  </a:cubicBezTo>
                  <a:cubicBezTo>
                    <a:pt x="23760" y="23171"/>
                    <a:pt x="23321" y="25199"/>
                    <a:pt x="21380" y="25199"/>
                  </a:cubicBezTo>
                  <a:cubicBezTo>
                    <a:pt x="20950" y="25199"/>
                    <a:pt x="20447" y="25099"/>
                    <a:pt x="19885" y="24870"/>
                  </a:cubicBezTo>
                  <a:cubicBezTo>
                    <a:pt x="17338" y="23618"/>
                    <a:pt x="17796" y="21596"/>
                    <a:pt x="19764" y="21596"/>
                  </a:cubicBezTo>
                  <a:close/>
                  <a:moveTo>
                    <a:pt x="24182" y="26162"/>
                  </a:moveTo>
                  <a:cubicBezTo>
                    <a:pt x="24978" y="26162"/>
                    <a:pt x="26067" y="26763"/>
                    <a:pt x="25869" y="27630"/>
                  </a:cubicBezTo>
                  <a:cubicBezTo>
                    <a:pt x="25759" y="27880"/>
                    <a:pt x="25466" y="27993"/>
                    <a:pt x="25120" y="27993"/>
                  </a:cubicBezTo>
                  <a:cubicBezTo>
                    <a:pt x="24325" y="27993"/>
                    <a:pt x="23247" y="27401"/>
                    <a:pt x="23445" y="26521"/>
                  </a:cubicBezTo>
                  <a:cubicBezTo>
                    <a:pt x="23553" y="26273"/>
                    <a:pt x="23840" y="26162"/>
                    <a:pt x="24182" y="26162"/>
                  </a:cubicBezTo>
                  <a:close/>
                  <a:moveTo>
                    <a:pt x="25606" y="0"/>
                  </a:moveTo>
                  <a:cubicBezTo>
                    <a:pt x="22588" y="0"/>
                    <a:pt x="17675" y="4496"/>
                    <a:pt x="17900" y="6456"/>
                  </a:cubicBezTo>
                  <a:cubicBezTo>
                    <a:pt x="16987" y="8479"/>
                    <a:pt x="18562" y="15892"/>
                    <a:pt x="17553" y="15892"/>
                  </a:cubicBezTo>
                  <a:cubicBezTo>
                    <a:pt x="17250" y="15892"/>
                    <a:pt x="16715" y="15226"/>
                    <a:pt x="15811" y="13548"/>
                  </a:cubicBezTo>
                  <a:cubicBezTo>
                    <a:pt x="13644" y="6765"/>
                    <a:pt x="18519" y="3541"/>
                    <a:pt x="16894" y="2097"/>
                  </a:cubicBezTo>
                  <a:lnTo>
                    <a:pt x="16894" y="2097"/>
                  </a:lnTo>
                  <a:cubicBezTo>
                    <a:pt x="4927" y="6524"/>
                    <a:pt x="13981" y="20631"/>
                    <a:pt x="11457" y="20631"/>
                  </a:cubicBezTo>
                  <a:cubicBezTo>
                    <a:pt x="11408" y="20631"/>
                    <a:pt x="11355" y="20625"/>
                    <a:pt x="11297" y="20615"/>
                  </a:cubicBezTo>
                  <a:cubicBezTo>
                    <a:pt x="3844" y="16823"/>
                    <a:pt x="7919" y="10273"/>
                    <a:pt x="6268" y="9241"/>
                  </a:cubicBezTo>
                  <a:lnTo>
                    <a:pt x="6268" y="9241"/>
                  </a:lnTo>
                  <a:cubicBezTo>
                    <a:pt x="1780" y="9447"/>
                    <a:pt x="1" y="18345"/>
                    <a:pt x="1368" y="21131"/>
                  </a:cubicBezTo>
                  <a:cubicBezTo>
                    <a:pt x="2425" y="24225"/>
                    <a:pt x="5314" y="26727"/>
                    <a:pt x="8563" y="26933"/>
                  </a:cubicBezTo>
                  <a:cubicBezTo>
                    <a:pt x="6681" y="33304"/>
                    <a:pt x="11968" y="36295"/>
                    <a:pt x="13180" y="37095"/>
                  </a:cubicBezTo>
                  <a:cubicBezTo>
                    <a:pt x="16091" y="38759"/>
                    <a:pt x="18570" y="39338"/>
                    <a:pt x="20584" y="39338"/>
                  </a:cubicBezTo>
                  <a:cubicBezTo>
                    <a:pt x="22940" y="39338"/>
                    <a:pt x="24659" y="38544"/>
                    <a:pt x="25688" y="37766"/>
                  </a:cubicBezTo>
                  <a:cubicBezTo>
                    <a:pt x="27932" y="35831"/>
                    <a:pt x="26101" y="36167"/>
                    <a:pt x="21975" y="35702"/>
                  </a:cubicBezTo>
                  <a:cubicBezTo>
                    <a:pt x="17100" y="35522"/>
                    <a:pt x="14469" y="31086"/>
                    <a:pt x="15991" y="29616"/>
                  </a:cubicBezTo>
                  <a:cubicBezTo>
                    <a:pt x="16201" y="29582"/>
                    <a:pt x="16415" y="29566"/>
                    <a:pt x="16633" y="29566"/>
                  </a:cubicBezTo>
                  <a:cubicBezTo>
                    <a:pt x="19978" y="29566"/>
                    <a:pt x="24301" y="33264"/>
                    <a:pt x="28670" y="33264"/>
                  </a:cubicBezTo>
                  <a:cubicBezTo>
                    <a:pt x="29941" y="33264"/>
                    <a:pt x="31216" y="32951"/>
                    <a:pt x="32471" y="32143"/>
                  </a:cubicBezTo>
                  <a:cubicBezTo>
                    <a:pt x="34277" y="31215"/>
                    <a:pt x="38068" y="28558"/>
                    <a:pt x="36933" y="27759"/>
                  </a:cubicBezTo>
                  <a:lnTo>
                    <a:pt x="36933" y="27759"/>
                  </a:lnTo>
                  <a:cubicBezTo>
                    <a:pt x="35945" y="27884"/>
                    <a:pt x="34966" y="27947"/>
                    <a:pt x="34021" y="27947"/>
                  </a:cubicBezTo>
                  <a:cubicBezTo>
                    <a:pt x="29910" y="27947"/>
                    <a:pt x="26443" y="26752"/>
                    <a:pt x="25688" y="24277"/>
                  </a:cubicBezTo>
                  <a:cubicBezTo>
                    <a:pt x="25424" y="23442"/>
                    <a:pt x="25932" y="23157"/>
                    <a:pt x="26853" y="23157"/>
                  </a:cubicBezTo>
                  <a:cubicBezTo>
                    <a:pt x="28828" y="23157"/>
                    <a:pt x="32703" y="24465"/>
                    <a:pt x="34948" y="24465"/>
                  </a:cubicBezTo>
                  <a:cubicBezTo>
                    <a:pt x="35537" y="24465"/>
                    <a:pt x="36013" y="24375"/>
                    <a:pt x="36314" y="24148"/>
                  </a:cubicBezTo>
                  <a:cubicBezTo>
                    <a:pt x="38816" y="23606"/>
                    <a:pt x="43303" y="19274"/>
                    <a:pt x="41137" y="18500"/>
                  </a:cubicBezTo>
                  <a:lnTo>
                    <a:pt x="41137" y="18500"/>
                  </a:lnTo>
                  <a:cubicBezTo>
                    <a:pt x="39565" y="18986"/>
                    <a:pt x="37927" y="19194"/>
                    <a:pt x="36455" y="19194"/>
                  </a:cubicBezTo>
                  <a:cubicBezTo>
                    <a:pt x="32299" y="19194"/>
                    <a:pt x="29474" y="17531"/>
                    <a:pt x="33245" y="15740"/>
                  </a:cubicBezTo>
                  <a:cubicBezTo>
                    <a:pt x="36340" y="14554"/>
                    <a:pt x="40131" y="15818"/>
                    <a:pt x="42375" y="13006"/>
                  </a:cubicBezTo>
                  <a:cubicBezTo>
                    <a:pt x="43355" y="10453"/>
                    <a:pt x="44696" y="5966"/>
                    <a:pt x="43742" y="4109"/>
                  </a:cubicBezTo>
                  <a:cubicBezTo>
                    <a:pt x="41314" y="2858"/>
                    <a:pt x="38595" y="2047"/>
                    <a:pt x="36153" y="2047"/>
                  </a:cubicBezTo>
                  <a:cubicBezTo>
                    <a:pt x="32654" y="2047"/>
                    <a:pt x="29725" y="3712"/>
                    <a:pt x="29041" y="8132"/>
                  </a:cubicBezTo>
                  <a:cubicBezTo>
                    <a:pt x="28743" y="9270"/>
                    <a:pt x="28120" y="10152"/>
                    <a:pt x="27203" y="10152"/>
                  </a:cubicBezTo>
                  <a:cubicBezTo>
                    <a:pt x="26852" y="10152"/>
                    <a:pt x="26459" y="10023"/>
                    <a:pt x="26024" y="9731"/>
                  </a:cubicBezTo>
                  <a:cubicBezTo>
                    <a:pt x="23651" y="7100"/>
                    <a:pt x="26901" y="3851"/>
                    <a:pt x="27468" y="1065"/>
                  </a:cubicBezTo>
                  <a:cubicBezTo>
                    <a:pt x="27065" y="312"/>
                    <a:pt x="26401" y="0"/>
                    <a:pt x="256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841875" y="3612075"/>
              <a:ext cx="811775" cy="761500"/>
            </a:xfrm>
            <a:custGeom>
              <a:avLst/>
              <a:gdLst/>
              <a:ahLst/>
              <a:cxnLst/>
              <a:rect l="l" t="t" r="r" b="b"/>
              <a:pathLst>
                <a:path w="32471" h="30460" extrusionOk="0">
                  <a:moveTo>
                    <a:pt x="21097" y="0"/>
                  </a:moveTo>
                  <a:lnTo>
                    <a:pt x="21097" y="0"/>
                  </a:lnTo>
                  <a:cubicBezTo>
                    <a:pt x="18312" y="4075"/>
                    <a:pt x="17873" y="9827"/>
                    <a:pt x="20014" y="14675"/>
                  </a:cubicBezTo>
                  <a:cubicBezTo>
                    <a:pt x="17796" y="15759"/>
                    <a:pt x="15114" y="17177"/>
                    <a:pt x="12663" y="18544"/>
                  </a:cubicBezTo>
                  <a:cubicBezTo>
                    <a:pt x="8614" y="14005"/>
                    <a:pt x="8589" y="9827"/>
                    <a:pt x="10007" y="4901"/>
                  </a:cubicBezTo>
                  <a:lnTo>
                    <a:pt x="10007" y="4901"/>
                  </a:lnTo>
                  <a:cubicBezTo>
                    <a:pt x="7841" y="9208"/>
                    <a:pt x="8924" y="14908"/>
                    <a:pt x="12457" y="18647"/>
                  </a:cubicBezTo>
                  <a:cubicBezTo>
                    <a:pt x="10884" y="19524"/>
                    <a:pt x="8769" y="20762"/>
                    <a:pt x="6912" y="21897"/>
                  </a:cubicBezTo>
                  <a:cubicBezTo>
                    <a:pt x="2192" y="20607"/>
                    <a:pt x="26" y="15217"/>
                    <a:pt x="464" y="10446"/>
                  </a:cubicBezTo>
                  <a:lnTo>
                    <a:pt x="464" y="10446"/>
                  </a:lnTo>
                  <a:cubicBezTo>
                    <a:pt x="0" y="10884"/>
                    <a:pt x="284" y="12096"/>
                    <a:pt x="258" y="13231"/>
                  </a:cubicBezTo>
                  <a:cubicBezTo>
                    <a:pt x="568" y="16739"/>
                    <a:pt x="2734" y="20891"/>
                    <a:pt x="6628" y="22052"/>
                  </a:cubicBezTo>
                  <a:cubicBezTo>
                    <a:pt x="6345" y="22464"/>
                    <a:pt x="4153" y="23135"/>
                    <a:pt x="4230" y="23805"/>
                  </a:cubicBezTo>
                  <a:cubicBezTo>
                    <a:pt x="4926" y="23367"/>
                    <a:pt x="6061" y="22671"/>
                    <a:pt x="7170" y="22000"/>
                  </a:cubicBezTo>
                  <a:lnTo>
                    <a:pt x="7170" y="22000"/>
                  </a:lnTo>
                  <a:cubicBezTo>
                    <a:pt x="5519" y="24527"/>
                    <a:pt x="6783" y="29840"/>
                    <a:pt x="9491" y="30459"/>
                  </a:cubicBezTo>
                  <a:cubicBezTo>
                    <a:pt x="5881" y="28138"/>
                    <a:pt x="5287" y="21819"/>
                    <a:pt x="10162" y="20220"/>
                  </a:cubicBezTo>
                  <a:cubicBezTo>
                    <a:pt x="14902" y="21989"/>
                    <a:pt x="18574" y="27881"/>
                    <a:pt x="24211" y="27881"/>
                  </a:cubicBezTo>
                  <a:cubicBezTo>
                    <a:pt x="24248" y="27881"/>
                    <a:pt x="24284" y="27881"/>
                    <a:pt x="24321" y="27880"/>
                  </a:cubicBezTo>
                  <a:cubicBezTo>
                    <a:pt x="18956" y="27236"/>
                    <a:pt x="15397" y="22438"/>
                    <a:pt x="10394" y="20091"/>
                  </a:cubicBezTo>
                  <a:cubicBezTo>
                    <a:pt x="13515" y="18286"/>
                    <a:pt x="16816" y="16507"/>
                    <a:pt x="20246" y="14804"/>
                  </a:cubicBezTo>
                  <a:lnTo>
                    <a:pt x="21871" y="14005"/>
                  </a:lnTo>
                  <a:cubicBezTo>
                    <a:pt x="24118" y="15173"/>
                    <a:pt x="27476" y="18015"/>
                    <a:pt x="30159" y="18015"/>
                  </a:cubicBezTo>
                  <a:cubicBezTo>
                    <a:pt x="30617" y="18015"/>
                    <a:pt x="31055" y="17932"/>
                    <a:pt x="31465" y="17745"/>
                  </a:cubicBezTo>
                  <a:lnTo>
                    <a:pt x="31465" y="17745"/>
                  </a:lnTo>
                  <a:cubicBezTo>
                    <a:pt x="31199" y="17778"/>
                    <a:pt x="30936" y="17794"/>
                    <a:pt x="30677" y="17794"/>
                  </a:cubicBezTo>
                  <a:cubicBezTo>
                    <a:pt x="27570" y="17794"/>
                    <a:pt x="24936" y="15495"/>
                    <a:pt x="22103" y="13876"/>
                  </a:cubicBezTo>
                  <a:cubicBezTo>
                    <a:pt x="25224" y="12380"/>
                    <a:pt x="31671" y="9053"/>
                    <a:pt x="32471" y="6061"/>
                  </a:cubicBezTo>
                  <a:lnTo>
                    <a:pt x="32471" y="6061"/>
                  </a:lnTo>
                  <a:cubicBezTo>
                    <a:pt x="31052" y="8176"/>
                    <a:pt x="28912" y="9904"/>
                    <a:pt x="26539" y="11297"/>
                  </a:cubicBezTo>
                  <a:cubicBezTo>
                    <a:pt x="25966" y="10495"/>
                    <a:pt x="28283" y="4708"/>
                    <a:pt x="28085" y="4708"/>
                  </a:cubicBezTo>
                  <a:cubicBezTo>
                    <a:pt x="28060" y="4708"/>
                    <a:pt x="27995" y="4799"/>
                    <a:pt x="27880" y="5004"/>
                  </a:cubicBezTo>
                  <a:cubicBezTo>
                    <a:pt x="24037" y="12432"/>
                    <a:pt x="30201" y="9904"/>
                    <a:pt x="20194" y="14572"/>
                  </a:cubicBezTo>
                  <a:cubicBezTo>
                    <a:pt x="17770" y="9208"/>
                    <a:pt x="19034" y="4256"/>
                    <a:pt x="210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2"/>
          <p:cNvSpPr/>
          <p:nvPr/>
        </p:nvSpPr>
        <p:spPr>
          <a:xfrm rot="10800000">
            <a:off x="8297875" y="260505"/>
            <a:ext cx="1277247" cy="1730198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 rot="10800000">
            <a:off x="8007556" y="2171881"/>
            <a:ext cx="1857882" cy="2516743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2"/>
          <p:cNvGrpSpPr/>
          <p:nvPr/>
        </p:nvGrpSpPr>
        <p:grpSpPr>
          <a:xfrm>
            <a:off x="1456509" y="4634991"/>
            <a:ext cx="1137754" cy="914140"/>
            <a:chOff x="4649450" y="3527425"/>
            <a:chExt cx="1224050" cy="983475"/>
          </a:xfrm>
        </p:grpSpPr>
        <p:sp>
          <p:nvSpPr>
            <p:cNvPr id="30" name="Google Shape;30;p2"/>
            <p:cNvSpPr/>
            <p:nvPr/>
          </p:nvSpPr>
          <p:spPr>
            <a:xfrm>
              <a:off x="4649450" y="4150450"/>
              <a:ext cx="456475" cy="168275"/>
            </a:xfrm>
            <a:custGeom>
              <a:avLst/>
              <a:gdLst/>
              <a:ahLst/>
              <a:cxnLst/>
              <a:rect l="l" t="t" r="r" b="b"/>
              <a:pathLst>
                <a:path w="18259" h="6731" extrusionOk="0">
                  <a:moveTo>
                    <a:pt x="14506" y="1"/>
                  </a:moveTo>
                  <a:lnTo>
                    <a:pt x="14454" y="52"/>
                  </a:lnTo>
                  <a:cubicBezTo>
                    <a:pt x="10483" y="3121"/>
                    <a:pt x="5815" y="5107"/>
                    <a:pt x="888" y="5855"/>
                  </a:cubicBezTo>
                  <a:cubicBezTo>
                    <a:pt x="21" y="6472"/>
                    <a:pt x="0" y="6730"/>
                    <a:pt x="534" y="6730"/>
                  </a:cubicBezTo>
                  <a:cubicBezTo>
                    <a:pt x="3080" y="6730"/>
                    <a:pt x="18259" y="854"/>
                    <a:pt x="145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756075" y="3527425"/>
              <a:ext cx="1117425" cy="983475"/>
            </a:xfrm>
            <a:custGeom>
              <a:avLst/>
              <a:gdLst/>
              <a:ahLst/>
              <a:cxnLst/>
              <a:rect l="l" t="t" r="r" b="b"/>
              <a:pathLst>
                <a:path w="44697" h="39339" extrusionOk="0">
                  <a:moveTo>
                    <a:pt x="36379" y="5979"/>
                  </a:moveTo>
                  <a:cubicBezTo>
                    <a:pt x="37626" y="5979"/>
                    <a:pt x="37864" y="7555"/>
                    <a:pt x="35747" y="9035"/>
                  </a:cubicBezTo>
                  <a:cubicBezTo>
                    <a:pt x="35259" y="9350"/>
                    <a:pt x="34824" y="9486"/>
                    <a:pt x="34473" y="9486"/>
                  </a:cubicBezTo>
                  <a:cubicBezTo>
                    <a:pt x="33357" y="9486"/>
                    <a:pt x="33082" y="8112"/>
                    <a:pt x="34612" y="6739"/>
                  </a:cubicBezTo>
                  <a:cubicBezTo>
                    <a:pt x="35297" y="6203"/>
                    <a:pt x="35910" y="5979"/>
                    <a:pt x="36379" y="5979"/>
                  </a:cubicBezTo>
                  <a:close/>
                  <a:moveTo>
                    <a:pt x="21172" y="10001"/>
                  </a:moveTo>
                  <a:cubicBezTo>
                    <a:pt x="21224" y="10001"/>
                    <a:pt x="21276" y="10006"/>
                    <a:pt x="21330" y="10015"/>
                  </a:cubicBezTo>
                  <a:cubicBezTo>
                    <a:pt x="22725" y="10339"/>
                    <a:pt x="21930" y="14441"/>
                    <a:pt x="20363" y="14441"/>
                  </a:cubicBezTo>
                  <a:cubicBezTo>
                    <a:pt x="20308" y="14441"/>
                    <a:pt x="20252" y="14435"/>
                    <a:pt x="20195" y="14425"/>
                  </a:cubicBezTo>
                  <a:cubicBezTo>
                    <a:pt x="18771" y="14125"/>
                    <a:pt x="19573" y="10001"/>
                    <a:pt x="21172" y="10001"/>
                  </a:cubicBezTo>
                  <a:close/>
                  <a:moveTo>
                    <a:pt x="19764" y="21596"/>
                  </a:moveTo>
                  <a:cubicBezTo>
                    <a:pt x="20187" y="21596"/>
                    <a:pt x="20679" y="21690"/>
                    <a:pt x="21227" y="21904"/>
                  </a:cubicBezTo>
                  <a:cubicBezTo>
                    <a:pt x="23760" y="23171"/>
                    <a:pt x="23321" y="25199"/>
                    <a:pt x="21380" y="25199"/>
                  </a:cubicBezTo>
                  <a:cubicBezTo>
                    <a:pt x="20950" y="25199"/>
                    <a:pt x="20447" y="25099"/>
                    <a:pt x="19885" y="24870"/>
                  </a:cubicBezTo>
                  <a:cubicBezTo>
                    <a:pt x="17338" y="23618"/>
                    <a:pt x="17796" y="21596"/>
                    <a:pt x="19764" y="21596"/>
                  </a:cubicBezTo>
                  <a:close/>
                  <a:moveTo>
                    <a:pt x="24182" y="26162"/>
                  </a:moveTo>
                  <a:cubicBezTo>
                    <a:pt x="24978" y="26162"/>
                    <a:pt x="26067" y="26763"/>
                    <a:pt x="25869" y="27630"/>
                  </a:cubicBezTo>
                  <a:cubicBezTo>
                    <a:pt x="25759" y="27880"/>
                    <a:pt x="25466" y="27993"/>
                    <a:pt x="25120" y="27993"/>
                  </a:cubicBezTo>
                  <a:cubicBezTo>
                    <a:pt x="24325" y="27993"/>
                    <a:pt x="23247" y="27401"/>
                    <a:pt x="23445" y="26521"/>
                  </a:cubicBezTo>
                  <a:cubicBezTo>
                    <a:pt x="23553" y="26273"/>
                    <a:pt x="23840" y="26162"/>
                    <a:pt x="24182" y="26162"/>
                  </a:cubicBezTo>
                  <a:close/>
                  <a:moveTo>
                    <a:pt x="25606" y="0"/>
                  </a:moveTo>
                  <a:cubicBezTo>
                    <a:pt x="22588" y="0"/>
                    <a:pt x="17675" y="4496"/>
                    <a:pt x="17900" y="6456"/>
                  </a:cubicBezTo>
                  <a:cubicBezTo>
                    <a:pt x="16987" y="8479"/>
                    <a:pt x="18562" y="15892"/>
                    <a:pt x="17553" y="15892"/>
                  </a:cubicBezTo>
                  <a:cubicBezTo>
                    <a:pt x="17250" y="15892"/>
                    <a:pt x="16715" y="15226"/>
                    <a:pt x="15811" y="13548"/>
                  </a:cubicBezTo>
                  <a:cubicBezTo>
                    <a:pt x="13644" y="6765"/>
                    <a:pt x="18519" y="3541"/>
                    <a:pt x="16894" y="2097"/>
                  </a:cubicBezTo>
                  <a:lnTo>
                    <a:pt x="16894" y="2097"/>
                  </a:lnTo>
                  <a:cubicBezTo>
                    <a:pt x="4927" y="6524"/>
                    <a:pt x="13981" y="20631"/>
                    <a:pt x="11457" y="20631"/>
                  </a:cubicBezTo>
                  <a:cubicBezTo>
                    <a:pt x="11408" y="20631"/>
                    <a:pt x="11355" y="20625"/>
                    <a:pt x="11297" y="20615"/>
                  </a:cubicBezTo>
                  <a:cubicBezTo>
                    <a:pt x="3844" y="16823"/>
                    <a:pt x="7919" y="10273"/>
                    <a:pt x="6268" y="9241"/>
                  </a:cubicBezTo>
                  <a:lnTo>
                    <a:pt x="6268" y="9241"/>
                  </a:lnTo>
                  <a:cubicBezTo>
                    <a:pt x="1780" y="9447"/>
                    <a:pt x="1" y="18345"/>
                    <a:pt x="1368" y="21131"/>
                  </a:cubicBezTo>
                  <a:cubicBezTo>
                    <a:pt x="2425" y="24225"/>
                    <a:pt x="5314" y="26727"/>
                    <a:pt x="8563" y="26933"/>
                  </a:cubicBezTo>
                  <a:cubicBezTo>
                    <a:pt x="6681" y="33304"/>
                    <a:pt x="11968" y="36295"/>
                    <a:pt x="13180" y="37095"/>
                  </a:cubicBezTo>
                  <a:cubicBezTo>
                    <a:pt x="16091" y="38759"/>
                    <a:pt x="18570" y="39338"/>
                    <a:pt x="20584" y="39338"/>
                  </a:cubicBezTo>
                  <a:cubicBezTo>
                    <a:pt x="22940" y="39338"/>
                    <a:pt x="24659" y="38544"/>
                    <a:pt x="25688" y="37766"/>
                  </a:cubicBezTo>
                  <a:cubicBezTo>
                    <a:pt x="27932" y="35831"/>
                    <a:pt x="26101" y="36167"/>
                    <a:pt x="21975" y="35702"/>
                  </a:cubicBezTo>
                  <a:cubicBezTo>
                    <a:pt x="17100" y="35522"/>
                    <a:pt x="14469" y="31086"/>
                    <a:pt x="15991" y="29616"/>
                  </a:cubicBezTo>
                  <a:cubicBezTo>
                    <a:pt x="16201" y="29582"/>
                    <a:pt x="16415" y="29566"/>
                    <a:pt x="16633" y="29566"/>
                  </a:cubicBezTo>
                  <a:cubicBezTo>
                    <a:pt x="19978" y="29566"/>
                    <a:pt x="24301" y="33264"/>
                    <a:pt x="28670" y="33264"/>
                  </a:cubicBezTo>
                  <a:cubicBezTo>
                    <a:pt x="29941" y="33264"/>
                    <a:pt x="31216" y="32951"/>
                    <a:pt x="32471" y="32143"/>
                  </a:cubicBezTo>
                  <a:cubicBezTo>
                    <a:pt x="34277" y="31215"/>
                    <a:pt x="38068" y="28558"/>
                    <a:pt x="36933" y="27759"/>
                  </a:cubicBezTo>
                  <a:lnTo>
                    <a:pt x="36933" y="27759"/>
                  </a:lnTo>
                  <a:cubicBezTo>
                    <a:pt x="35945" y="27884"/>
                    <a:pt x="34966" y="27947"/>
                    <a:pt x="34021" y="27947"/>
                  </a:cubicBezTo>
                  <a:cubicBezTo>
                    <a:pt x="29910" y="27947"/>
                    <a:pt x="26443" y="26752"/>
                    <a:pt x="25688" y="24277"/>
                  </a:cubicBezTo>
                  <a:cubicBezTo>
                    <a:pt x="25424" y="23442"/>
                    <a:pt x="25932" y="23157"/>
                    <a:pt x="26853" y="23157"/>
                  </a:cubicBezTo>
                  <a:cubicBezTo>
                    <a:pt x="28828" y="23157"/>
                    <a:pt x="32703" y="24465"/>
                    <a:pt x="34948" y="24465"/>
                  </a:cubicBezTo>
                  <a:cubicBezTo>
                    <a:pt x="35537" y="24465"/>
                    <a:pt x="36013" y="24375"/>
                    <a:pt x="36314" y="24148"/>
                  </a:cubicBezTo>
                  <a:cubicBezTo>
                    <a:pt x="38816" y="23606"/>
                    <a:pt x="43303" y="19274"/>
                    <a:pt x="41137" y="18500"/>
                  </a:cubicBezTo>
                  <a:lnTo>
                    <a:pt x="41137" y="18500"/>
                  </a:lnTo>
                  <a:cubicBezTo>
                    <a:pt x="39565" y="18986"/>
                    <a:pt x="37927" y="19194"/>
                    <a:pt x="36455" y="19194"/>
                  </a:cubicBezTo>
                  <a:cubicBezTo>
                    <a:pt x="32299" y="19194"/>
                    <a:pt x="29474" y="17531"/>
                    <a:pt x="33245" y="15740"/>
                  </a:cubicBezTo>
                  <a:cubicBezTo>
                    <a:pt x="36340" y="14554"/>
                    <a:pt x="40131" y="15818"/>
                    <a:pt x="42375" y="13006"/>
                  </a:cubicBezTo>
                  <a:cubicBezTo>
                    <a:pt x="43355" y="10453"/>
                    <a:pt x="44696" y="5966"/>
                    <a:pt x="43742" y="4109"/>
                  </a:cubicBezTo>
                  <a:cubicBezTo>
                    <a:pt x="41314" y="2858"/>
                    <a:pt x="38595" y="2047"/>
                    <a:pt x="36153" y="2047"/>
                  </a:cubicBezTo>
                  <a:cubicBezTo>
                    <a:pt x="32654" y="2047"/>
                    <a:pt x="29725" y="3712"/>
                    <a:pt x="29041" y="8132"/>
                  </a:cubicBezTo>
                  <a:cubicBezTo>
                    <a:pt x="28743" y="9270"/>
                    <a:pt x="28120" y="10152"/>
                    <a:pt x="27203" y="10152"/>
                  </a:cubicBezTo>
                  <a:cubicBezTo>
                    <a:pt x="26852" y="10152"/>
                    <a:pt x="26459" y="10023"/>
                    <a:pt x="26024" y="9731"/>
                  </a:cubicBezTo>
                  <a:cubicBezTo>
                    <a:pt x="23651" y="7100"/>
                    <a:pt x="26901" y="3851"/>
                    <a:pt x="27468" y="1065"/>
                  </a:cubicBezTo>
                  <a:cubicBezTo>
                    <a:pt x="27065" y="312"/>
                    <a:pt x="26401" y="0"/>
                    <a:pt x="256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841875" y="3612075"/>
              <a:ext cx="811775" cy="761500"/>
            </a:xfrm>
            <a:custGeom>
              <a:avLst/>
              <a:gdLst/>
              <a:ahLst/>
              <a:cxnLst/>
              <a:rect l="l" t="t" r="r" b="b"/>
              <a:pathLst>
                <a:path w="32471" h="30460" extrusionOk="0">
                  <a:moveTo>
                    <a:pt x="21097" y="0"/>
                  </a:moveTo>
                  <a:lnTo>
                    <a:pt x="21097" y="0"/>
                  </a:lnTo>
                  <a:cubicBezTo>
                    <a:pt x="18312" y="4075"/>
                    <a:pt x="17873" y="9827"/>
                    <a:pt x="20014" y="14675"/>
                  </a:cubicBezTo>
                  <a:cubicBezTo>
                    <a:pt x="17796" y="15759"/>
                    <a:pt x="15114" y="17177"/>
                    <a:pt x="12663" y="18544"/>
                  </a:cubicBezTo>
                  <a:cubicBezTo>
                    <a:pt x="8614" y="14005"/>
                    <a:pt x="8589" y="9827"/>
                    <a:pt x="10007" y="4901"/>
                  </a:cubicBezTo>
                  <a:lnTo>
                    <a:pt x="10007" y="4901"/>
                  </a:lnTo>
                  <a:cubicBezTo>
                    <a:pt x="7841" y="9208"/>
                    <a:pt x="8924" y="14908"/>
                    <a:pt x="12457" y="18647"/>
                  </a:cubicBezTo>
                  <a:cubicBezTo>
                    <a:pt x="10884" y="19524"/>
                    <a:pt x="8769" y="20762"/>
                    <a:pt x="6912" y="21897"/>
                  </a:cubicBezTo>
                  <a:cubicBezTo>
                    <a:pt x="2192" y="20607"/>
                    <a:pt x="26" y="15217"/>
                    <a:pt x="464" y="10446"/>
                  </a:cubicBezTo>
                  <a:lnTo>
                    <a:pt x="464" y="10446"/>
                  </a:lnTo>
                  <a:cubicBezTo>
                    <a:pt x="0" y="10884"/>
                    <a:pt x="284" y="12096"/>
                    <a:pt x="258" y="13231"/>
                  </a:cubicBezTo>
                  <a:cubicBezTo>
                    <a:pt x="568" y="16739"/>
                    <a:pt x="2734" y="20891"/>
                    <a:pt x="6628" y="22052"/>
                  </a:cubicBezTo>
                  <a:cubicBezTo>
                    <a:pt x="6345" y="22464"/>
                    <a:pt x="4153" y="23135"/>
                    <a:pt x="4230" y="23805"/>
                  </a:cubicBezTo>
                  <a:cubicBezTo>
                    <a:pt x="4926" y="23367"/>
                    <a:pt x="6061" y="22671"/>
                    <a:pt x="7170" y="22000"/>
                  </a:cubicBezTo>
                  <a:lnTo>
                    <a:pt x="7170" y="22000"/>
                  </a:lnTo>
                  <a:cubicBezTo>
                    <a:pt x="5519" y="24527"/>
                    <a:pt x="6783" y="29840"/>
                    <a:pt x="9491" y="30459"/>
                  </a:cubicBezTo>
                  <a:cubicBezTo>
                    <a:pt x="5881" y="28138"/>
                    <a:pt x="5287" y="21819"/>
                    <a:pt x="10162" y="20220"/>
                  </a:cubicBezTo>
                  <a:cubicBezTo>
                    <a:pt x="14902" y="21989"/>
                    <a:pt x="18574" y="27881"/>
                    <a:pt x="24211" y="27881"/>
                  </a:cubicBezTo>
                  <a:cubicBezTo>
                    <a:pt x="24248" y="27881"/>
                    <a:pt x="24284" y="27881"/>
                    <a:pt x="24321" y="27880"/>
                  </a:cubicBezTo>
                  <a:cubicBezTo>
                    <a:pt x="18956" y="27236"/>
                    <a:pt x="15397" y="22438"/>
                    <a:pt x="10394" y="20091"/>
                  </a:cubicBezTo>
                  <a:cubicBezTo>
                    <a:pt x="13515" y="18286"/>
                    <a:pt x="16816" y="16507"/>
                    <a:pt x="20246" y="14804"/>
                  </a:cubicBezTo>
                  <a:lnTo>
                    <a:pt x="21871" y="14005"/>
                  </a:lnTo>
                  <a:cubicBezTo>
                    <a:pt x="24118" y="15173"/>
                    <a:pt x="27476" y="18015"/>
                    <a:pt x="30159" y="18015"/>
                  </a:cubicBezTo>
                  <a:cubicBezTo>
                    <a:pt x="30617" y="18015"/>
                    <a:pt x="31055" y="17932"/>
                    <a:pt x="31465" y="17745"/>
                  </a:cubicBezTo>
                  <a:lnTo>
                    <a:pt x="31465" y="17745"/>
                  </a:lnTo>
                  <a:cubicBezTo>
                    <a:pt x="31199" y="17778"/>
                    <a:pt x="30936" y="17794"/>
                    <a:pt x="30677" y="17794"/>
                  </a:cubicBezTo>
                  <a:cubicBezTo>
                    <a:pt x="27570" y="17794"/>
                    <a:pt x="24936" y="15495"/>
                    <a:pt x="22103" y="13876"/>
                  </a:cubicBezTo>
                  <a:cubicBezTo>
                    <a:pt x="25224" y="12380"/>
                    <a:pt x="31671" y="9053"/>
                    <a:pt x="32471" y="6061"/>
                  </a:cubicBezTo>
                  <a:lnTo>
                    <a:pt x="32471" y="6061"/>
                  </a:lnTo>
                  <a:cubicBezTo>
                    <a:pt x="31052" y="8176"/>
                    <a:pt x="28912" y="9904"/>
                    <a:pt x="26539" y="11297"/>
                  </a:cubicBezTo>
                  <a:cubicBezTo>
                    <a:pt x="25966" y="10495"/>
                    <a:pt x="28283" y="4708"/>
                    <a:pt x="28085" y="4708"/>
                  </a:cubicBezTo>
                  <a:cubicBezTo>
                    <a:pt x="28060" y="4708"/>
                    <a:pt x="27995" y="4799"/>
                    <a:pt x="27880" y="5004"/>
                  </a:cubicBezTo>
                  <a:cubicBezTo>
                    <a:pt x="24037" y="12432"/>
                    <a:pt x="30201" y="9904"/>
                    <a:pt x="20194" y="14572"/>
                  </a:cubicBezTo>
                  <a:cubicBezTo>
                    <a:pt x="17770" y="9208"/>
                    <a:pt x="19034" y="4256"/>
                    <a:pt x="21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-column text 4">
  <p:cSld name="CUSTOM_13_1_2"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27"/>
          <p:cNvSpPr txBox="1">
            <a:spLocks noGrp="1"/>
          </p:cNvSpPr>
          <p:nvPr>
            <p:ph type="body" idx="1"/>
          </p:nvPr>
        </p:nvSpPr>
        <p:spPr>
          <a:xfrm>
            <a:off x="5475025" y="2387625"/>
            <a:ext cx="2680200" cy="14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/>
            </a:lvl1pPr>
            <a:lvl2pPr marL="914400" lvl="1" indent="-317500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/>
            </a:lvl2pPr>
            <a:lvl3pPr marL="1371600" lvl="2" indent="-317500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/>
            </a:lvl3pPr>
            <a:lvl4pPr marL="1828800" lvl="3" indent="-317500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/>
            </a:lvl4pPr>
            <a:lvl5pPr marL="2286000" lvl="4" indent="-317500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/>
            </a:lvl5pPr>
            <a:lvl6pPr marL="2743200" lvl="5" indent="-317500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/>
            </a:lvl6pPr>
            <a:lvl7pPr marL="3200400" lvl="6" indent="-317500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/>
            </a:lvl7pPr>
            <a:lvl8pPr marL="3657600" lvl="7" indent="-317500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/>
            </a:lvl8pPr>
            <a:lvl9pPr marL="4114800" lvl="8" indent="-317500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717" name="Google Shape;717;p27"/>
          <p:cNvSpPr txBox="1">
            <a:spLocks noGrp="1"/>
          </p:cNvSpPr>
          <p:nvPr>
            <p:ph type="title"/>
          </p:nvPr>
        </p:nvSpPr>
        <p:spPr>
          <a:xfrm>
            <a:off x="5372675" y="1786550"/>
            <a:ext cx="2782500" cy="4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18" name="Google Shape;718;p27"/>
          <p:cNvSpPr/>
          <p:nvPr/>
        </p:nvSpPr>
        <p:spPr>
          <a:xfrm rot="-924198">
            <a:off x="-604562" y="1548621"/>
            <a:ext cx="1734547" cy="2349670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9" name="Google Shape;719;p27"/>
          <p:cNvGrpSpPr/>
          <p:nvPr/>
        </p:nvGrpSpPr>
        <p:grpSpPr>
          <a:xfrm rot="10800000">
            <a:off x="7498904" y="-234287"/>
            <a:ext cx="1019360" cy="856312"/>
            <a:chOff x="4649450" y="3501085"/>
            <a:chExt cx="1170736" cy="983475"/>
          </a:xfrm>
        </p:grpSpPr>
        <p:sp>
          <p:nvSpPr>
            <p:cNvPr id="720" name="Google Shape;720;p27"/>
            <p:cNvSpPr/>
            <p:nvPr/>
          </p:nvSpPr>
          <p:spPr>
            <a:xfrm>
              <a:off x="4649450" y="4150450"/>
              <a:ext cx="456475" cy="168275"/>
            </a:xfrm>
            <a:custGeom>
              <a:avLst/>
              <a:gdLst/>
              <a:ahLst/>
              <a:cxnLst/>
              <a:rect l="l" t="t" r="r" b="b"/>
              <a:pathLst>
                <a:path w="18259" h="6731" extrusionOk="0">
                  <a:moveTo>
                    <a:pt x="14506" y="1"/>
                  </a:moveTo>
                  <a:lnTo>
                    <a:pt x="14454" y="52"/>
                  </a:lnTo>
                  <a:cubicBezTo>
                    <a:pt x="10483" y="3121"/>
                    <a:pt x="5815" y="5107"/>
                    <a:pt x="888" y="5855"/>
                  </a:cubicBezTo>
                  <a:cubicBezTo>
                    <a:pt x="21" y="6472"/>
                    <a:pt x="0" y="6730"/>
                    <a:pt x="534" y="6730"/>
                  </a:cubicBezTo>
                  <a:cubicBezTo>
                    <a:pt x="3080" y="6730"/>
                    <a:pt x="18259" y="854"/>
                    <a:pt x="145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7"/>
            <p:cNvSpPr/>
            <p:nvPr/>
          </p:nvSpPr>
          <p:spPr>
            <a:xfrm>
              <a:off x="4702761" y="3501085"/>
              <a:ext cx="1117425" cy="983475"/>
            </a:xfrm>
            <a:custGeom>
              <a:avLst/>
              <a:gdLst/>
              <a:ahLst/>
              <a:cxnLst/>
              <a:rect l="l" t="t" r="r" b="b"/>
              <a:pathLst>
                <a:path w="44697" h="39339" extrusionOk="0">
                  <a:moveTo>
                    <a:pt x="36379" y="5979"/>
                  </a:moveTo>
                  <a:cubicBezTo>
                    <a:pt x="37626" y="5979"/>
                    <a:pt x="37864" y="7555"/>
                    <a:pt x="35747" y="9035"/>
                  </a:cubicBezTo>
                  <a:cubicBezTo>
                    <a:pt x="35259" y="9350"/>
                    <a:pt x="34824" y="9486"/>
                    <a:pt x="34473" y="9486"/>
                  </a:cubicBezTo>
                  <a:cubicBezTo>
                    <a:pt x="33357" y="9486"/>
                    <a:pt x="33082" y="8112"/>
                    <a:pt x="34612" y="6739"/>
                  </a:cubicBezTo>
                  <a:cubicBezTo>
                    <a:pt x="35297" y="6203"/>
                    <a:pt x="35910" y="5979"/>
                    <a:pt x="36379" y="5979"/>
                  </a:cubicBezTo>
                  <a:close/>
                  <a:moveTo>
                    <a:pt x="21172" y="10001"/>
                  </a:moveTo>
                  <a:cubicBezTo>
                    <a:pt x="21224" y="10001"/>
                    <a:pt x="21276" y="10006"/>
                    <a:pt x="21330" y="10015"/>
                  </a:cubicBezTo>
                  <a:cubicBezTo>
                    <a:pt x="22725" y="10339"/>
                    <a:pt x="21930" y="14441"/>
                    <a:pt x="20363" y="14441"/>
                  </a:cubicBezTo>
                  <a:cubicBezTo>
                    <a:pt x="20308" y="14441"/>
                    <a:pt x="20252" y="14435"/>
                    <a:pt x="20195" y="14425"/>
                  </a:cubicBezTo>
                  <a:cubicBezTo>
                    <a:pt x="18771" y="14125"/>
                    <a:pt x="19573" y="10001"/>
                    <a:pt x="21172" y="10001"/>
                  </a:cubicBezTo>
                  <a:close/>
                  <a:moveTo>
                    <a:pt x="19764" y="21596"/>
                  </a:moveTo>
                  <a:cubicBezTo>
                    <a:pt x="20187" y="21596"/>
                    <a:pt x="20679" y="21690"/>
                    <a:pt x="21227" y="21904"/>
                  </a:cubicBezTo>
                  <a:cubicBezTo>
                    <a:pt x="23760" y="23171"/>
                    <a:pt x="23321" y="25199"/>
                    <a:pt x="21380" y="25199"/>
                  </a:cubicBezTo>
                  <a:cubicBezTo>
                    <a:pt x="20950" y="25199"/>
                    <a:pt x="20447" y="25099"/>
                    <a:pt x="19885" y="24870"/>
                  </a:cubicBezTo>
                  <a:cubicBezTo>
                    <a:pt x="17338" y="23618"/>
                    <a:pt x="17796" y="21596"/>
                    <a:pt x="19764" y="21596"/>
                  </a:cubicBezTo>
                  <a:close/>
                  <a:moveTo>
                    <a:pt x="24182" y="26162"/>
                  </a:moveTo>
                  <a:cubicBezTo>
                    <a:pt x="24978" y="26162"/>
                    <a:pt x="26067" y="26763"/>
                    <a:pt x="25869" y="27630"/>
                  </a:cubicBezTo>
                  <a:cubicBezTo>
                    <a:pt x="25759" y="27880"/>
                    <a:pt x="25466" y="27993"/>
                    <a:pt x="25120" y="27993"/>
                  </a:cubicBezTo>
                  <a:cubicBezTo>
                    <a:pt x="24325" y="27993"/>
                    <a:pt x="23247" y="27401"/>
                    <a:pt x="23445" y="26521"/>
                  </a:cubicBezTo>
                  <a:cubicBezTo>
                    <a:pt x="23553" y="26273"/>
                    <a:pt x="23840" y="26162"/>
                    <a:pt x="24182" y="26162"/>
                  </a:cubicBezTo>
                  <a:close/>
                  <a:moveTo>
                    <a:pt x="25606" y="0"/>
                  </a:moveTo>
                  <a:cubicBezTo>
                    <a:pt x="22588" y="0"/>
                    <a:pt x="17675" y="4496"/>
                    <a:pt x="17900" y="6456"/>
                  </a:cubicBezTo>
                  <a:cubicBezTo>
                    <a:pt x="16987" y="8479"/>
                    <a:pt x="18562" y="15892"/>
                    <a:pt x="17553" y="15892"/>
                  </a:cubicBezTo>
                  <a:cubicBezTo>
                    <a:pt x="17250" y="15892"/>
                    <a:pt x="16715" y="15226"/>
                    <a:pt x="15811" y="13548"/>
                  </a:cubicBezTo>
                  <a:cubicBezTo>
                    <a:pt x="13644" y="6765"/>
                    <a:pt x="18519" y="3541"/>
                    <a:pt x="16894" y="2097"/>
                  </a:cubicBezTo>
                  <a:lnTo>
                    <a:pt x="16894" y="2097"/>
                  </a:lnTo>
                  <a:cubicBezTo>
                    <a:pt x="4927" y="6524"/>
                    <a:pt x="13981" y="20631"/>
                    <a:pt x="11457" y="20631"/>
                  </a:cubicBezTo>
                  <a:cubicBezTo>
                    <a:pt x="11408" y="20631"/>
                    <a:pt x="11355" y="20625"/>
                    <a:pt x="11297" y="20615"/>
                  </a:cubicBezTo>
                  <a:cubicBezTo>
                    <a:pt x="3844" y="16823"/>
                    <a:pt x="7919" y="10273"/>
                    <a:pt x="6268" y="9241"/>
                  </a:cubicBezTo>
                  <a:lnTo>
                    <a:pt x="6268" y="9241"/>
                  </a:lnTo>
                  <a:cubicBezTo>
                    <a:pt x="1780" y="9447"/>
                    <a:pt x="1" y="18345"/>
                    <a:pt x="1368" y="21131"/>
                  </a:cubicBezTo>
                  <a:cubicBezTo>
                    <a:pt x="2425" y="24225"/>
                    <a:pt x="5314" y="26727"/>
                    <a:pt x="8563" y="26933"/>
                  </a:cubicBezTo>
                  <a:cubicBezTo>
                    <a:pt x="6681" y="33304"/>
                    <a:pt x="11968" y="36295"/>
                    <a:pt x="13180" y="37095"/>
                  </a:cubicBezTo>
                  <a:cubicBezTo>
                    <a:pt x="16091" y="38759"/>
                    <a:pt x="18570" y="39338"/>
                    <a:pt x="20584" y="39338"/>
                  </a:cubicBezTo>
                  <a:cubicBezTo>
                    <a:pt x="22940" y="39338"/>
                    <a:pt x="24659" y="38544"/>
                    <a:pt x="25688" y="37766"/>
                  </a:cubicBezTo>
                  <a:cubicBezTo>
                    <a:pt x="27932" y="35831"/>
                    <a:pt x="26101" y="36167"/>
                    <a:pt x="21975" y="35702"/>
                  </a:cubicBezTo>
                  <a:cubicBezTo>
                    <a:pt x="17100" y="35522"/>
                    <a:pt x="14469" y="31086"/>
                    <a:pt x="15991" y="29616"/>
                  </a:cubicBezTo>
                  <a:cubicBezTo>
                    <a:pt x="16201" y="29582"/>
                    <a:pt x="16415" y="29566"/>
                    <a:pt x="16633" y="29566"/>
                  </a:cubicBezTo>
                  <a:cubicBezTo>
                    <a:pt x="19978" y="29566"/>
                    <a:pt x="24301" y="33264"/>
                    <a:pt x="28670" y="33264"/>
                  </a:cubicBezTo>
                  <a:cubicBezTo>
                    <a:pt x="29941" y="33264"/>
                    <a:pt x="31216" y="32951"/>
                    <a:pt x="32471" y="32143"/>
                  </a:cubicBezTo>
                  <a:cubicBezTo>
                    <a:pt x="34277" y="31215"/>
                    <a:pt x="38068" y="28558"/>
                    <a:pt x="36933" y="27759"/>
                  </a:cubicBezTo>
                  <a:lnTo>
                    <a:pt x="36933" y="27759"/>
                  </a:lnTo>
                  <a:cubicBezTo>
                    <a:pt x="35945" y="27884"/>
                    <a:pt x="34966" y="27947"/>
                    <a:pt x="34021" y="27947"/>
                  </a:cubicBezTo>
                  <a:cubicBezTo>
                    <a:pt x="29910" y="27947"/>
                    <a:pt x="26443" y="26752"/>
                    <a:pt x="25688" y="24277"/>
                  </a:cubicBezTo>
                  <a:cubicBezTo>
                    <a:pt x="25424" y="23442"/>
                    <a:pt x="25932" y="23157"/>
                    <a:pt x="26853" y="23157"/>
                  </a:cubicBezTo>
                  <a:cubicBezTo>
                    <a:pt x="28828" y="23157"/>
                    <a:pt x="32703" y="24465"/>
                    <a:pt x="34948" y="24465"/>
                  </a:cubicBezTo>
                  <a:cubicBezTo>
                    <a:pt x="35537" y="24465"/>
                    <a:pt x="36013" y="24375"/>
                    <a:pt x="36314" y="24148"/>
                  </a:cubicBezTo>
                  <a:cubicBezTo>
                    <a:pt x="38816" y="23606"/>
                    <a:pt x="43303" y="19274"/>
                    <a:pt x="41137" y="18500"/>
                  </a:cubicBezTo>
                  <a:lnTo>
                    <a:pt x="41137" y="18500"/>
                  </a:lnTo>
                  <a:cubicBezTo>
                    <a:pt x="39565" y="18986"/>
                    <a:pt x="37927" y="19194"/>
                    <a:pt x="36455" y="19194"/>
                  </a:cubicBezTo>
                  <a:cubicBezTo>
                    <a:pt x="32299" y="19194"/>
                    <a:pt x="29474" y="17531"/>
                    <a:pt x="33245" y="15740"/>
                  </a:cubicBezTo>
                  <a:cubicBezTo>
                    <a:pt x="36340" y="14554"/>
                    <a:pt x="40131" y="15818"/>
                    <a:pt x="42375" y="13006"/>
                  </a:cubicBezTo>
                  <a:cubicBezTo>
                    <a:pt x="43355" y="10453"/>
                    <a:pt x="44696" y="5966"/>
                    <a:pt x="43742" y="4109"/>
                  </a:cubicBezTo>
                  <a:cubicBezTo>
                    <a:pt x="41314" y="2858"/>
                    <a:pt x="38595" y="2047"/>
                    <a:pt x="36153" y="2047"/>
                  </a:cubicBezTo>
                  <a:cubicBezTo>
                    <a:pt x="32654" y="2047"/>
                    <a:pt x="29725" y="3712"/>
                    <a:pt x="29041" y="8132"/>
                  </a:cubicBezTo>
                  <a:cubicBezTo>
                    <a:pt x="28743" y="9270"/>
                    <a:pt x="28120" y="10152"/>
                    <a:pt x="27203" y="10152"/>
                  </a:cubicBezTo>
                  <a:cubicBezTo>
                    <a:pt x="26852" y="10152"/>
                    <a:pt x="26459" y="10023"/>
                    <a:pt x="26024" y="9731"/>
                  </a:cubicBezTo>
                  <a:cubicBezTo>
                    <a:pt x="23651" y="7100"/>
                    <a:pt x="26901" y="3851"/>
                    <a:pt x="27468" y="1065"/>
                  </a:cubicBezTo>
                  <a:cubicBezTo>
                    <a:pt x="27065" y="312"/>
                    <a:pt x="26401" y="0"/>
                    <a:pt x="256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7"/>
            <p:cNvSpPr/>
            <p:nvPr/>
          </p:nvSpPr>
          <p:spPr>
            <a:xfrm>
              <a:off x="4841875" y="3612075"/>
              <a:ext cx="811775" cy="761500"/>
            </a:xfrm>
            <a:custGeom>
              <a:avLst/>
              <a:gdLst/>
              <a:ahLst/>
              <a:cxnLst/>
              <a:rect l="l" t="t" r="r" b="b"/>
              <a:pathLst>
                <a:path w="32471" h="30460" extrusionOk="0">
                  <a:moveTo>
                    <a:pt x="21097" y="0"/>
                  </a:moveTo>
                  <a:lnTo>
                    <a:pt x="21097" y="0"/>
                  </a:lnTo>
                  <a:cubicBezTo>
                    <a:pt x="18312" y="4075"/>
                    <a:pt x="17873" y="9827"/>
                    <a:pt x="20014" y="14675"/>
                  </a:cubicBezTo>
                  <a:cubicBezTo>
                    <a:pt x="17796" y="15759"/>
                    <a:pt x="15114" y="17177"/>
                    <a:pt x="12663" y="18544"/>
                  </a:cubicBezTo>
                  <a:cubicBezTo>
                    <a:pt x="8614" y="14005"/>
                    <a:pt x="8589" y="9827"/>
                    <a:pt x="10007" y="4901"/>
                  </a:cubicBezTo>
                  <a:lnTo>
                    <a:pt x="10007" y="4901"/>
                  </a:lnTo>
                  <a:cubicBezTo>
                    <a:pt x="7841" y="9208"/>
                    <a:pt x="8924" y="14908"/>
                    <a:pt x="12457" y="18647"/>
                  </a:cubicBezTo>
                  <a:cubicBezTo>
                    <a:pt x="10884" y="19524"/>
                    <a:pt x="8769" y="20762"/>
                    <a:pt x="6912" y="21897"/>
                  </a:cubicBezTo>
                  <a:cubicBezTo>
                    <a:pt x="2192" y="20607"/>
                    <a:pt x="26" y="15217"/>
                    <a:pt x="464" y="10446"/>
                  </a:cubicBezTo>
                  <a:lnTo>
                    <a:pt x="464" y="10446"/>
                  </a:lnTo>
                  <a:cubicBezTo>
                    <a:pt x="0" y="10884"/>
                    <a:pt x="284" y="12096"/>
                    <a:pt x="258" y="13231"/>
                  </a:cubicBezTo>
                  <a:cubicBezTo>
                    <a:pt x="568" y="16739"/>
                    <a:pt x="2734" y="20891"/>
                    <a:pt x="6628" y="22052"/>
                  </a:cubicBezTo>
                  <a:cubicBezTo>
                    <a:pt x="6345" y="22464"/>
                    <a:pt x="4153" y="23135"/>
                    <a:pt x="4230" y="23805"/>
                  </a:cubicBezTo>
                  <a:cubicBezTo>
                    <a:pt x="4926" y="23367"/>
                    <a:pt x="6061" y="22671"/>
                    <a:pt x="7170" y="22000"/>
                  </a:cubicBezTo>
                  <a:lnTo>
                    <a:pt x="7170" y="22000"/>
                  </a:lnTo>
                  <a:cubicBezTo>
                    <a:pt x="5519" y="24527"/>
                    <a:pt x="6783" y="29840"/>
                    <a:pt x="9491" y="30459"/>
                  </a:cubicBezTo>
                  <a:cubicBezTo>
                    <a:pt x="5881" y="28138"/>
                    <a:pt x="5287" y="21819"/>
                    <a:pt x="10162" y="20220"/>
                  </a:cubicBezTo>
                  <a:cubicBezTo>
                    <a:pt x="14902" y="21989"/>
                    <a:pt x="18574" y="27881"/>
                    <a:pt x="24211" y="27881"/>
                  </a:cubicBezTo>
                  <a:cubicBezTo>
                    <a:pt x="24248" y="27881"/>
                    <a:pt x="24284" y="27881"/>
                    <a:pt x="24321" y="27880"/>
                  </a:cubicBezTo>
                  <a:cubicBezTo>
                    <a:pt x="18956" y="27236"/>
                    <a:pt x="15397" y="22438"/>
                    <a:pt x="10394" y="20091"/>
                  </a:cubicBezTo>
                  <a:cubicBezTo>
                    <a:pt x="13515" y="18286"/>
                    <a:pt x="16816" y="16507"/>
                    <a:pt x="20246" y="14804"/>
                  </a:cubicBezTo>
                  <a:lnTo>
                    <a:pt x="21871" y="14005"/>
                  </a:lnTo>
                  <a:cubicBezTo>
                    <a:pt x="24118" y="15173"/>
                    <a:pt x="27476" y="18015"/>
                    <a:pt x="30159" y="18015"/>
                  </a:cubicBezTo>
                  <a:cubicBezTo>
                    <a:pt x="30617" y="18015"/>
                    <a:pt x="31055" y="17932"/>
                    <a:pt x="31465" y="17745"/>
                  </a:cubicBezTo>
                  <a:lnTo>
                    <a:pt x="31465" y="17745"/>
                  </a:lnTo>
                  <a:cubicBezTo>
                    <a:pt x="31199" y="17778"/>
                    <a:pt x="30936" y="17794"/>
                    <a:pt x="30677" y="17794"/>
                  </a:cubicBezTo>
                  <a:cubicBezTo>
                    <a:pt x="27570" y="17794"/>
                    <a:pt x="24936" y="15495"/>
                    <a:pt x="22103" y="13876"/>
                  </a:cubicBezTo>
                  <a:cubicBezTo>
                    <a:pt x="25224" y="12380"/>
                    <a:pt x="31671" y="9053"/>
                    <a:pt x="32471" y="6061"/>
                  </a:cubicBezTo>
                  <a:lnTo>
                    <a:pt x="32471" y="6061"/>
                  </a:lnTo>
                  <a:cubicBezTo>
                    <a:pt x="31052" y="8176"/>
                    <a:pt x="28912" y="9904"/>
                    <a:pt x="26539" y="11297"/>
                  </a:cubicBezTo>
                  <a:cubicBezTo>
                    <a:pt x="25966" y="10495"/>
                    <a:pt x="28283" y="4708"/>
                    <a:pt x="28085" y="4708"/>
                  </a:cubicBezTo>
                  <a:cubicBezTo>
                    <a:pt x="28060" y="4708"/>
                    <a:pt x="27995" y="4799"/>
                    <a:pt x="27880" y="5004"/>
                  </a:cubicBezTo>
                  <a:cubicBezTo>
                    <a:pt x="24037" y="12432"/>
                    <a:pt x="30201" y="9904"/>
                    <a:pt x="20194" y="14572"/>
                  </a:cubicBezTo>
                  <a:cubicBezTo>
                    <a:pt x="17770" y="9208"/>
                    <a:pt x="19034" y="4256"/>
                    <a:pt x="21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3" name="Google Shape;723;p27"/>
          <p:cNvGrpSpPr/>
          <p:nvPr/>
        </p:nvGrpSpPr>
        <p:grpSpPr>
          <a:xfrm>
            <a:off x="-580211" y="3566990"/>
            <a:ext cx="1225641" cy="984754"/>
            <a:chOff x="4649450" y="3527425"/>
            <a:chExt cx="1224050" cy="983475"/>
          </a:xfrm>
        </p:grpSpPr>
        <p:sp>
          <p:nvSpPr>
            <p:cNvPr id="724" name="Google Shape;724;p27"/>
            <p:cNvSpPr/>
            <p:nvPr/>
          </p:nvSpPr>
          <p:spPr>
            <a:xfrm>
              <a:off x="4649450" y="4150450"/>
              <a:ext cx="456475" cy="168275"/>
            </a:xfrm>
            <a:custGeom>
              <a:avLst/>
              <a:gdLst/>
              <a:ahLst/>
              <a:cxnLst/>
              <a:rect l="l" t="t" r="r" b="b"/>
              <a:pathLst>
                <a:path w="18259" h="6731" extrusionOk="0">
                  <a:moveTo>
                    <a:pt x="14506" y="1"/>
                  </a:moveTo>
                  <a:lnTo>
                    <a:pt x="14454" y="52"/>
                  </a:lnTo>
                  <a:cubicBezTo>
                    <a:pt x="10483" y="3121"/>
                    <a:pt x="5815" y="5107"/>
                    <a:pt x="888" y="5855"/>
                  </a:cubicBezTo>
                  <a:cubicBezTo>
                    <a:pt x="21" y="6472"/>
                    <a:pt x="0" y="6730"/>
                    <a:pt x="534" y="6730"/>
                  </a:cubicBezTo>
                  <a:cubicBezTo>
                    <a:pt x="3080" y="6730"/>
                    <a:pt x="18259" y="854"/>
                    <a:pt x="145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7"/>
            <p:cNvSpPr/>
            <p:nvPr/>
          </p:nvSpPr>
          <p:spPr>
            <a:xfrm>
              <a:off x="4756075" y="3527425"/>
              <a:ext cx="1117425" cy="983475"/>
            </a:xfrm>
            <a:custGeom>
              <a:avLst/>
              <a:gdLst/>
              <a:ahLst/>
              <a:cxnLst/>
              <a:rect l="l" t="t" r="r" b="b"/>
              <a:pathLst>
                <a:path w="44697" h="39339" extrusionOk="0">
                  <a:moveTo>
                    <a:pt x="36379" y="5979"/>
                  </a:moveTo>
                  <a:cubicBezTo>
                    <a:pt x="37626" y="5979"/>
                    <a:pt x="37864" y="7555"/>
                    <a:pt x="35747" y="9035"/>
                  </a:cubicBezTo>
                  <a:cubicBezTo>
                    <a:pt x="35259" y="9350"/>
                    <a:pt x="34824" y="9486"/>
                    <a:pt x="34473" y="9486"/>
                  </a:cubicBezTo>
                  <a:cubicBezTo>
                    <a:pt x="33357" y="9486"/>
                    <a:pt x="33082" y="8112"/>
                    <a:pt x="34612" y="6739"/>
                  </a:cubicBezTo>
                  <a:cubicBezTo>
                    <a:pt x="35297" y="6203"/>
                    <a:pt x="35910" y="5979"/>
                    <a:pt x="36379" y="5979"/>
                  </a:cubicBezTo>
                  <a:close/>
                  <a:moveTo>
                    <a:pt x="21172" y="10001"/>
                  </a:moveTo>
                  <a:cubicBezTo>
                    <a:pt x="21224" y="10001"/>
                    <a:pt x="21276" y="10006"/>
                    <a:pt x="21330" y="10015"/>
                  </a:cubicBezTo>
                  <a:cubicBezTo>
                    <a:pt x="22725" y="10339"/>
                    <a:pt x="21930" y="14441"/>
                    <a:pt x="20363" y="14441"/>
                  </a:cubicBezTo>
                  <a:cubicBezTo>
                    <a:pt x="20308" y="14441"/>
                    <a:pt x="20252" y="14435"/>
                    <a:pt x="20195" y="14425"/>
                  </a:cubicBezTo>
                  <a:cubicBezTo>
                    <a:pt x="18771" y="14125"/>
                    <a:pt x="19573" y="10001"/>
                    <a:pt x="21172" y="10001"/>
                  </a:cubicBezTo>
                  <a:close/>
                  <a:moveTo>
                    <a:pt x="19764" y="21596"/>
                  </a:moveTo>
                  <a:cubicBezTo>
                    <a:pt x="20187" y="21596"/>
                    <a:pt x="20679" y="21690"/>
                    <a:pt x="21227" y="21904"/>
                  </a:cubicBezTo>
                  <a:cubicBezTo>
                    <a:pt x="23760" y="23171"/>
                    <a:pt x="23321" y="25199"/>
                    <a:pt x="21380" y="25199"/>
                  </a:cubicBezTo>
                  <a:cubicBezTo>
                    <a:pt x="20950" y="25199"/>
                    <a:pt x="20447" y="25099"/>
                    <a:pt x="19885" y="24870"/>
                  </a:cubicBezTo>
                  <a:cubicBezTo>
                    <a:pt x="17338" y="23618"/>
                    <a:pt x="17796" y="21596"/>
                    <a:pt x="19764" y="21596"/>
                  </a:cubicBezTo>
                  <a:close/>
                  <a:moveTo>
                    <a:pt x="24182" y="26162"/>
                  </a:moveTo>
                  <a:cubicBezTo>
                    <a:pt x="24978" y="26162"/>
                    <a:pt x="26067" y="26763"/>
                    <a:pt x="25869" y="27630"/>
                  </a:cubicBezTo>
                  <a:cubicBezTo>
                    <a:pt x="25759" y="27880"/>
                    <a:pt x="25466" y="27993"/>
                    <a:pt x="25120" y="27993"/>
                  </a:cubicBezTo>
                  <a:cubicBezTo>
                    <a:pt x="24325" y="27993"/>
                    <a:pt x="23247" y="27401"/>
                    <a:pt x="23445" y="26521"/>
                  </a:cubicBezTo>
                  <a:cubicBezTo>
                    <a:pt x="23553" y="26273"/>
                    <a:pt x="23840" y="26162"/>
                    <a:pt x="24182" y="26162"/>
                  </a:cubicBezTo>
                  <a:close/>
                  <a:moveTo>
                    <a:pt x="25606" y="0"/>
                  </a:moveTo>
                  <a:cubicBezTo>
                    <a:pt x="22588" y="0"/>
                    <a:pt x="17675" y="4496"/>
                    <a:pt x="17900" y="6456"/>
                  </a:cubicBezTo>
                  <a:cubicBezTo>
                    <a:pt x="16987" y="8479"/>
                    <a:pt x="18562" y="15892"/>
                    <a:pt x="17553" y="15892"/>
                  </a:cubicBezTo>
                  <a:cubicBezTo>
                    <a:pt x="17250" y="15892"/>
                    <a:pt x="16715" y="15226"/>
                    <a:pt x="15811" y="13548"/>
                  </a:cubicBezTo>
                  <a:cubicBezTo>
                    <a:pt x="13644" y="6765"/>
                    <a:pt x="18519" y="3541"/>
                    <a:pt x="16894" y="2097"/>
                  </a:cubicBezTo>
                  <a:lnTo>
                    <a:pt x="16894" y="2097"/>
                  </a:lnTo>
                  <a:cubicBezTo>
                    <a:pt x="4927" y="6524"/>
                    <a:pt x="13981" y="20631"/>
                    <a:pt x="11457" y="20631"/>
                  </a:cubicBezTo>
                  <a:cubicBezTo>
                    <a:pt x="11408" y="20631"/>
                    <a:pt x="11355" y="20625"/>
                    <a:pt x="11297" y="20615"/>
                  </a:cubicBezTo>
                  <a:cubicBezTo>
                    <a:pt x="3844" y="16823"/>
                    <a:pt x="7919" y="10273"/>
                    <a:pt x="6268" y="9241"/>
                  </a:cubicBezTo>
                  <a:lnTo>
                    <a:pt x="6268" y="9241"/>
                  </a:lnTo>
                  <a:cubicBezTo>
                    <a:pt x="1780" y="9447"/>
                    <a:pt x="1" y="18345"/>
                    <a:pt x="1368" y="21131"/>
                  </a:cubicBezTo>
                  <a:cubicBezTo>
                    <a:pt x="2425" y="24225"/>
                    <a:pt x="5314" y="26727"/>
                    <a:pt x="8563" y="26933"/>
                  </a:cubicBezTo>
                  <a:cubicBezTo>
                    <a:pt x="6681" y="33304"/>
                    <a:pt x="11968" y="36295"/>
                    <a:pt x="13180" y="37095"/>
                  </a:cubicBezTo>
                  <a:cubicBezTo>
                    <a:pt x="16091" y="38759"/>
                    <a:pt x="18570" y="39338"/>
                    <a:pt x="20584" y="39338"/>
                  </a:cubicBezTo>
                  <a:cubicBezTo>
                    <a:pt x="22940" y="39338"/>
                    <a:pt x="24659" y="38544"/>
                    <a:pt x="25688" y="37766"/>
                  </a:cubicBezTo>
                  <a:cubicBezTo>
                    <a:pt x="27932" y="35831"/>
                    <a:pt x="26101" y="36167"/>
                    <a:pt x="21975" y="35702"/>
                  </a:cubicBezTo>
                  <a:cubicBezTo>
                    <a:pt x="17100" y="35522"/>
                    <a:pt x="14469" y="31086"/>
                    <a:pt x="15991" y="29616"/>
                  </a:cubicBezTo>
                  <a:cubicBezTo>
                    <a:pt x="16201" y="29582"/>
                    <a:pt x="16415" y="29566"/>
                    <a:pt x="16633" y="29566"/>
                  </a:cubicBezTo>
                  <a:cubicBezTo>
                    <a:pt x="19978" y="29566"/>
                    <a:pt x="24301" y="33264"/>
                    <a:pt x="28670" y="33264"/>
                  </a:cubicBezTo>
                  <a:cubicBezTo>
                    <a:pt x="29941" y="33264"/>
                    <a:pt x="31216" y="32951"/>
                    <a:pt x="32471" y="32143"/>
                  </a:cubicBezTo>
                  <a:cubicBezTo>
                    <a:pt x="34277" y="31215"/>
                    <a:pt x="38068" y="28558"/>
                    <a:pt x="36933" y="27759"/>
                  </a:cubicBezTo>
                  <a:lnTo>
                    <a:pt x="36933" y="27759"/>
                  </a:lnTo>
                  <a:cubicBezTo>
                    <a:pt x="35945" y="27884"/>
                    <a:pt x="34966" y="27947"/>
                    <a:pt x="34021" y="27947"/>
                  </a:cubicBezTo>
                  <a:cubicBezTo>
                    <a:pt x="29910" y="27947"/>
                    <a:pt x="26443" y="26752"/>
                    <a:pt x="25688" y="24277"/>
                  </a:cubicBezTo>
                  <a:cubicBezTo>
                    <a:pt x="25424" y="23442"/>
                    <a:pt x="25932" y="23157"/>
                    <a:pt x="26853" y="23157"/>
                  </a:cubicBezTo>
                  <a:cubicBezTo>
                    <a:pt x="28828" y="23157"/>
                    <a:pt x="32703" y="24465"/>
                    <a:pt x="34948" y="24465"/>
                  </a:cubicBezTo>
                  <a:cubicBezTo>
                    <a:pt x="35537" y="24465"/>
                    <a:pt x="36013" y="24375"/>
                    <a:pt x="36314" y="24148"/>
                  </a:cubicBezTo>
                  <a:cubicBezTo>
                    <a:pt x="38816" y="23606"/>
                    <a:pt x="43303" y="19274"/>
                    <a:pt x="41137" y="18500"/>
                  </a:cubicBezTo>
                  <a:lnTo>
                    <a:pt x="41137" y="18500"/>
                  </a:lnTo>
                  <a:cubicBezTo>
                    <a:pt x="39565" y="18986"/>
                    <a:pt x="37927" y="19194"/>
                    <a:pt x="36455" y="19194"/>
                  </a:cubicBezTo>
                  <a:cubicBezTo>
                    <a:pt x="32299" y="19194"/>
                    <a:pt x="29474" y="17531"/>
                    <a:pt x="33245" y="15740"/>
                  </a:cubicBezTo>
                  <a:cubicBezTo>
                    <a:pt x="36340" y="14554"/>
                    <a:pt x="40131" y="15818"/>
                    <a:pt x="42375" y="13006"/>
                  </a:cubicBezTo>
                  <a:cubicBezTo>
                    <a:pt x="43355" y="10453"/>
                    <a:pt x="44696" y="5966"/>
                    <a:pt x="43742" y="4109"/>
                  </a:cubicBezTo>
                  <a:cubicBezTo>
                    <a:pt x="41314" y="2858"/>
                    <a:pt x="38595" y="2047"/>
                    <a:pt x="36153" y="2047"/>
                  </a:cubicBezTo>
                  <a:cubicBezTo>
                    <a:pt x="32654" y="2047"/>
                    <a:pt x="29725" y="3712"/>
                    <a:pt x="29041" y="8132"/>
                  </a:cubicBezTo>
                  <a:cubicBezTo>
                    <a:pt x="28743" y="9270"/>
                    <a:pt x="28120" y="10152"/>
                    <a:pt x="27203" y="10152"/>
                  </a:cubicBezTo>
                  <a:cubicBezTo>
                    <a:pt x="26852" y="10152"/>
                    <a:pt x="26459" y="10023"/>
                    <a:pt x="26024" y="9731"/>
                  </a:cubicBezTo>
                  <a:cubicBezTo>
                    <a:pt x="23651" y="7100"/>
                    <a:pt x="26901" y="3851"/>
                    <a:pt x="27468" y="1065"/>
                  </a:cubicBezTo>
                  <a:cubicBezTo>
                    <a:pt x="27065" y="312"/>
                    <a:pt x="26401" y="0"/>
                    <a:pt x="256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7"/>
            <p:cNvSpPr/>
            <p:nvPr/>
          </p:nvSpPr>
          <p:spPr>
            <a:xfrm>
              <a:off x="4841875" y="3612075"/>
              <a:ext cx="811775" cy="761500"/>
            </a:xfrm>
            <a:custGeom>
              <a:avLst/>
              <a:gdLst/>
              <a:ahLst/>
              <a:cxnLst/>
              <a:rect l="l" t="t" r="r" b="b"/>
              <a:pathLst>
                <a:path w="32471" h="30460" extrusionOk="0">
                  <a:moveTo>
                    <a:pt x="21097" y="0"/>
                  </a:moveTo>
                  <a:lnTo>
                    <a:pt x="21097" y="0"/>
                  </a:lnTo>
                  <a:cubicBezTo>
                    <a:pt x="18312" y="4075"/>
                    <a:pt x="17873" y="9827"/>
                    <a:pt x="20014" y="14675"/>
                  </a:cubicBezTo>
                  <a:cubicBezTo>
                    <a:pt x="17796" y="15759"/>
                    <a:pt x="15114" y="17177"/>
                    <a:pt x="12663" y="18544"/>
                  </a:cubicBezTo>
                  <a:cubicBezTo>
                    <a:pt x="8614" y="14005"/>
                    <a:pt x="8589" y="9827"/>
                    <a:pt x="10007" y="4901"/>
                  </a:cubicBezTo>
                  <a:lnTo>
                    <a:pt x="10007" y="4901"/>
                  </a:lnTo>
                  <a:cubicBezTo>
                    <a:pt x="7841" y="9208"/>
                    <a:pt x="8924" y="14908"/>
                    <a:pt x="12457" y="18647"/>
                  </a:cubicBezTo>
                  <a:cubicBezTo>
                    <a:pt x="10884" y="19524"/>
                    <a:pt x="8769" y="20762"/>
                    <a:pt x="6912" y="21897"/>
                  </a:cubicBezTo>
                  <a:cubicBezTo>
                    <a:pt x="2192" y="20607"/>
                    <a:pt x="26" y="15217"/>
                    <a:pt x="464" y="10446"/>
                  </a:cubicBezTo>
                  <a:lnTo>
                    <a:pt x="464" y="10446"/>
                  </a:lnTo>
                  <a:cubicBezTo>
                    <a:pt x="0" y="10884"/>
                    <a:pt x="284" y="12096"/>
                    <a:pt x="258" y="13231"/>
                  </a:cubicBezTo>
                  <a:cubicBezTo>
                    <a:pt x="568" y="16739"/>
                    <a:pt x="2734" y="20891"/>
                    <a:pt x="6628" y="22052"/>
                  </a:cubicBezTo>
                  <a:cubicBezTo>
                    <a:pt x="6345" y="22464"/>
                    <a:pt x="4153" y="23135"/>
                    <a:pt x="4230" y="23805"/>
                  </a:cubicBezTo>
                  <a:cubicBezTo>
                    <a:pt x="4926" y="23367"/>
                    <a:pt x="6061" y="22671"/>
                    <a:pt x="7170" y="22000"/>
                  </a:cubicBezTo>
                  <a:lnTo>
                    <a:pt x="7170" y="22000"/>
                  </a:lnTo>
                  <a:cubicBezTo>
                    <a:pt x="5519" y="24527"/>
                    <a:pt x="6783" y="29840"/>
                    <a:pt x="9491" y="30459"/>
                  </a:cubicBezTo>
                  <a:cubicBezTo>
                    <a:pt x="5881" y="28138"/>
                    <a:pt x="5287" y="21819"/>
                    <a:pt x="10162" y="20220"/>
                  </a:cubicBezTo>
                  <a:cubicBezTo>
                    <a:pt x="14902" y="21989"/>
                    <a:pt x="18574" y="27881"/>
                    <a:pt x="24211" y="27881"/>
                  </a:cubicBezTo>
                  <a:cubicBezTo>
                    <a:pt x="24248" y="27881"/>
                    <a:pt x="24284" y="27881"/>
                    <a:pt x="24321" y="27880"/>
                  </a:cubicBezTo>
                  <a:cubicBezTo>
                    <a:pt x="18956" y="27236"/>
                    <a:pt x="15397" y="22438"/>
                    <a:pt x="10394" y="20091"/>
                  </a:cubicBezTo>
                  <a:cubicBezTo>
                    <a:pt x="13515" y="18286"/>
                    <a:pt x="16816" y="16507"/>
                    <a:pt x="20246" y="14804"/>
                  </a:cubicBezTo>
                  <a:lnTo>
                    <a:pt x="21871" y="14005"/>
                  </a:lnTo>
                  <a:cubicBezTo>
                    <a:pt x="24118" y="15173"/>
                    <a:pt x="27476" y="18015"/>
                    <a:pt x="30159" y="18015"/>
                  </a:cubicBezTo>
                  <a:cubicBezTo>
                    <a:pt x="30617" y="18015"/>
                    <a:pt x="31055" y="17932"/>
                    <a:pt x="31465" y="17745"/>
                  </a:cubicBezTo>
                  <a:lnTo>
                    <a:pt x="31465" y="17745"/>
                  </a:lnTo>
                  <a:cubicBezTo>
                    <a:pt x="31199" y="17778"/>
                    <a:pt x="30936" y="17794"/>
                    <a:pt x="30677" y="17794"/>
                  </a:cubicBezTo>
                  <a:cubicBezTo>
                    <a:pt x="27570" y="17794"/>
                    <a:pt x="24936" y="15495"/>
                    <a:pt x="22103" y="13876"/>
                  </a:cubicBezTo>
                  <a:cubicBezTo>
                    <a:pt x="25224" y="12380"/>
                    <a:pt x="31671" y="9053"/>
                    <a:pt x="32471" y="6061"/>
                  </a:cubicBezTo>
                  <a:lnTo>
                    <a:pt x="32471" y="6061"/>
                  </a:lnTo>
                  <a:cubicBezTo>
                    <a:pt x="31052" y="8176"/>
                    <a:pt x="28912" y="9904"/>
                    <a:pt x="26539" y="11297"/>
                  </a:cubicBezTo>
                  <a:cubicBezTo>
                    <a:pt x="25966" y="10495"/>
                    <a:pt x="28283" y="4708"/>
                    <a:pt x="28085" y="4708"/>
                  </a:cubicBezTo>
                  <a:cubicBezTo>
                    <a:pt x="28060" y="4708"/>
                    <a:pt x="27995" y="4799"/>
                    <a:pt x="27880" y="5004"/>
                  </a:cubicBezTo>
                  <a:cubicBezTo>
                    <a:pt x="24037" y="12432"/>
                    <a:pt x="30201" y="9904"/>
                    <a:pt x="20194" y="14572"/>
                  </a:cubicBezTo>
                  <a:cubicBezTo>
                    <a:pt x="17770" y="9208"/>
                    <a:pt x="19034" y="4256"/>
                    <a:pt x="210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7" name="Google Shape;727;p27"/>
          <p:cNvSpPr/>
          <p:nvPr/>
        </p:nvSpPr>
        <p:spPr>
          <a:xfrm>
            <a:off x="-181125" y="3847607"/>
            <a:ext cx="1058004" cy="1433204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27"/>
          <p:cNvSpPr/>
          <p:nvPr/>
        </p:nvSpPr>
        <p:spPr>
          <a:xfrm rot="6715039" flipH="1">
            <a:off x="378361" y="4187441"/>
            <a:ext cx="1201014" cy="1627023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27"/>
          <p:cNvSpPr/>
          <p:nvPr/>
        </p:nvSpPr>
        <p:spPr>
          <a:xfrm rot="-5400000" flipH="1">
            <a:off x="8130145" y="-347029"/>
            <a:ext cx="1189743" cy="1611662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27"/>
          <p:cNvSpPr/>
          <p:nvPr/>
        </p:nvSpPr>
        <p:spPr>
          <a:xfrm rot="10800000">
            <a:off x="8687079" y="222022"/>
            <a:ext cx="880170" cy="1192306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27"/>
          <p:cNvSpPr/>
          <p:nvPr/>
        </p:nvSpPr>
        <p:spPr>
          <a:xfrm rot="9703309">
            <a:off x="8394839" y="1675657"/>
            <a:ext cx="1280286" cy="1734315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2" name="Google Shape;732;p27"/>
          <p:cNvGrpSpPr/>
          <p:nvPr/>
        </p:nvGrpSpPr>
        <p:grpSpPr>
          <a:xfrm rot="10800000">
            <a:off x="8518446" y="1199205"/>
            <a:ext cx="865403" cy="695317"/>
            <a:chOff x="4649450" y="3527425"/>
            <a:chExt cx="1224050" cy="983475"/>
          </a:xfrm>
        </p:grpSpPr>
        <p:sp>
          <p:nvSpPr>
            <p:cNvPr id="733" name="Google Shape;733;p27"/>
            <p:cNvSpPr/>
            <p:nvPr/>
          </p:nvSpPr>
          <p:spPr>
            <a:xfrm>
              <a:off x="4649450" y="4150450"/>
              <a:ext cx="456475" cy="168275"/>
            </a:xfrm>
            <a:custGeom>
              <a:avLst/>
              <a:gdLst/>
              <a:ahLst/>
              <a:cxnLst/>
              <a:rect l="l" t="t" r="r" b="b"/>
              <a:pathLst>
                <a:path w="18259" h="6731" extrusionOk="0">
                  <a:moveTo>
                    <a:pt x="14506" y="1"/>
                  </a:moveTo>
                  <a:lnTo>
                    <a:pt x="14454" y="52"/>
                  </a:lnTo>
                  <a:cubicBezTo>
                    <a:pt x="10483" y="3121"/>
                    <a:pt x="5815" y="5107"/>
                    <a:pt x="888" y="5855"/>
                  </a:cubicBezTo>
                  <a:cubicBezTo>
                    <a:pt x="21" y="6472"/>
                    <a:pt x="0" y="6730"/>
                    <a:pt x="534" y="6730"/>
                  </a:cubicBezTo>
                  <a:cubicBezTo>
                    <a:pt x="3080" y="6730"/>
                    <a:pt x="18259" y="854"/>
                    <a:pt x="145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7"/>
            <p:cNvSpPr/>
            <p:nvPr/>
          </p:nvSpPr>
          <p:spPr>
            <a:xfrm>
              <a:off x="4756075" y="3527425"/>
              <a:ext cx="1117425" cy="983475"/>
            </a:xfrm>
            <a:custGeom>
              <a:avLst/>
              <a:gdLst/>
              <a:ahLst/>
              <a:cxnLst/>
              <a:rect l="l" t="t" r="r" b="b"/>
              <a:pathLst>
                <a:path w="44697" h="39339" extrusionOk="0">
                  <a:moveTo>
                    <a:pt x="36379" y="5979"/>
                  </a:moveTo>
                  <a:cubicBezTo>
                    <a:pt x="37626" y="5979"/>
                    <a:pt x="37864" y="7555"/>
                    <a:pt x="35747" y="9035"/>
                  </a:cubicBezTo>
                  <a:cubicBezTo>
                    <a:pt x="35259" y="9350"/>
                    <a:pt x="34824" y="9486"/>
                    <a:pt x="34473" y="9486"/>
                  </a:cubicBezTo>
                  <a:cubicBezTo>
                    <a:pt x="33357" y="9486"/>
                    <a:pt x="33082" y="8112"/>
                    <a:pt x="34612" y="6739"/>
                  </a:cubicBezTo>
                  <a:cubicBezTo>
                    <a:pt x="35297" y="6203"/>
                    <a:pt x="35910" y="5979"/>
                    <a:pt x="36379" y="5979"/>
                  </a:cubicBezTo>
                  <a:close/>
                  <a:moveTo>
                    <a:pt x="21172" y="10001"/>
                  </a:moveTo>
                  <a:cubicBezTo>
                    <a:pt x="21224" y="10001"/>
                    <a:pt x="21276" y="10006"/>
                    <a:pt x="21330" y="10015"/>
                  </a:cubicBezTo>
                  <a:cubicBezTo>
                    <a:pt x="22725" y="10339"/>
                    <a:pt x="21930" y="14441"/>
                    <a:pt x="20363" y="14441"/>
                  </a:cubicBezTo>
                  <a:cubicBezTo>
                    <a:pt x="20308" y="14441"/>
                    <a:pt x="20252" y="14435"/>
                    <a:pt x="20195" y="14425"/>
                  </a:cubicBezTo>
                  <a:cubicBezTo>
                    <a:pt x="18771" y="14125"/>
                    <a:pt x="19573" y="10001"/>
                    <a:pt x="21172" y="10001"/>
                  </a:cubicBezTo>
                  <a:close/>
                  <a:moveTo>
                    <a:pt x="19764" y="21596"/>
                  </a:moveTo>
                  <a:cubicBezTo>
                    <a:pt x="20187" y="21596"/>
                    <a:pt x="20679" y="21690"/>
                    <a:pt x="21227" y="21904"/>
                  </a:cubicBezTo>
                  <a:cubicBezTo>
                    <a:pt x="23760" y="23171"/>
                    <a:pt x="23321" y="25199"/>
                    <a:pt x="21380" y="25199"/>
                  </a:cubicBezTo>
                  <a:cubicBezTo>
                    <a:pt x="20950" y="25199"/>
                    <a:pt x="20447" y="25099"/>
                    <a:pt x="19885" y="24870"/>
                  </a:cubicBezTo>
                  <a:cubicBezTo>
                    <a:pt x="17338" y="23618"/>
                    <a:pt x="17796" y="21596"/>
                    <a:pt x="19764" y="21596"/>
                  </a:cubicBezTo>
                  <a:close/>
                  <a:moveTo>
                    <a:pt x="24182" y="26162"/>
                  </a:moveTo>
                  <a:cubicBezTo>
                    <a:pt x="24978" y="26162"/>
                    <a:pt x="26067" y="26763"/>
                    <a:pt x="25869" y="27630"/>
                  </a:cubicBezTo>
                  <a:cubicBezTo>
                    <a:pt x="25759" y="27880"/>
                    <a:pt x="25466" y="27993"/>
                    <a:pt x="25120" y="27993"/>
                  </a:cubicBezTo>
                  <a:cubicBezTo>
                    <a:pt x="24325" y="27993"/>
                    <a:pt x="23247" y="27401"/>
                    <a:pt x="23445" y="26521"/>
                  </a:cubicBezTo>
                  <a:cubicBezTo>
                    <a:pt x="23553" y="26273"/>
                    <a:pt x="23840" y="26162"/>
                    <a:pt x="24182" y="26162"/>
                  </a:cubicBezTo>
                  <a:close/>
                  <a:moveTo>
                    <a:pt x="25606" y="0"/>
                  </a:moveTo>
                  <a:cubicBezTo>
                    <a:pt x="22588" y="0"/>
                    <a:pt x="17675" y="4496"/>
                    <a:pt x="17900" y="6456"/>
                  </a:cubicBezTo>
                  <a:cubicBezTo>
                    <a:pt x="16987" y="8479"/>
                    <a:pt x="18562" y="15892"/>
                    <a:pt x="17553" y="15892"/>
                  </a:cubicBezTo>
                  <a:cubicBezTo>
                    <a:pt x="17250" y="15892"/>
                    <a:pt x="16715" y="15226"/>
                    <a:pt x="15811" y="13548"/>
                  </a:cubicBezTo>
                  <a:cubicBezTo>
                    <a:pt x="13644" y="6765"/>
                    <a:pt x="18519" y="3541"/>
                    <a:pt x="16894" y="2097"/>
                  </a:cubicBezTo>
                  <a:lnTo>
                    <a:pt x="16894" y="2097"/>
                  </a:lnTo>
                  <a:cubicBezTo>
                    <a:pt x="4927" y="6524"/>
                    <a:pt x="13981" y="20631"/>
                    <a:pt x="11457" y="20631"/>
                  </a:cubicBezTo>
                  <a:cubicBezTo>
                    <a:pt x="11408" y="20631"/>
                    <a:pt x="11355" y="20625"/>
                    <a:pt x="11297" y="20615"/>
                  </a:cubicBezTo>
                  <a:cubicBezTo>
                    <a:pt x="3844" y="16823"/>
                    <a:pt x="7919" y="10273"/>
                    <a:pt x="6268" y="9241"/>
                  </a:cubicBezTo>
                  <a:lnTo>
                    <a:pt x="6268" y="9241"/>
                  </a:lnTo>
                  <a:cubicBezTo>
                    <a:pt x="1780" y="9447"/>
                    <a:pt x="1" y="18345"/>
                    <a:pt x="1368" y="21131"/>
                  </a:cubicBezTo>
                  <a:cubicBezTo>
                    <a:pt x="2425" y="24225"/>
                    <a:pt x="5314" y="26727"/>
                    <a:pt x="8563" y="26933"/>
                  </a:cubicBezTo>
                  <a:cubicBezTo>
                    <a:pt x="6681" y="33304"/>
                    <a:pt x="11968" y="36295"/>
                    <a:pt x="13180" y="37095"/>
                  </a:cubicBezTo>
                  <a:cubicBezTo>
                    <a:pt x="16091" y="38759"/>
                    <a:pt x="18570" y="39338"/>
                    <a:pt x="20584" y="39338"/>
                  </a:cubicBezTo>
                  <a:cubicBezTo>
                    <a:pt x="22940" y="39338"/>
                    <a:pt x="24659" y="38544"/>
                    <a:pt x="25688" y="37766"/>
                  </a:cubicBezTo>
                  <a:cubicBezTo>
                    <a:pt x="27932" y="35831"/>
                    <a:pt x="26101" y="36167"/>
                    <a:pt x="21975" y="35702"/>
                  </a:cubicBezTo>
                  <a:cubicBezTo>
                    <a:pt x="17100" y="35522"/>
                    <a:pt x="14469" y="31086"/>
                    <a:pt x="15991" y="29616"/>
                  </a:cubicBezTo>
                  <a:cubicBezTo>
                    <a:pt x="16201" y="29582"/>
                    <a:pt x="16415" y="29566"/>
                    <a:pt x="16633" y="29566"/>
                  </a:cubicBezTo>
                  <a:cubicBezTo>
                    <a:pt x="19978" y="29566"/>
                    <a:pt x="24301" y="33264"/>
                    <a:pt x="28670" y="33264"/>
                  </a:cubicBezTo>
                  <a:cubicBezTo>
                    <a:pt x="29941" y="33264"/>
                    <a:pt x="31216" y="32951"/>
                    <a:pt x="32471" y="32143"/>
                  </a:cubicBezTo>
                  <a:cubicBezTo>
                    <a:pt x="34277" y="31215"/>
                    <a:pt x="38068" y="28558"/>
                    <a:pt x="36933" y="27759"/>
                  </a:cubicBezTo>
                  <a:lnTo>
                    <a:pt x="36933" y="27759"/>
                  </a:lnTo>
                  <a:cubicBezTo>
                    <a:pt x="35945" y="27884"/>
                    <a:pt x="34966" y="27947"/>
                    <a:pt x="34021" y="27947"/>
                  </a:cubicBezTo>
                  <a:cubicBezTo>
                    <a:pt x="29910" y="27947"/>
                    <a:pt x="26443" y="26752"/>
                    <a:pt x="25688" y="24277"/>
                  </a:cubicBezTo>
                  <a:cubicBezTo>
                    <a:pt x="25424" y="23442"/>
                    <a:pt x="25932" y="23157"/>
                    <a:pt x="26853" y="23157"/>
                  </a:cubicBezTo>
                  <a:cubicBezTo>
                    <a:pt x="28828" y="23157"/>
                    <a:pt x="32703" y="24465"/>
                    <a:pt x="34948" y="24465"/>
                  </a:cubicBezTo>
                  <a:cubicBezTo>
                    <a:pt x="35537" y="24465"/>
                    <a:pt x="36013" y="24375"/>
                    <a:pt x="36314" y="24148"/>
                  </a:cubicBezTo>
                  <a:cubicBezTo>
                    <a:pt x="38816" y="23606"/>
                    <a:pt x="43303" y="19274"/>
                    <a:pt x="41137" y="18500"/>
                  </a:cubicBezTo>
                  <a:lnTo>
                    <a:pt x="41137" y="18500"/>
                  </a:lnTo>
                  <a:cubicBezTo>
                    <a:pt x="39565" y="18986"/>
                    <a:pt x="37927" y="19194"/>
                    <a:pt x="36455" y="19194"/>
                  </a:cubicBezTo>
                  <a:cubicBezTo>
                    <a:pt x="32299" y="19194"/>
                    <a:pt x="29474" y="17531"/>
                    <a:pt x="33245" y="15740"/>
                  </a:cubicBezTo>
                  <a:cubicBezTo>
                    <a:pt x="36340" y="14554"/>
                    <a:pt x="40131" y="15818"/>
                    <a:pt x="42375" y="13006"/>
                  </a:cubicBezTo>
                  <a:cubicBezTo>
                    <a:pt x="43355" y="10453"/>
                    <a:pt x="44696" y="5966"/>
                    <a:pt x="43742" y="4109"/>
                  </a:cubicBezTo>
                  <a:cubicBezTo>
                    <a:pt x="41314" y="2858"/>
                    <a:pt x="38595" y="2047"/>
                    <a:pt x="36153" y="2047"/>
                  </a:cubicBezTo>
                  <a:cubicBezTo>
                    <a:pt x="32654" y="2047"/>
                    <a:pt x="29725" y="3712"/>
                    <a:pt x="29041" y="8132"/>
                  </a:cubicBezTo>
                  <a:cubicBezTo>
                    <a:pt x="28743" y="9270"/>
                    <a:pt x="28120" y="10152"/>
                    <a:pt x="27203" y="10152"/>
                  </a:cubicBezTo>
                  <a:cubicBezTo>
                    <a:pt x="26852" y="10152"/>
                    <a:pt x="26459" y="10023"/>
                    <a:pt x="26024" y="9731"/>
                  </a:cubicBezTo>
                  <a:cubicBezTo>
                    <a:pt x="23651" y="7100"/>
                    <a:pt x="26901" y="3851"/>
                    <a:pt x="27468" y="1065"/>
                  </a:cubicBezTo>
                  <a:cubicBezTo>
                    <a:pt x="27065" y="312"/>
                    <a:pt x="26401" y="0"/>
                    <a:pt x="256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4841875" y="3612075"/>
              <a:ext cx="811775" cy="761500"/>
            </a:xfrm>
            <a:custGeom>
              <a:avLst/>
              <a:gdLst/>
              <a:ahLst/>
              <a:cxnLst/>
              <a:rect l="l" t="t" r="r" b="b"/>
              <a:pathLst>
                <a:path w="32471" h="30460" extrusionOk="0">
                  <a:moveTo>
                    <a:pt x="21097" y="0"/>
                  </a:moveTo>
                  <a:lnTo>
                    <a:pt x="21097" y="0"/>
                  </a:lnTo>
                  <a:cubicBezTo>
                    <a:pt x="18312" y="4075"/>
                    <a:pt x="17873" y="9827"/>
                    <a:pt x="20014" y="14675"/>
                  </a:cubicBezTo>
                  <a:cubicBezTo>
                    <a:pt x="17796" y="15759"/>
                    <a:pt x="15114" y="17177"/>
                    <a:pt x="12663" y="18544"/>
                  </a:cubicBezTo>
                  <a:cubicBezTo>
                    <a:pt x="8614" y="14005"/>
                    <a:pt x="8589" y="9827"/>
                    <a:pt x="10007" y="4901"/>
                  </a:cubicBezTo>
                  <a:lnTo>
                    <a:pt x="10007" y="4901"/>
                  </a:lnTo>
                  <a:cubicBezTo>
                    <a:pt x="7841" y="9208"/>
                    <a:pt x="8924" y="14908"/>
                    <a:pt x="12457" y="18647"/>
                  </a:cubicBezTo>
                  <a:cubicBezTo>
                    <a:pt x="10884" y="19524"/>
                    <a:pt x="8769" y="20762"/>
                    <a:pt x="6912" y="21897"/>
                  </a:cubicBezTo>
                  <a:cubicBezTo>
                    <a:pt x="2192" y="20607"/>
                    <a:pt x="26" y="15217"/>
                    <a:pt x="464" y="10446"/>
                  </a:cubicBezTo>
                  <a:lnTo>
                    <a:pt x="464" y="10446"/>
                  </a:lnTo>
                  <a:cubicBezTo>
                    <a:pt x="0" y="10884"/>
                    <a:pt x="284" y="12096"/>
                    <a:pt x="258" y="13231"/>
                  </a:cubicBezTo>
                  <a:cubicBezTo>
                    <a:pt x="568" y="16739"/>
                    <a:pt x="2734" y="20891"/>
                    <a:pt x="6628" y="22052"/>
                  </a:cubicBezTo>
                  <a:cubicBezTo>
                    <a:pt x="6345" y="22464"/>
                    <a:pt x="4153" y="23135"/>
                    <a:pt x="4230" y="23805"/>
                  </a:cubicBezTo>
                  <a:cubicBezTo>
                    <a:pt x="4926" y="23367"/>
                    <a:pt x="6061" y="22671"/>
                    <a:pt x="7170" y="22000"/>
                  </a:cubicBezTo>
                  <a:lnTo>
                    <a:pt x="7170" y="22000"/>
                  </a:lnTo>
                  <a:cubicBezTo>
                    <a:pt x="5519" y="24527"/>
                    <a:pt x="6783" y="29840"/>
                    <a:pt x="9491" y="30459"/>
                  </a:cubicBezTo>
                  <a:cubicBezTo>
                    <a:pt x="5881" y="28138"/>
                    <a:pt x="5287" y="21819"/>
                    <a:pt x="10162" y="20220"/>
                  </a:cubicBezTo>
                  <a:cubicBezTo>
                    <a:pt x="14902" y="21989"/>
                    <a:pt x="18574" y="27881"/>
                    <a:pt x="24211" y="27881"/>
                  </a:cubicBezTo>
                  <a:cubicBezTo>
                    <a:pt x="24248" y="27881"/>
                    <a:pt x="24284" y="27881"/>
                    <a:pt x="24321" y="27880"/>
                  </a:cubicBezTo>
                  <a:cubicBezTo>
                    <a:pt x="18956" y="27236"/>
                    <a:pt x="15397" y="22438"/>
                    <a:pt x="10394" y="20091"/>
                  </a:cubicBezTo>
                  <a:cubicBezTo>
                    <a:pt x="13515" y="18286"/>
                    <a:pt x="16816" y="16507"/>
                    <a:pt x="20246" y="14804"/>
                  </a:cubicBezTo>
                  <a:lnTo>
                    <a:pt x="21871" y="14005"/>
                  </a:lnTo>
                  <a:cubicBezTo>
                    <a:pt x="24118" y="15173"/>
                    <a:pt x="27476" y="18015"/>
                    <a:pt x="30159" y="18015"/>
                  </a:cubicBezTo>
                  <a:cubicBezTo>
                    <a:pt x="30617" y="18015"/>
                    <a:pt x="31055" y="17932"/>
                    <a:pt x="31465" y="17745"/>
                  </a:cubicBezTo>
                  <a:lnTo>
                    <a:pt x="31465" y="17745"/>
                  </a:lnTo>
                  <a:cubicBezTo>
                    <a:pt x="31199" y="17778"/>
                    <a:pt x="30936" y="17794"/>
                    <a:pt x="30677" y="17794"/>
                  </a:cubicBezTo>
                  <a:cubicBezTo>
                    <a:pt x="27570" y="17794"/>
                    <a:pt x="24936" y="15495"/>
                    <a:pt x="22103" y="13876"/>
                  </a:cubicBezTo>
                  <a:cubicBezTo>
                    <a:pt x="25224" y="12380"/>
                    <a:pt x="31671" y="9053"/>
                    <a:pt x="32471" y="6061"/>
                  </a:cubicBezTo>
                  <a:lnTo>
                    <a:pt x="32471" y="6061"/>
                  </a:lnTo>
                  <a:cubicBezTo>
                    <a:pt x="31052" y="8176"/>
                    <a:pt x="28912" y="9904"/>
                    <a:pt x="26539" y="11297"/>
                  </a:cubicBezTo>
                  <a:cubicBezTo>
                    <a:pt x="25966" y="10495"/>
                    <a:pt x="28283" y="4708"/>
                    <a:pt x="28085" y="4708"/>
                  </a:cubicBezTo>
                  <a:cubicBezTo>
                    <a:pt x="28060" y="4708"/>
                    <a:pt x="27995" y="4799"/>
                    <a:pt x="27880" y="5004"/>
                  </a:cubicBezTo>
                  <a:cubicBezTo>
                    <a:pt x="24037" y="12432"/>
                    <a:pt x="30201" y="9904"/>
                    <a:pt x="20194" y="14572"/>
                  </a:cubicBezTo>
                  <a:cubicBezTo>
                    <a:pt x="17770" y="9208"/>
                    <a:pt x="19034" y="4256"/>
                    <a:pt x="210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Thanks ">
  <p:cSld name="CUSTOM_11_1"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28"/>
          <p:cNvSpPr txBox="1">
            <a:spLocks noGrp="1"/>
          </p:cNvSpPr>
          <p:nvPr>
            <p:ph type="ctrTitle"/>
          </p:nvPr>
        </p:nvSpPr>
        <p:spPr>
          <a:xfrm>
            <a:off x="1842000" y="897100"/>
            <a:ext cx="5460000" cy="9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38" name="Google Shape;738;p28"/>
          <p:cNvSpPr txBox="1">
            <a:spLocks noGrp="1"/>
          </p:cNvSpPr>
          <p:nvPr>
            <p:ph type="body" idx="1"/>
          </p:nvPr>
        </p:nvSpPr>
        <p:spPr>
          <a:xfrm>
            <a:off x="2859450" y="2616450"/>
            <a:ext cx="3425100" cy="9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39" name="Google Shape;739;p28"/>
          <p:cNvSpPr txBox="1"/>
          <p:nvPr/>
        </p:nvSpPr>
        <p:spPr>
          <a:xfrm>
            <a:off x="2834250" y="3714200"/>
            <a:ext cx="34755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CREDITS: This presentation template was created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, including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, infographics &amp; images by</a:t>
            </a:r>
            <a:r>
              <a:rPr lang="en" sz="11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40" name="Google Shape;740;p28"/>
          <p:cNvSpPr txBox="1">
            <a:spLocks noGrp="1"/>
          </p:cNvSpPr>
          <p:nvPr>
            <p:ph type="subTitle" idx="2"/>
          </p:nvPr>
        </p:nvSpPr>
        <p:spPr>
          <a:xfrm>
            <a:off x="3099600" y="4265850"/>
            <a:ext cx="29448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grpSp>
        <p:nvGrpSpPr>
          <p:cNvPr id="741" name="Google Shape;741;p28"/>
          <p:cNvGrpSpPr/>
          <p:nvPr/>
        </p:nvGrpSpPr>
        <p:grpSpPr>
          <a:xfrm>
            <a:off x="6520300" y="4742058"/>
            <a:ext cx="450323" cy="449885"/>
            <a:chOff x="4887569" y="4595026"/>
            <a:chExt cx="381145" cy="381032"/>
          </a:xfrm>
        </p:grpSpPr>
        <p:sp>
          <p:nvSpPr>
            <p:cNvPr id="742" name="Google Shape;742;p28"/>
            <p:cNvSpPr/>
            <p:nvPr/>
          </p:nvSpPr>
          <p:spPr>
            <a:xfrm>
              <a:off x="5162374" y="4614573"/>
              <a:ext cx="94000" cy="103505"/>
            </a:xfrm>
            <a:custGeom>
              <a:avLst/>
              <a:gdLst/>
              <a:ahLst/>
              <a:cxnLst/>
              <a:rect l="l" t="t" r="r" b="b"/>
              <a:pathLst>
                <a:path w="7526" h="8287" extrusionOk="0">
                  <a:moveTo>
                    <a:pt x="1" y="0"/>
                  </a:moveTo>
                  <a:lnTo>
                    <a:pt x="7526" y="8287"/>
                  </a:lnTo>
                  <a:cubicBezTo>
                    <a:pt x="7347" y="7811"/>
                    <a:pt x="7145" y="7358"/>
                    <a:pt x="6918" y="6906"/>
                  </a:cubicBezTo>
                  <a:lnTo>
                    <a:pt x="1322" y="738"/>
                  </a:lnTo>
                  <a:cubicBezTo>
                    <a:pt x="894" y="464"/>
                    <a:pt x="453" y="226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743" name="Google Shape;743;p28"/>
            <p:cNvSpPr/>
            <p:nvPr/>
          </p:nvSpPr>
          <p:spPr>
            <a:xfrm>
              <a:off x="5125791" y="4601034"/>
              <a:ext cx="140550" cy="154814"/>
            </a:xfrm>
            <a:custGeom>
              <a:avLst/>
              <a:gdLst/>
              <a:ahLst/>
              <a:cxnLst/>
              <a:rect l="l" t="t" r="r" b="b"/>
              <a:pathLst>
                <a:path w="11253" h="12395" extrusionOk="0">
                  <a:moveTo>
                    <a:pt x="1" y="1"/>
                  </a:moveTo>
                  <a:lnTo>
                    <a:pt x="11252" y="12395"/>
                  </a:lnTo>
                  <a:cubicBezTo>
                    <a:pt x="11205" y="12097"/>
                    <a:pt x="11157" y="11800"/>
                    <a:pt x="11086" y="11502"/>
                  </a:cubicBezTo>
                  <a:lnTo>
                    <a:pt x="870" y="251"/>
                  </a:lnTo>
                  <a:cubicBezTo>
                    <a:pt x="596" y="155"/>
                    <a:pt x="299" y="72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744" name="Google Shape;744;p28"/>
            <p:cNvSpPr/>
            <p:nvPr/>
          </p:nvSpPr>
          <p:spPr>
            <a:xfrm>
              <a:off x="5096802" y="4595976"/>
              <a:ext cx="171912" cy="189323"/>
            </a:xfrm>
            <a:custGeom>
              <a:avLst/>
              <a:gdLst/>
              <a:ahLst/>
              <a:cxnLst/>
              <a:rect l="l" t="t" r="r" b="b"/>
              <a:pathLst>
                <a:path w="13764" h="15158" extrusionOk="0">
                  <a:moveTo>
                    <a:pt x="0" y="1"/>
                  </a:moveTo>
                  <a:lnTo>
                    <a:pt x="13764" y="15157"/>
                  </a:lnTo>
                  <a:cubicBezTo>
                    <a:pt x="13764" y="14907"/>
                    <a:pt x="13752" y="14669"/>
                    <a:pt x="13740" y="14419"/>
                  </a:cubicBezTo>
                  <a:lnTo>
                    <a:pt x="726" y="84"/>
                  </a:lnTo>
                  <a:cubicBezTo>
                    <a:pt x="488" y="48"/>
                    <a:pt x="238" y="25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745" name="Google Shape;745;p28"/>
            <p:cNvSpPr/>
            <p:nvPr/>
          </p:nvSpPr>
          <p:spPr>
            <a:xfrm>
              <a:off x="5071659" y="4595026"/>
              <a:ext cx="196318" cy="215253"/>
            </a:xfrm>
            <a:custGeom>
              <a:avLst/>
              <a:gdLst/>
              <a:ahLst/>
              <a:cxnLst/>
              <a:rect l="l" t="t" r="r" b="b"/>
              <a:pathLst>
                <a:path w="15718" h="17234" extrusionOk="0">
                  <a:moveTo>
                    <a:pt x="430" y="0"/>
                  </a:moveTo>
                  <a:cubicBezTo>
                    <a:pt x="287" y="0"/>
                    <a:pt x="144" y="5"/>
                    <a:pt x="1" y="5"/>
                  </a:cubicBezTo>
                  <a:lnTo>
                    <a:pt x="15646" y="17234"/>
                  </a:lnTo>
                  <a:cubicBezTo>
                    <a:pt x="15670" y="17019"/>
                    <a:pt x="15693" y="16805"/>
                    <a:pt x="15717" y="16591"/>
                  </a:cubicBezTo>
                  <a:lnTo>
                    <a:pt x="644" y="5"/>
                  </a:lnTo>
                  <a:cubicBezTo>
                    <a:pt x="572" y="1"/>
                    <a:pt x="501" y="0"/>
                    <a:pt x="430" y="0"/>
                  </a:cubicBez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746" name="Google Shape;746;p28"/>
            <p:cNvSpPr/>
            <p:nvPr/>
          </p:nvSpPr>
          <p:spPr>
            <a:xfrm>
              <a:off x="5049215" y="4596275"/>
              <a:ext cx="215190" cy="236161"/>
            </a:xfrm>
            <a:custGeom>
              <a:avLst/>
              <a:gdLst/>
              <a:ahLst/>
              <a:cxnLst/>
              <a:rect l="l" t="t" r="r" b="b"/>
              <a:pathLst>
                <a:path w="17229" h="18908" extrusionOk="0">
                  <a:moveTo>
                    <a:pt x="584" y="1"/>
                  </a:moveTo>
                  <a:cubicBezTo>
                    <a:pt x="393" y="24"/>
                    <a:pt x="191" y="48"/>
                    <a:pt x="0" y="72"/>
                  </a:cubicBezTo>
                  <a:lnTo>
                    <a:pt x="17098" y="18908"/>
                  </a:lnTo>
                  <a:cubicBezTo>
                    <a:pt x="17145" y="18717"/>
                    <a:pt x="17193" y="18527"/>
                    <a:pt x="17228" y="18336"/>
                  </a:cubicBezTo>
                  <a:lnTo>
                    <a:pt x="584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747" name="Google Shape;747;p28"/>
            <p:cNvSpPr/>
            <p:nvPr/>
          </p:nvSpPr>
          <p:spPr>
            <a:xfrm>
              <a:off x="5028694" y="4599848"/>
              <a:ext cx="230203" cy="252523"/>
            </a:xfrm>
            <a:custGeom>
              <a:avLst/>
              <a:gdLst/>
              <a:ahLst/>
              <a:cxnLst/>
              <a:rect l="l" t="t" r="r" b="b"/>
              <a:pathLst>
                <a:path w="18431" h="20218" extrusionOk="0">
                  <a:moveTo>
                    <a:pt x="536" y="0"/>
                  </a:moveTo>
                  <a:cubicBezTo>
                    <a:pt x="357" y="36"/>
                    <a:pt x="179" y="84"/>
                    <a:pt x="0" y="131"/>
                  </a:cubicBezTo>
                  <a:lnTo>
                    <a:pt x="18240" y="20217"/>
                  </a:lnTo>
                  <a:cubicBezTo>
                    <a:pt x="18312" y="20050"/>
                    <a:pt x="18371" y="19884"/>
                    <a:pt x="18431" y="19717"/>
                  </a:cubicBezTo>
                  <a:lnTo>
                    <a:pt x="536" y="0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748" name="Google Shape;748;p28"/>
            <p:cNvSpPr/>
            <p:nvPr/>
          </p:nvSpPr>
          <p:spPr>
            <a:xfrm>
              <a:off x="5009946" y="4605343"/>
              <a:ext cx="241519" cy="265163"/>
            </a:xfrm>
            <a:custGeom>
              <a:avLst/>
              <a:gdLst/>
              <a:ahLst/>
              <a:cxnLst/>
              <a:rect l="l" t="t" r="r" b="b"/>
              <a:pathLst>
                <a:path w="19337" h="21230" extrusionOk="0">
                  <a:moveTo>
                    <a:pt x="489" y="1"/>
                  </a:moveTo>
                  <a:cubicBezTo>
                    <a:pt x="322" y="60"/>
                    <a:pt x="168" y="120"/>
                    <a:pt x="1" y="179"/>
                  </a:cubicBezTo>
                  <a:lnTo>
                    <a:pt x="19110" y="21230"/>
                  </a:lnTo>
                  <a:cubicBezTo>
                    <a:pt x="19194" y="21075"/>
                    <a:pt x="19265" y="20920"/>
                    <a:pt x="19337" y="20765"/>
                  </a:cubicBezTo>
                  <a:lnTo>
                    <a:pt x="489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749" name="Google Shape;749;p28"/>
            <p:cNvSpPr/>
            <p:nvPr/>
          </p:nvSpPr>
          <p:spPr>
            <a:xfrm>
              <a:off x="4992548" y="4612487"/>
              <a:ext cx="250150" cy="274680"/>
            </a:xfrm>
            <a:custGeom>
              <a:avLst/>
              <a:gdLst/>
              <a:ahLst/>
              <a:cxnLst/>
              <a:rect l="l" t="t" r="r" b="b"/>
              <a:pathLst>
                <a:path w="20028" h="21992" extrusionOk="0">
                  <a:moveTo>
                    <a:pt x="453" y="0"/>
                  </a:moveTo>
                  <a:cubicBezTo>
                    <a:pt x="299" y="72"/>
                    <a:pt x="156" y="143"/>
                    <a:pt x="1" y="227"/>
                  </a:cubicBezTo>
                  <a:lnTo>
                    <a:pt x="19765" y="21991"/>
                  </a:lnTo>
                  <a:cubicBezTo>
                    <a:pt x="19849" y="21848"/>
                    <a:pt x="19932" y="21705"/>
                    <a:pt x="20027" y="21563"/>
                  </a:cubicBezTo>
                  <a:lnTo>
                    <a:pt x="453" y="0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750" name="Google Shape;750;p28"/>
            <p:cNvSpPr/>
            <p:nvPr/>
          </p:nvSpPr>
          <p:spPr>
            <a:xfrm>
              <a:off x="4976486" y="4621106"/>
              <a:ext cx="255945" cy="281075"/>
            </a:xfrm>
            <a:custGeom>
              <a:avLst/>
              <a:gdLst/>
              <a:ahLst/>
              <a:cxnLst/>
              <a:rect l="l" t="t" r="r" b="b"/>
              <a:pathLst>
                <a:path w="20492" h="22504" extrusionOk="0">
                  <a:moveTo>
                    <a:pt x="418" y="1"/>
                  </a:moveTo>
                  <a:cubicBezTo>
                    <a:pt x="275" y="84"/>
                    <a:pt x="144" y="179"/>
                    <a:pt x="1" y="263"/>
                  </a:cubicBezTo>
                  <a:lnTo>
                    <a:pt x="20194" y="22504"/>
                  </a:lnTo>
                  <a:cubicBezTo>
                    <a:pt x="20301" y="22373"/>
                    <a:pt x="20396" y="22254"/>
                    <a:pt x="20492" y="22111"/>
                  </a:cubicBezTo>
                  <a:lnTo>
                    <a:pt x="418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751" name="Google Shape;751;p28"/>
            <p:cNvSpPr/>
            <p:nvPr/>
          </p:nvSpPr>
          <p:spPr>
            <a:xfrm>
              <a:off x="4961623" y="4631222"/>
              <a:ext cx="259355" cy="284784"/>
            </a:xfrm>
            <a:custGeom>
              <a:avLst/>
              <a:gdLst/>
              <a:ahLst/>
              <a:cxnLst/>
              <a:rect l="l" t="t" r="r" b="b"/>
              <a:pathLst>
                <a:path w="20765" h="22801" extrusionOk="0">
                  <a:moveTo>
                    <a:pt x="393" y="1"/>
                  </a:moveTo>
                  <a:cubicBezTo>
                    <a:pt x="250" y="96"/>
                    <a:pt x="131" y="191"/>
                    <a:pt x="0" y="286"/>
                  </a:cubicBezTo>
                  <a:lnTo>
                    <a:pt x="20443" y="22801"/>
                  </a:lnTo>
                  <a:cubicBezTo>
                    <a:pt x="20551" y="22682"/>
                    <a:pt x="20658" y="22563"/>
                    <a:pt x="20765" y="22444"/>
                  </a:cubicBezTo>
                  <a:lnTo>
                    <a:pt x="393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752" name="Google Shape;752;p28"/>
            <p:cNvSpPr/>
            <p:nvPr/>
          </p:nvSpPr>
          <p:spPr>
            <a:xfrm>
              <a:off x="4947934" y="4642526"/>
              <a:ext cx="260404" cy="285984"/>
            </a:xfrm>
            <a:custGeom>
              <a:avLst/>
              <a:gdLst/>
              <a:ahLst/>
              <a:cxnLst/>
              <a:rect l="l" t="t" r="r" b="b"/>
              <a:pathLst>
                <a:path w="20849" h="22897" extrusionOk="0">
                  <a:moveTo>
                    <a:pt x="358" y="0"/>
                  </a:moveTo>
                  <a:cubicBezTo>
                    <a:pt x="287" y="48"/>
                    <a:pt x="227" y="96"/>
                    <a:pt x="168" y="155"/>
                  </a:cubicBezTo>
                  <a:cubicBezTo>
                    <a:pt x="108" y="215"/>
                    <a:pt x="61" y="262"/>
                    <a:pt x="1" y="322"/>
                  </a:cubicBezTo>
                  <a:lnTo>
                    <a:pt x="20504" y="22896"/>
                  </a:lnTo>
                  <a:cubicBezTo>
                    <a:pt x="20563" y="22848"/>
                    <a:pt x="20623" y="22801"/>
                    <a:pt x="20682" y="22741"/>
                  </a:cubicBezTo>
                  <a:cubicBezTo>
                    <a:pt x="20742" y="22682"/>
                    <a:pt x="20801" y="22634"/>
                    <a:pt x="20849" y="22575"/>
                  </a:cubicBezTo>
                  <a:lnTo>
                    <a:pt x="358" y="0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753" name="Google Shape;753;p28"/>
            <p:cNvSpPr/>
            <p:nvPr/>
          </p:nvSpPr>
          <p:spPr>
            <a:xfrm>
              <a:off x="4935294" y="4655016"/>
              <a:ext cx="259367" cy="284784"/>
            </a:xfrm>
            <a:custGeom>
              <a:avLst/>
              <a:gdLst/>
              <a:ahLst/>
              <a:cxnLst/>
              <a:rect l="l" t="t" r="r" b="b"/>
              <a:pathLst>
                <a:path w="20766" h="22801" extrusionOk="0">
                  <a:moveTo>
                    <a:pt x="322" y="1"/>
                  </a:moveTo>
                  <a:cubicBezTo>
                    <a:pt x="215" y="120"/>
                    <a:pt x="108" y="239"/>
                    <a:pt x="1" y="358"/>
                  </a:cubicBezTo>
                  <a:lnTo>
                    <a:pt x="20384" y="22801"/>
                  </a:lnTo>
                  <a:cubicBezTo>
                    <a:pt x="20515" y="22706"/>
                    <a:pt x="20634" y="22610"/>
                    <a:pt x="20765" y="22515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754" name="Google Shape;754;p28"/>
            <p:cNvSpPr/>
            <p:nvPr/>
          </p:nvSpPr>
          <p:spPr>
            <a:xfrm>
              <a:off x="4923853" y="4668842"/>
              <a:ext cx="255933" cy="281075"/>
            </a:xfrm>
            <a:custGeom>
              <a:avLst/>
              <a:gdLst/>
              <a:ahLst/>
              <a:cxnLst/>
              <a:rect l="l" t="t" r="r" b="b"/>
              <a:pathLst>
                <a:path w="20491" h="22504" extrusionOk="0">
                  <a:moveTo>
                    <a:pt x="298" y="1"/>
                  </a:moveTo>
                  <a:cubicBezTo>
                    <a:pt x="191" y="132"/>
                    <a:pt x="95" y="263"/>
                    <a:pt x="0" y="394"/>
                  </a:cubicBezTo>
                  <a:lnTo>
                    <a:pt x="20074" y="22504"/>
                  </a:lnTo>
                  <a:cubicBezTo>
                    <a:pt x="20217" y="22420"/>
                    <a:pt x="20360" y="22337"/>
                    <a:pt x="20491" y="22242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755" name="Google Shape;755;p28"/>
            <p:cNvSpPr/>
            <p:nvPr/>
          </p:nvSpPr>
          <p:spPr>
            <a:xfrm>
              <a:off x="4913586" y="4684018"/>
              <a:ext cx="250137" cy="274530"/>
            </a:xfrm>
            <a:custGeom>
              <a:avLst/>
              <a:gdLst/>
              <a:ahLst/>
              <a:cxnLst/>
              <a:rect l="l" t="t" r="r" b="b"/>
              <a:pathLst>
                <a:path w="20027" h="21980" extrusionOk="0">
                  <a:moveTo>
                    <a:pt x="263" y="0"/>
                  </a:moveTo>
                  <a:cubicBezTo>
                    <a:pt x="179" y="131"/>
                    <a:pt x="96" y="274"/>
                    <a:pt x="1" y="417"/>
                  </a:cubicBezTo>
                  <a:lnTo>
                    <a:pt x="19575" y="21979"/>
                  </a:lnTo>
                  <a:cubicBezTo>
                    <a:pt x="19729" y="21908"/>
                    <a:pt x="19884" y="21836"/>
                    <a:pt x="20027" y="21753"/>
                  </a:cubicBezTo>
                  <a:lnTo>
                    <a:pt x="263" y="0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4904818" y="4700517"/>
              <a:ext cx="241507" cy="265163"/>
            </a:xfrm>
            <a:custGeom>
              <a:avLst/>
              <a:gdLst/>
              <a:ahLst/>
              <a:cxnLst/>
              <a:rect l="l" t="t" r="r" b="b"/>
              <a:pathLst>
                <a:path w="19336" h="21230" extrusionOk="0">
                  <a:moveTo>
                    <a:pt x="226" y="1"/>
                  </a:moveTo>
                  <a:cubicBezTo>
                    <a:pt x="143" y="156"/>
                    <a:pt x="72" y="310"/>
                    <a:pt x="0" y="465"/>
                  </a:cubicBezTo>
                  <a:lnTo>
                    <a:pt x="18848" y="21230"/>
                  </a:lnTo>
                  <a:cubicBezTo>
                    <a:pt x="19014" y="21182"/>
                    <a:pt x="19181" y="21111"/>
                    <a:pt x="19336" y="21051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757" name="Google Shape;757;p28"/>
            <p:cNvSpPr/>
            <p:nvPr/>
          </p:nvSpPr>
          <p:spPr>
            <a:xfrm>
              <a:off x="4897524" y="4718665"/>
              <a:ext cx="230066" cy="252523"/>
            </a:xfrm>
            <a:custGeom>
              <a:avLst/>
              <a:gdLst/>
              <a:ahLst/>
              <a:cxnLst/>
              <a:rect l="l" t="t" r="r" b="b"/>
              <a:pathLst>
                <a:path w="18420" h="20218" extrusionOk="0">
                  <a:moveTo>
                    <a:pt x="179" y="0"/>
                  </a:moveTo>
                  <a:cubicBezTo>
                    <a:pt x="108" y="167"/>
                    <a:pt x="48" y="346"/>
                    <a:pt x="1" y="512"/>
                  </a:cubicBezTo>
                  <a:lnTo>
                    <a:pt x="17884" y="20217"/>
                  </a:lnTo>
                  <a:cubicBezTo>
                    <a:pt x="18063" y="20181"/>
                    <a:pt x="18241" y="20134"/>
                    <a:pt x="18420" y="20086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758" name="Google Shape;758;p28"/>
            <p:cNvSpPr/>
            <p:nvPr/>
          </p:nvSpPr>
          <p:spPr>
            <a:xfrm>
              <a:off x="4891878" y="4738587"/>
              <a:ext cx="215340" cy="236161"/>
            </a:xfrm>
            <a:custGeom>
              <a:avLst/>
              <a:gdLst/>
              <a:ahLst/>
              <a:cxnLst/>
              <a:rect l="l" t="t" r="r" b="b"/>
              <a:pathLst>
                <a:path w="17241" h="18908" extrusionOk="0">
                  <a:moveTo>
                    <a:pt x="131" y="1"/>
                  </a:moveTo>
                  <a:cubicBezTo>
                    <a:pt x="84" y="191"/>
                    <a:pt x="36" y="382"/>
                    <a:pt x="0" y="572"/>
                  </a:cubicBezTo>
                  <a:lnTo>
                    <a:pt x="16645" y="18908"/>
                  </a:lnTo>
                  <a:cubicBezTo>
                    <a:pt x="16848" y="18896"/>
                    <a:pt x="17038" y="18872"/>
                    <a:pt x="17241" y="18836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4888456" y="4760744"/>
              <a:ext cx="196155" cy="215315"/>
            </a:xfrm>
            <a:custGeom>
              <a:avLst/>
              <a:gdLst/>
              <a:ahLst/>
              <a:cxnLst/>
              <a:rect l="l" t="t" r="r" b="b"/>
              <a:pathLst>
                <a:path w="15705" h="17239" extrusionOk="0">
                  <a:moveTo>
                    <a:pt x="60" y="1"/>
                  </a:moveTo>
                  <a:cubicBezTo>
                    <a:pt x="36" y="215"/>
                    <a:pt x="12" y="429"/>
                    <a:pt x="0" y="644"/>
                  </a:cubicBezTo>
                  <a:lnTo>
                    <a:pt x="15062" y="17229"/>
                  </a:lnTo>
                  <a:cubicBezTo>
                    <a:pt x="15169" y="17235"/>
                    <a:pt x="15276" y="17238"/>
                    <a:pt x="15383" y="17238"/>
                  </a:cubicBezTo>
                  <a:cubicBezTo>
                    <a:pt x="15491" y="17238"/>
                    <a:pt x="15598" y="17235"/>
                    <a:pt x="15705" y="17229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4887569" y="4785736"/>
              <a:ext cx="171912" cy="189461"/>
            </a:xfrm>
            <a:custGeom>
              <a:avLst/>
              <a:gdLst/>
              <a:ahLst/>
              <a:cxnLst/>
              <a:rect l="l" t="t" r="r" b="b"/>
              <a:pathLst>
                <a:path w="13764" h="15169" extrusionOk="0">
                  <a:moveTo>
                    <a:pt x="0" y="0"/>
                  </a:moveTo>
                  <a:cubicBezTo>
                    <a:pt x="0" y="250"/>
                    <a:pt x="12" y="500"/>
                    <a:pt x="24" y="738"/>
                  </a:cubicBezTo>
                  <a:lnTo>
                    <a:pt x="13037" y="15073"/>
                  </a:lnTo>
                  <a:cubicBezTo>
                    <a:pt x="13276" y="15109"/>
                    <a:pt x="13526" y="15133"/>
                    <a:pt x="13764" y="1516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761" name="Google Shape;761;p28"/>
            <p:cNvSpPr/>
            <p:nvPr/>
          </p:nvSpPr>
          <p:spPr>
            <a:xfrm>
              <a:off x="4889942" y="4815175"/>
              <a:ext cx="140537" cy="154963"/>
            </a:xfrm>
            <a:custGeom>
              <a:avLst/>
              <a:gdLst/>
              <a:ahLst/>
              <a:cxnLst/>
              <a:rect l="l" t="t" r="r" b="b"/>
              <a:pathLst>
                <a:path w="11252" h="12407" extrusionOk="0">
                  <a:moveTo>
                    <a:pt x="1" y="1"/>
                  </a:moveTo>
                  <a:cubicBezTo>
                    <a:pt x="48" y="310"/>
                    <a:pt x="108" y="608"/>
                    <a:pt x="167" y="905"/>
                  </a:cubicBezTo>
                  <a:lnTo>
                    <a:pt x="10371" y="12145"/>
                  </a:lnTo>
                  <a:cubicBezTo>
                    <a:pt x="10669" y="12240"/>
                    <a:pt x="10954" y="12323"/>
                    <a:pt x="11252" y="1240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4899909" y="4852945"/>
              <a:ext cx="93987" cy="103517"/>
            </a:xfrm>
            <a:custGeom>
              <a:avLst/>
              <a:gdLst/>
              <a:ahLst/>
              <a:cxnLst/>
              <a:rect l="l" t="t" r="r" b="b"/>
              <a:pathLst>
                <a:path w="7525" h="8288" extrusionOk="0">
                  <a:moveTo>
                    <a:pt x="0" y="1"/>
                  </a:moveTo>
                  <a:lnTo>
                    <a:pt x="0" y="1"/>
                  </a:lnTo>
                  <a:cubicBezTo>
                    <a:pt x="179" y="477"/>
                    <a:pt x="381" y="929"/>
                    <a:pt x="607" y="1382"/>
                  </a:cubicBezTo>
                  <a:lnTo>
                    <a:pt x="6203" y="7549"/>
                  </a:lnTo>
                  <a:cubicBezTo>
                    <a:pt x="6632" y="7823"/>
                    <a:pt x="7073" y="8061"/>
                    <a:pt x="7525" y="82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763" name="Google Shape;763;p28"/>
          <p:cNvGrpSpPr/>
          <p:nvPr/>
        </p:nvGrpSpPr>
        <p:grpSpPr>
          <a:xfrm rot="10800000" flipH="1">
            <a:off x="6469468" y="16495"/>
            <a:ext cx="443348" cy="442912"/>
            <a:chOff x="4887569" y="4595026"/>
            <a:chExt cx="381145" cy="381032"/>
          </a:xfrm>
        </p:grpSpPr>
        <p:sp>
          <p:nvSpPr>
            <p:cNvPr id="764" name="Google Shape;764;p28"/>
            <p:cNvSpPr/>
            <p:nvPr/>
          </p:nvSpPr>
          <p:spPr>
            <a:xfrm>
              <a:off x="5162374" y="4614573"/>
              <a:ext cx="94000" cy="103505"/>
            </a:xfrm>
            <a:custGeom>
              <a:avLst/>
              <a:gdLst/>
              <a:ahLst/>
              <a:cxnLst/>
              <a:rect l="l" t="t" r="r" b="b"/>
              <a:pathLst>
                <a:path w="7526" h="8287" extrusionOk="0">
                  <a:moveTo>
                    <a:pt x="1" y="0"/>
                  </a:moveTo>
                  <a:lnTo>
                    <a:pt x="7526" y="8287"/>
                  </a:lnTo>
                  <a:cubicBezTo>
                    <a:pt x="7347" y="7811"/>
                    <a:pt x="7145" y="7358"/>
                    <a:pt x="6918" y="6906"/>
                  </a:cubicBezTo>
                  <a:lnTo>
                    <a:pt x="1322" y="738"/>
                  </a:lnTo>
                  <a:cubicBezTo>
                    <a:pt x="894" y="464"/>
                    <a:pt x="453" y="226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5125791" y="4601034"/>
              <a:ext cx="140550" cy="154814"/>
            </a:xfrm>
            <a:custGeom>
              <a:avLst/>
              <a:gdLst/>
              <a:ahLst/>
              <a:cxnLst/>
              <a:rect l="l" t="t" r="r" b="b"/>
              <a:pathLst>
                <a:path w="11253" h="12395" extrusionOk="0">
                  <a:moveTo>
                    <a:pt x="1" y="1"/>
                  </a:moveTo>
                  <a:lnTo>
                    <a:pt x="11252" y="12395"/>
                  </a:lnTo>
                  <a:cubicBezTo>
                    <a:pt x="11205" y="12097"/>
                    <a:pt x="11157" y="11800"/>
                    <a:pt x="11086" y="11502"/>
                  </a:cubicBezTo>
                  <a:lnTo>
                    <a:pt x="870" y="251"/>
                  </a:lnTo>
                  <a:cubicBezTo>
                    <a:pt x="596" y="155"/>
                    <a:pt x="299" y="72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766" name="Google Shape;766;p28"/>
            <p:cNvSpPr/>
            <p:nvPr/>
          </p:nvSpPr>
          <p:spPr>
            <a:xfrm>
              <a:off x="5096802" y="4595976"/>
              <a:ext cx="171912" cy="189323"/>
            </a:xfrm>
            <a:custGeom>
              <a:avLst/>
              <a:gdLst/>
              <a:ahLst/>
              <a:cxnLst/>
              <a:rect l="l" t="t" r="r" b="b"/>
              <a:pathLst>
                <a:path w="13764" h="15158" extrusionOk="0">
                  <a:moveTo>
                    <a:pt x="0" y="1"/>
                  </a:moveTo>
                  <a:lnTo>
                    <a:pt x="13764" y="15157"/>
                  </a:lnTo>
                  <a:cubicBezTo>
                    <a:pt x="13764" y="14907"/>
                    <a:pt x="13752" y="14669"/>
                    <a:pt x="13740" y="14419"/>
                  </a:cubicBezTo>
                  <a:lnTo>
                    <a:pt x="726" y="84"/>
                  </a:lnTo>
                  <a:cubicBezTo>
                    <a:pt x="488" y="48"/>
                    <a:pt x="238" y="25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767" name="Google Shape;767;p28"/>
            <p:cNvSpPr/>
            <p:nvPr/>
          </p:nvSpPr>
          <p:spPr>
            <a:xfrm>
              <a:off x="5071659" y="4595026"/>
              <a:ext cx="196318" cy="215253"/>
            </a:xfrm>
            <a:custGeom>
              <a:avLst/>
              <a:gdLst/>
              <a:ahLst/>
              <a:cxnLst/>
              <a:rect l="l" t="t" r="r" b="b"/>
              <a:pathLst>
                <a:path w="15718" h="17234" extrusionOk="0">
                  <a:moveTo>
                    <a:pt x="430" y="0"/>
                  </a:moveTo>
                  <a:cubicBezTo>
                    <a:pt x="287" y="0"/>
                    <a:pt x="144" y="5"/>
                    <a:pt x="1" y="5"/>
                  </a:cubicBezTo>
                  <a:lnTo>
                    <a:pt x="15646" y="17234"/>
                  </a:lnTo>
                  <a:cubicBezTo>
                    <a:pt x="15670" y="17019"/>
                    <a:pt x="15693" y="16805"/>
                    <a:pt x="15717" y="16591"/>
                  </a:cubicBezTo>
                  <a:lnTo>
                    <a:pt x="644" y="5"/>
                  </a:lnTo>
                  <a:cubicBezTo>
                    <a:pt x="572" y="1"/>
                    <a:pt x="501" y="0"/>
                    <a:pt x="430" y="0"/>
                  </a:cubicBez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5049215" y="4596275"/>
              <a:ext cx="215190" cy="236161"/>
            </a:xfrm>
            <a:custGeom>
              <a:avLst/>
              <a:gdLst/>
              <a:ahLst/>
              <a:cxnLst/>
              <a:rect l="l" t="t" r="r" b="b"/>
              <a:pathLst>
                <a:path w="17229" h="18908" extrusionOk="0">
                  <a:moveTo>
                    <a:pt x="584" y="1"/>
                  </a:moveTo>
                  <a:cubicBezTo>
                    <a:pt x="393" y="24"/>
                    <a:pt x="191" y="48"/>
                    <a:pt x="0" y="72"/>
                  </a:cubicBezTo>
                  <a:lnTo>
                    <a:pt x="17098" y="18908"/>
                  </a:lnTo>
                  <a:cubicBezTo>
                    <a:pt x="17145" y="18717"/>
                    <a:pt x="17193" y="18527"/>
                    <a:pt x="17228" y="18336"/>
                  </a:cubicBezTo>
                  <a:lnTo>
                    <a:pt x="584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769" name="Google Shape;769;p28"/>
            <p:cNvSpPr/>
            <p:nvPr/>
          </p:nvSpPr>
          <p:spPr>
            <a:xfrm>
              <a:off x="5028694" y="4599848"/>
              <a:ext cx="230203" cy="252523"/>
            </a:xfrm>
            <a:custGeom>
              <a:avLst/>
              <a:gdLst/>
              <a:ahLst/>
              <a:cxnLst/>
              <a:rect l="l" t="t" r="r" b="b"/>
              <a:pathLst>
                <a:path w="18431" h="20218" extrusionOk="0">
                  <a:moveTo>
                    <a:pt x="536" y="0"/>
                  </a:moveTo>
                  <a:cubicBezTo>
                    <a:pt x="357" y="36"/>
                    <a:pt x="179" y="84"/>
                    <a:pt x="0" y="131"/>
                  </a:cubicBezTo>
                  <a:lnTo>
                    <a:pt x="18240" y="20217"/>
                  </a:lnTo>
                  <a:cubicBezTo>
                    <a:pt x="18312" y="20050"/>
                    <a:pt x="18371" y="19884"/>
                    <a:pt x="18431" y="19717"/>
                  </a:cubicBezTo>
                  <a:lnTo>
                    <a:pt x="536" y="0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770" name="Google Shape;770;p28"/>
            <p:cNvSpPr/>
            <p:nvPr/>
          </p:nvSpPr>
          <p:spPr>
            <a:xfrm>
              <a:off x="5009946" y="4605343"/>
              <a:ext cx="241519" cy="265163"/>
            </a:xfrm>
            <a:custGeom>
              <a:avLst/>
              <a:gdLst/>
              <a:ahLst/>
              <a:cxnLst/>
              <a:rect l="l" t="t" r="r" b="b"/>
              <a:pathLst>
                <a:path w="19337" h="21230" extrusionOk="0">
                  <a:moveTo>
                    <a:pt x="489" y="1"/>
                  </a:moveTo>
                  <a:cubicBezTo>
                    <a:pt x="322" y="60"/>
                    <a:pt x="168" y="120"/>
                    <a:pt x="1" y="179"/>
                  </a:cubicBezTo>
                  <a:lnTo>
                    <a:pt x="19110" y="21230"/>
                  </a:lnTo>
                  <a:cubicBezTo>
                    <a:pt x="19194" y="21075"/>
                    <a:pt x="19265" y="20920"/>
                    <a:pt x="19337" y="20765"/>
                  </a:cubicBezTo>
                  <a:lnTo>
                    <a:pt x="489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4992548" y="4612487"/>
              <a:ext cx="250150" cy="274680"/>
            </a:xfrm>
            <a:custGeom>
              <a:avLst/>
              <a:gdLst/>
              <a:ahLst/>
              <a:cxnLst/>
              <a:rect l="l" t="t" r="r" b="b"/>
              <a:pathLst>
                <a:path w="20028" h="21992" extrusionOk="0">
                  <a:moveTo>
                    <a:pt x="453" y="0"/>
                  </a:moveTo>
                  <a:cubicBezTo>
                    <a:pt x="299" y="72"/>
                    <a:pt x="156" y="143"/>
                    <a:pt x="1" y="227"/>
                  </a:cubicBezTo>
                  <a:lnTo>
                    <a:pt x="19765" y="21991"/>
                  </a:lnTo>
                  <a:cubicBezTo>
                    <a:pt x="19849" y="21848"/>
                    <a:pt x="19932" y="21705"/>
                    <a:pt x="20027" y="21563"/>
                  </a:cubicBezTo>
                  <a:lnTo>
                    <a:pt x="453" y="0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772" name="Google Shape;772;p28"/>
            <p:cNvSpPr/>
            <p:nvPr/>
          </p:nvSpPr>
          <p:spPr>
            <a:xfrm>
              <a:off x="4976486" y="4621106"/>
              <a:ext cx="255945" cy="281075"/>
            </a:xfrm>
            <a:custGeom>
              <a:avLst/>
              <a:gdLst/>
              <a:ahLst/>
              <a:cxnLst/>
              <a:rect l="l" t="t" r="r" b="b"/>
              <a:pathLst>
                <a:path w="20492" h="22504" extrusionOk="0">
                  <a:moveTo>
                    <a:pt x="418" y="1"/>
                  </a:moveTo>
                  <a:cubicBezTo>
                    <a:pt x="275" y="84"/>
                    <a:pt x="144" y="179"/>
                    <a:pt x="1" y="263"/>
                  </a:cubicBezTo>
                  <a:lnTo>
                    <a:pt x="20194" y="22504"/>
                  </a:lnTo>
                  <a:cubicBezTo>
                    <a:pt x="20301" y="22373"/>
                    <a:pt x="20396" y="22254"/>
                    <a:pt x="20492" y="22111"/>
                  </a:cubicBezTo>
                  <a:lnTo>
                    <a:pt x="418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773" name="Google Shape;773;p28"/>
            <p:cNvSpPr/>
            <p:nvPr/>
          </p:nvSpPr>
          <p:spPr>
            <a:xfrm>
              <a:off x="4961623" y="4631222"/>
              <a:ext cx="259355" cy="284784"/>
            </a:xfrm>
            <a:custGeom>
              <a:avLst/>
              <a:gdLst/>
              <a:ahLst/>
              <a:cxnLst/>
              <a:rect l="l" t="t" r="r" b="b"/>
              <a:pathLst>
                <a:path w="20765" h="22801" extrusionOk="0">
                  <a:moveTo>
                    <a:pt x="393" y="1"/>
                  </a:moveTo>
                  <a:cubicBezTo>
                    <a:pt x="250" y="96"/>
                    <a:pt x="131" y="191"/>
                    <a:pt x="0" y="286"/>
                  </a:cubicBezTo>
                  <a:lnTo>
                    <a:pt x="20443" y="22801"/>
                  </a:lnTo>
                  <a:cubicBezTo>
                    <a:pt x="20551" y="22682"/>
                    <a:pt x="20658" y="22563"/>
                    <a:pt x="20765" y="22444"/>
                  </a:cubicBezTo>
                  <a:lnTo>
                    <a:pt x="393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4947934" y="4642526"/>
              <a:ext cx="260404" cy="285984"/>
            </a:xfrm>
            <a:custGeom>
              <a:avLst/>
              <a:gdLst/>
              <a:ahLst/>
              <a:cxnLst/>
              <a:rect l="l" t="t" r="r" b="b"/>
              <a:pathLst>
                <a:path w="20849" h="22897" extrusionOk="0">
                  <a:moveTo>
                    <a:pt x="358" y="0"/>
                  </a:moveTo>
                  <a:cubicBezTo>
                    <a:pt x="287" y="48"/>
                    <a:pt x="227" y="96"/>
                    <a:pt x="168" y="155"/>
                  </a:cubicBezTo>
                  <a:cubicBezTo>
                    <a:pt x="108" y="215"/>
                    <a:pt x="61" y="262"/>
                    <a:pt x="1" y="322"/>
                  </a:cubicBezTo>
                  <a:lnTo>
                    <a:pt x="20504" y="22896"/>
                  </a:lnTo>
                  <a:cubicBezTo>
                    <a:pt x="20563" y="22848"/>
                    <a:pt x="20623" y="22801"/>
                    <a:pt x="20682" y="22741"/>
                  </a:cubicBezTo>
                  <a:cubicBezTo>
                    <a:pt x="20742" y="22682"/>
                    <a:pt x="20801" y="22634"/>
                    <a:pt x="20849" y="22575"/>
                  </a:cubicBezTo>
                  <a:lnTo>
                    <a:pt x="358" y="0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775" name="Google Shape;775;p28"/>
            <p:cNvSpPr/>
            <p:nvPr/>
          </p:nvSpPr>
          <p:spPr>
            <a:xfrm>
              <a:off x="4935294" y="4655016"/>
              <a:ext cx="259367" cy="284784"/>
            </a:xfrm>
            <a:custGeom>
              <a:avLst/>
              <a:gdLst/>
              <a:ahLst/>
              <a:cxnLst/>
              <a:rect l="l" t="t" r="r" b="b"/>
              <a:pathLst>
                <a:path w="20766" h="22801" extrusionOk="0">
                  <a:moveTo>
                    <a:pt x="322" y="1"/>
                  </a:moveTo>
                  <a:cubicBezTo>
                    <a:pt x="215" y="120"/>
                    <a:pt x="108" y="239"/>
                    <a:pt x="1" y="358"/>
                  </a:cubicBezTo>
                  <a:lnTo>
                    <a:pt x="20384" y="22801"/>
                  </a:lnTo>
                  <a:cubicBezTo>
                    <a:pt x="20515" y="22706"/>
                    <a:pt x="20634" y="22610"/>
                    <a:pt x="20765" y="22515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776" name="Google Shape;776;p28"/>
            <p:cNvSpPr/>
            <p:nvPr/>
          </p:nvSpPr>
          <p:spPr>
            <a:xfrm>
              <a:off x="4923853" y="4668842"/>
              <a:ext cx="255933" cy="281075"/>
            </a:xfrm>
            <a:custGeom>
              <a:avLst/>
              <a:gdLst/>
              <a:ahLst/>
              <a:cxnLst/>
              <a:rect l="l" t="t" r="r" b="b"/>
              <a:pathLst>
                <a:path w="20491" h="22504" extrusionOk="0">
                  <a:moveTo>
                    <a:pt x="298" y="1"/>
                  </a:moveTo>
                  <a:cubicBezTo>
                    <a:pt x="191" y="132"/>
                    <a:pt x="95" y="263"/>
                    <a:pt x="0" y="394"/>
                  </a:cubicBezTo>
                  <a:lnTo>
                    <a:pt x="20074" y="22504"/>
                  </a:lnTo>
                  <a:cubicBezTo>
                    <a:pt x="20217" y="22420"/>
                    <a:pt x="20360" y="22337"/>
                    <a:pt x="20491" y="22242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777" name="Google Shape;777;p28"/>
            <p:cNvSpPr/>
            <p:nvPr/>
          </p:nvSpPr>
          <p:spPr>
            <a:xfrm>
              <a:off x="4913586" y="4684018"/>
              <a:ext cx="250137" cy="274530"/>
            </a:xfrm>
            <a:custGeom>
              <a:avLst/>
              <a:gdLst/>
              <a:ahLst/>
              <a:cxnLst/>
              <a:rect l="l" t="t" r="r" b="b"/>
              <a:pathLst>
                <a:path w="20027" h="21980" extrusionOk="0">
                  <a:moveTo>
                    <a:pt x="263" y="0"/>
                  </a:moveTo>
                  <a:cubicBezTo>
                    <a:pt x="179" y="131"/>
                    <a:pt x="96" y="274"/>
                    <a:pt x="1" y="417"/>
                  </a:cubicBezTo>
                  <a:lnTo>
                    <a:pt x="19575" y="21979"/>
                  </a:lnTo>
                  <a:cubicBezTo>
                    <a:pt x="19729" y="21908"/>
                    <a:pt x="19884" y="21836"/>
                    <a:pt x="20027" y="21753"/>
                  </a:cubicBezTo>
                  <a:lnTo>
                    <a:pt x="263" y="0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778" name="Google Shape;778;p28"/>
            <p:cNvSpPr/>
            <p:nvPr/>
          </p:nvSpPr>
          <p:spPr>
            <a:xfrm>
              <a:off x="4904818" y="4700517"/>
              <a:ext cx="241507" cy="265163"/>
            </a:xfrm>
            <a:custGeom>
              <a:avLst/>
              <a:gdLst/>
              <a:ahLst/>
              <a:cxnLst/>
              <a:rect l="l" t="t" r="r" b="b"/>
              <a:pathLst>
                <a:path w="19336" h="21230" extrusionOk="0">
                  <a:moveTo>
                    <a:pt x="226" y="1"/>
                  </a:moveTo>
                  <a:cubicBezTo>
                    <a:pt x="143" y="156"/>
                    <a:pt x="72" y="310"/>
                    <a:pt x="0" y="465"/>
                  </a:cubicBezTo>
                  <a:lnTo>
                    <a:pt x="18848" y="21230"/>
                  </a:lnTo>
                  <a:cubicBezTo>
                    <a:pt x="19014" y="21182"/>
                    <a:pt x="19181" y="21111"/>
                    <a:pt x="19336" y="21051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779" name="Google Shape;779;p28"/>
            <p:cNvSpPr/>
            <p:nvPr/>
          </p:nvSpPr>
          <p:spPr>
            <a:xfrm>
              <a:off x="4897524" y="4718665"/>
              <a:ext cx="230066" cy="252523"/>
            </a:xfrm>
            <a:custGeom>
              <a:avLst/>
              <a:gdLst/>
              <a:ahLst/>
              <a:cxnLst/>
              <a:rect l="l" t="t" r="r" b="b"/>
              <a:pathLst>
                <a:path w="18420" h="20218" extrusionOk="0">
                  <a:moveTo>
                    <a:pt x="179" y="0"/>
                  </a:moveTo>
                  <a:cubicBezTo>
                    <a:pt x="108" y="167"/>
                    <a:pt x="48" y="346"/>
                    <a:pt x="1" y="512"/>
                  </a:cubicBezTo>
                  <a:lnTo>
                    <a:pt x="17884" y="20217"/>
                  </a:lnTo>
                  <a:cubicBezTo>
                    <a:pt x="18063" y="20181"/>
                    <a:pt x="18241" y="20134"/>
                    <a:pt x="18420" y="20086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780" name="Google Shape;780;p28"/>
            <p:cNvSpPr/>
            <p:nvPr/>
          </p:nvSpPr>
          <p:spPr>
            <a:xfrm>
              <a:off x="4891878" y="4738587"/>
              <a:ext cx="215340" cy="236161"/>
            </a:xfrm>
            <a:custGeom>
              <a:avLst/>
              <a:gdLst/>
              <a:ahLst/>
              <a:cxnLst/>
              <a:rect l="l" t="t" r="r" b="b"/>
              <a:pathLst>
                <a:path w="17241" h="18908" extrusionOk="0">
                  <a:moveTo>
                    <a:pt x="131" y="1"/>
                  </a:moveTo>
                  <a:cubicBezTo>
                    <a:pt x="84" y="191"/>
                    <a:pt x="36" y="382"/>
                    <a:pt x="0" y="572"/>
                  </a:cubicBezTo>
                  <a:lnTo>
                    <a:pt x="16645" y="18908"/>
                  </a:lnTo>
                  <a:cubicBezTo>
                    <a:pt x="16848" y="18896"/>
                    <a:pt x="17038" y="18872"/>
                    <a:pt x="17241" y="18836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781" name="Google Shape;781;p28"/>
            <p:cNvSpPr/>
            <p:nvPr/>
          </p:nvSpPr>
          <p:spPr>
            <a:xfrm>
              <a:off x="4888456" y="4760744"/>
              <a:ext cx="196155" cy="215315"/>
            </a:xfrm>
            <a:custGeom>
              <a:avLst/>
              <a:gdLst/>
              <a:ahLst/>
              <a:cxnLst/>
              <a:rect l="l" t="t" r="r" b="b"/>
              <a:pathLst>
                <a:path w="15705" h="17239" extrusionOk="0">
                  <a:moveTo>
                    <a:pt x="60" y="1"/>
                  </a:moveTo>
                  <a:cubicBezTo>
                    <a:pt x="36" y="215"/>
                    <a:pt x="12" y="429"/>
                    <a:pt x="0" y="644"/>
                  </a:cubicBezTo>
                  <a:lnTo>
                    <a:pt x="15062" y="17229"/>
                  </a:lnTo>
                  <a:cubicBezTo>
                    <a:pt x="15169" y="17235"/>
                    <a:pt x="15276" y="17238"/>
                    <a:pt x="15383" y="17238"/>
                  </a:cubicBezTo>
                  <a:cubicBezTo>
                    <a:pt x="15491" y="17238"/>
                    <a:pt x="15598" y="17235"/>
                    <a:pt x="15705" y="17229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782" name="Google Shape;782;p28"/>
            <p:cNvSpPr/>
            <p:nvPr/>
          </p:nvSpPr>
          <p:spPr>
            <a:xfrm>
              <a:off x="4887569" y="4785736"/>
              <a:ext cx="171912" cy="189461"/>
            </a:xfrm>
            <a:custGeom>
              <a:avLst/>
              <a:gdLst/>
              <a:ahLst/>
              <a:cxnLst/>
              <a:rect l="l" t="t" r="r" b="b"/>
              <a:pathLst>
                <a:path w="13764" h="15169" extrusionOk="0">
                  <a:moveTo>
                    <a:pt x="0" y="0"/>
                  </a:moveTo>
                  <a:cubicBezTo>
                    <a:pt x="0" y="250"/>
                    <a:pt x="12" y="500"/>
                    <a:pt x="24" y="738"/>
                  </a:cubicBezTo>
                  <a:lnTo>
                    <a:pt x="13037" y="15073"/>
                  </a:lnTo>
                  <a:cubicBezTo>
                    <a:pt x="13276" y="15109"/>
                    <a:pt x="13526" y="15133"/>
                    <a:pt x="13764" y="1516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783" name="Google Shape;783;p28"/>
            <p:cNvSpPr/>
            <p:nvPr/>
          </p:nvSpPr>
          <p:spPr>
            <a:xfrm>
              <a:off x="4889942" y="4815175"/>
              <a:ext cx="140537" cy="154963"/>
            </a:xfrm>
            <a:custGeom>
              <a:avLst/>
              <a:gdLst/>
              <a:ahLst/>
              <a:cxnLst/>
              <a:rect l="l" t="t" r="r" b="b"/>
              <a:pathLst>
                <a:path w="11252" h="12407" extrusionOk="0">
                  <a:moveTo>
                    <a:pt x="1" y="1"/>
                  </a:moveTo>
                  <a:cubicBezTo>
                    <a:pt x="48" y="310"/>
                    <a:pt x="108" y="608"/>
                    <a:pt x="167" y="905"/>
                  </a:cubicBezTo>
                  <a:lnTo>
                    <a:pt x="10371" y="12145"/>
                  </a:lnTo>
                  <a:cubicBezTo>
                    <a:pt x="10669" y="12240"/>
                    <a:pt x="10954" y="12323"/>
                    <a:pt x="11252" y="1240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784" name="Google Shape;784;p28"/>
            <p:cNvSpPr/>
            <p:nvPr/>
          </p:nvSpPr>
          <p:spPr>
            <a:xfrm>
              <a:off x="4899909" y="4852945"/>
              <a:ext cx="93987" cy="103517"/>
            </a:xfrm>
            <a:custGeom>
              <a:avLst/>
              <a:gdLst/>
              <a:ahLst/>
              <a:cxnLst/>
              <a:rect l="l" t="t" r="r" b="b"/>
              <a:pathLst>
                <a:path w="7525" h="8288" extrusionOk="0">
                  <a:moveTo>
                    <a:pt x="0" y="1"/>
                  </a:moveTo>
                  <a:lnTo>
                    <a:pt x="0" y="1"/>
                  </a:lnTo>
                  <a:cubicBezTo>
                    <a:pt x="179" y="477"/>
                    <a:pt x="381" y="929"/>
                    <a:pt x="607" y="1382"/>
                  </a:cubicBezTo>
                  <a:lnTo>
                    <a:pt x="6203" y="7549"/>
                  </a:lnTo>
                  <a:cubicBezTo>
                    <a:pt x="6632" y="7823"/>
                    <a:pt x="7073" y="8061"/>
                    <a:pt x="7525" y="82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sp>
        <p:nvSpPr>
          <p:cNvPr id="785" name="Google Shape;785;p28"/>
          <p:cNvSpPr/>
          <p:nvPr/>
        </p:nvSpPr>
        <p:spPr>
          <a:xfrm rot="10800000">
            <a:off x="7737102" y="2481981"/>
            <a:ext cx="1701088" cy="2304446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6" name="Google Shape;786;p28"/>
          <p:cNvGrpSpPr/>
          <p:nvPr/>
        </p:nvGrpSpPr>
        <p:grpSpPr>
          <a:xfrm rot="10800000" flipH="1">
            <a:off x="992532" y="-401568"/>
            <a:ext cx="1512375" cy="1242621"/>
            <a:chOff x="4623213" y="3501085"/>
            <a:chExt cx="1196973" cy="983475"/>
          </a:xfrm>
        </p:grpSpPr>
        <p:sp>
          <p:nvSpPr>
            <p:cNvPr id="787" name="Google Shape;787;p28"/>
            <p:cNvSpPr/>
            <p:nvPr/>
          </p:nvSpPr>
          <p:spPr>
            <a:xfrm>
              <a:off x="4623213" y="4116714"/>
              <a:ext cx="456475" cy="168275"/>
            </a:xfrm>
            <a:custGeom>
              <a:avLst/>
              <a:gdLst/>
              <a:ahLst/>
              <a:cxnLst/>
              <a:rect l="l" t="t" r="r" b="b"/>
              <a:pathLst>
                <a:path w="18259" h="6731" extrusionOk="0">
                  <a:moveTo>
                    <a:pt x="14506" y="1"/>
                  </a:moveTo>
                  <a:lnTo>
                    <a:pt x="14454" y="52"/>
                  </a:lnTo>
                  <a:cubicBezTo>
                    <a:pt x="10483" y="3121"/>
                    <a:pt x="5815" y="5107"/>
                    <a:pt x="888" y="5855"/>
                  </a:cubicBezTo>
                  <a:cubicBezTo>
                    <a:pt x="21" y="6472"/>
                    <a:pt x="0" y="6730"/>
                    <a:pt x="534" y="6730"/>
                  </a:cubicBezTo>
                  <a:cubicBezTo>
                    <a:pt x="3080" y="6730"/>
                    <a:pt x="18259" y="854"/>
                    <a:pt x="145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8"/>
            <p:cNvSpPr/>
            <p:nvPr/>
          </p:nvSpPr>
          <p:spPr>
            <a:xfrm>
              <a:off x="4702761" y="3501085"/>
              <a:ext cx="1117425" cy="983475"/>
            </a:xfrm>
            <a:custGeom>
              <a:avLst/>
              <a:gdLst/>
              <a:ahLst/>
              <a:cxnLst/>
              <a:rect l="l" t="t" r="r" b="b"/>
              <a:pathLst>
                <a:path w="44697" h="39339" extrusionOk="0">
                  <a:moveTo>
                    <a:pt x="36379" y="5979"/>
                  </a:moveTo>
                  <a:cubicBezTo>
                    <a:pt x="37626" y="5979"/>
                    <a:pt x="37864" y="7555"/>
                    <a:pt x="35747" y="9035"/>
                  </a:cubicBezTo>
                  <a:cubicBezTo>
                    <a:pt x="35259" y="9350"/>
                    <a:pt x="34824" y="9486"/>
                    <a:pt x="34473" y="9486"/>
                  </a:cubicBezTo>
                  <a:cubicBezTo>
                    <a:pt x="33357" y="9486"/>
                    <a:pt x="33082" y="8112"/>
                    <a:pt x="34612" y="6739"/>
                  </a:cubicBezTo>
                  <a:cubicBezTo>
                    <a:pt x="35297" y="6203"/>
                    <a:pt x="35910" y="5979"/>
                    <a:pt x="36379" y="5979"/>
                  </a:cubicBezTo>
                  <a:close/>
                  <a:moveTo>
                    <a:pt x="21172" y="10001"/>
                  </a:moveTo>
                  <a:cubicBezTo>
                    <a:pt x="21224" y="10001"/>
                    <a:pt x="21276" y="10006"/>
                    <a:pt x="21330" y="10015"/>
                  </a:cubicBezTo>
                  <a:cubicBezTo>
                    <a:pt x="22725" y="10339"/>
                    <a:pt x="21930" y="14441"/>
                    <a:pt x="20363" y="14441"/>
                  </a:cubicBezTo>
                  <a:cubicBezTo>
                    <a:pt x="20308" y="14441"/>
                    <a:pt x="20252" y="14435"/>
                    <a:pt x="20195" y="14425"/>
                  </a:cubicBezTo>
                  <a:cubicBezTo>
                    <a:pt x="18771" y="14125"/>
                    <a:pt x="19573" y="10001"/>
                    <a:pt x="21172" y="10001"/>
                  </a:cubicBezTo>
                  <a:close/>
                  <a:moveTo>
                    <a:pt x="19764" y="21596"/>
                  </a:moveTo>
                  <a:cubicBezTo>
                    <a:pt x="20187" y="21596"/>
                    <a:pt x="20679" y="21690"/>
                    <a:pt x="21227" y="21904"/>
                  </a:cubicBezTo>
                  <a:cubicBezTo>
                    <a:pt x="23760" y="23171"/>
                    <a:pt x="23321" y="25199"/>
                    <a:pt x="21380" y="25199"/>
                  </a:cubicBezTo>
                  <a:cubicBezTo>
                    <a:pt x="20950" y="25199"/>
                    <a:pt x="20447" y="25099"/>
                    <a:pt x="19885" y="24870"/>
                  </a:cubicBezTo>
                  <a:cubicBezTo>
                    <a:pt x="17338" y="23618"/>
                    <a:pt x="17796" y="21596"/>
                    <a:pt x="19764" y="21596"/>
                  </a:cubicBezTo>
                  <a:close/>
                  <a:moveTo>
                    <a:pt x="24182" y="26162"/>
                  </a:moveTo>
                  <a:cubicBezTo>
                    <a:pt x="24978" y="26162"/>
                    <a:pt x="26067" y="26763"/>
                    <a:pt x="25869" y="27630"/>
                  </a:cubicBezTo>
                  <a:cubicBezTo>
                    <a:pt x="25759" y="27880"/>
                    <a:pt x="25466" y="27993"/>
                    <a:pt x="25120" y="27993"/>
                  </a:cubicBezTo>
                  <a:cubicBezTo>
                    <a:pt x="24325" y="27993"/>
                    <a:pt x="23247" y="27401"/>
                    <a:pt x="23445" y="26521"/>
                  </a:cubicBezTo>
                  <a:cubicBezTo>
                    <a:pt x="23553" y="26273"/>
                    <a:pt x="23840" y="26162"/>
                    <a:pt x="24182" y="26162"/>
                  </a:cubicBezTo>
                  <a:close/>
                  <a:moveTo>
                    <a:pt x="25606" y="0"/>
                  </a:moveTo>
                  <a:cubicBezTo>
                    <a:pt x="22588" y="0"/>
                    <a:pt x="17675" y="4496"/>
                    <a:pt x="17900" y="6456"/>
                  </a:cubicBezTo>
                  <a:cubicBezTo>
                    <a:pt x="16987" y="8479"/>
                    <a:pt x="18562" y="15892"/>
                    <a:pt x="17553" y="15892"/>
                  </a:cubicBezTo>
                  <a:cubicBezTo>
                    <a:pt x="17250" y="15892"/>
                    <a:pt x="16715" y="15226"/>
                    <a:pt x="15811" y="13548"/>
                  </a:cubicBezTo>
                  <a:cubicBezTo>
                    <a:pt x="13644" y="6765"/>
                    <a:pt x="18519" y="3541"/>
                    <a:pt x="16894" y="2097"/>
                  </a:cubicBezTo>
                  <a:lnTo>
                    <a:pt x="16894" y="2097"/>
                  </a:lnTo>
                  <a:cubicBezTo>
                    <a:pt x="4927" y="6524"/>
                    <a:pt x="13981" y="20631"/>
                    <a:pt x="11457" y="20631"/>
                  </a:cubicBezTo>
                  <a:cubicBezTo>
                    <a:pt x="11408" y="20631"/>
                    <a:pt x="11355" y="20625"/>
                    <a:pt x="11297" y="20615"/>
                  </a:cubicBezTo>
                  <a:cubicBezTo>
                    <a:pt x="3844" y="16823"/>
                    <a:pt x="7919" y="10273"/>
                    <a:pt x="6268" y="9241"/>
                  </a:cubicBezTo>
                  <a:lnTo>
                    <a:pt x="6268" y="9241"/>
                  </a:lnTo>
                  <a:cubicBezTo>
                    <a:pt x="1780" y="9447"/>
                    <a:pt x="1" y="18345"/>
                    <a:pt x="1368" y="21131"/>
                  </a:cubicBezTo>
                  <a:cubicBezTo>
                    <a:pt x="2425" y="24225"/>
                    <a:pt x="5314" y="26727"/>
                    <a:pt x="8563" y="26933"/>
                  </a:cubicBezTo>
                  <a:cubicBezTo>
                    <a:pt x="6681" y="33304"/>
                    <a:pt x="11968" y="36295"/>
                    <a:pt x="13180" y="37095"/>
                  </a:cubicBezTo>
                  <a:cubicBezTo>
                    <a:pt x="16091" y="38759"/>
                    <a:pt x="18570" y="39338"/>
                    <a:pt x="20584" y="39338"/>
                  </a:cubicBezTo>
                  <a:cubicBezTo>
                    <a:pt x="22940" y="39338"/>
                    <a:pt x="24659" y="38544"/>
                    <a:pt x="25688" y="37766"/>
                  </a:cubicBezTo>
                  <a:cubicBezTo>
                    <a:pt x="27932" y="35831"/>
                    <a:pt x="26101" y="36167"/>
                    <a:pt x="21975" y="35702"/>
                  </a:cubicBezTo>
                  <a:cubicBezTo>
                    <a:pt x="17100" y="35522"/>
                    <a:pt x="14469" y="31086"/>
                    <a:pt x="15991" y="29616"/>
                  </a:cubicBezTo>
                  <a:cubicBezTo>
                    <a:pt x="16201" y="29582"/>
                    <a:pt x="16415" y="29566"/>
                    <a:pt x="16633" y="29566"/>
                  </a:cubicBezTo>
                  <a:cubicBezTo>
                    <a:pt x="19978" y="29566"/>
                    <a:pt x="24301" y="33264"/>
                    <a:pt x="28670" y="33264"/>
                  </a:cubicBezTo>
                  <a:cubicBezTo>
                    <a:pt x="29941" y="33264"/>
                    <a:pt x="31216" y="32951"/>
                    <a:pt x="32471" y="32143"/>
                  </a:cubicBezTo>
                  <a:cubicBezTo>
                    <a:pt x="34277" y="31215"/>
                    <a:pt x="38068" y="28558"/>
                    <a:pt x="36933" y="27759"/>
                  </a:cubicBezTo>
                  <a:lnTo>
                    <a:pt x="36933" y="27759"/>
                  </a:lnTo>
                  <a:cubicBezTo>
                    <a:pt x="35945" y="27884"/>
                    <a:pt x="34966" y="27947"/>
                    <a:pt x="34021" y="27947"/>
                  </a:cubicBezTo>
                  <a:cubicBezTo>
                    <a:pt x="29910" y="27947"/>
                    <a:pt x="26443" y="26752"/>
                    <a:pt x="25688" y="24277"/>
                  </a:cubicBezTo>
                  <a:cubicBezTo>
                    <a:pt x="25424" y="23442"/>
                    <a:pt x="25932" y="23157"/>
                    <a:pt x="26853" y="23157"/>
                  </a:cubicBezTo>
                  <a:cubicBezTo>
                    <a:pt x="28828" y="23157"/>
                    <a:pt x="32703" y="24465"/>
                    <a:pt x="34948" y="24465"/>
                  </a:cubicBezTo>
                  <a:cubicBezTo>
                    <a:pt x="35537" y="24465"/>
                    <a:pt x="36013" y="24375"/>
                    <a:pt x="36314" y="24148"/>
                  </a:cubicBezTo>
                  <a:cubicBezTo>
                    <a:pt x="38816" y="23606"/>
                    <a:pt x="43303" y="19274"/>
                    <a:pt x="41137" y="18500"/>
                  </a:cubicBezTo>
                  <a:lnTo>
                    <a:pt x="41137" y="18500"/>
                  </a:lnTo>
                  <a:cubicBezTo>
                    <a:pt x="39565" y="18986"/>
                    <a:pt x="37927" y="19194"/>
                    <a:pt x="36455" y="19194"/>
                  </a:cubicBezTo>
                  <a:cubicBezTo>
                    <a:pt x="32299" y="19194"/>
                    <a:pt x="29474" y="17531"/>
                    <a:pt x="33245" y="15740"/>
                  </a:cubicBezTo>
                  <a:cubicBezTo>
                    <a:pt x="36340" y="14554"/>
                    <a:pt x="40131" y="15818"/>
                    <a:pt x="42375" y="13006"/>
                  </a:cubicBezTo>
                  <a:cubicBezTo>
                    <a:pt x="43355" y="10453"/>
                    <a:pt x="44696" y="5966"/>
                    <a:pt x="43742" y="4109"/>
                  </a:cubicBezTo>
                  <a:cubicBezTo>
                    <a:pt x="41314" y="2858"/>
                    <a:pt x="38595" y="2047"/>
                    <a:pt x="36153" y="2047"/>
                  </a:cubicBezTo>
                  <a:cubicBezTo>
                    <a:pt x="32654" y="2047"/>
                    <a:pt x="29725" y="3712"/>
                    <a:pt x="29041" y="8132"/>
                  </a:cubicBezTo>
                  <a:cubicBezTo>
                    <a:pt x="28743" y="9270"/>
                    <a:pt x="28120" y="10152"/>
                    <a:pt x="27203" y="10152"/>
                  </a:cubicBezTo>
                  <a:cubicBezTo>
                    <a:pt x="26852" y="10152"/>
                    <a:pt x="26459" y="10023"/>
                    <a:pt x="26024" y="9731"/>
                  </a:cubicBezTo>
                  <a:cubicBezTo>
                    <a:pt x="23651" y="7100"/>
                    <a:pt x="26901" y="3851"/>
                    <a:pt x="27468" y="1065"/>
                  </a:cubicBezTo>
                  <a:cubicBezTo>
                    <a:pt x="27065" y="312"/>
                    <a:pt x="26401" y="0"/>
                    <a:pt x="256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8"/>
            <p:cNvSpPr/>
            <p:nvPr/>
          </p:nvSpPr>
          <p:spPr>
            <a:xfrm>
              <a:off x="4804380" y="3597661"/>
              <a:ext cx="811775" cy="761500"/>
            </a:xfrm>
            <a:custGeom>
              <a:avLst/>
              <a:gdLst/>
              <a:ahLst/>
              <a:cxnLst/>
              <a:rect l="l" t="t" r="r" b="b"/>
              <a:pathLst>
                <a:path w="32471" h="30460" extrusionOk="0">
                  <a:moveTo>
                    <a:pt x="21097" y="0"/>
                  </a:moveTo>
                  <a:lnTo>
                    <a:pt x="21097" y="0"/>
                  </a:lnTo>
                  <a:cubicBezTo>
                    <a:pt x="18312" y="4075"/>
                    <a:pt x="17873" y="9827"/>
                    <a:pt x="20014" y="14675"/>
                  </a:cubicBezTo>
                  <a:cubicBezTo>
                    <a:pt x="17796" y="15759"/>
                    <a:pt x="15114" y="17177"/>
                    <a:pt x="12663" y="18544"/>
                  </a:cubicBezTo>
                  <a:cubicBezTo>
                    <a:pt x="8614" y="14005"/>
                    <a:pt x="8589" y="9827"/>
                    <a:pt x="10007" y="4901"/>
                  </a:cubicBezTo>
                  <a:lnTo>
                    <a:pt x="10007" y="4901"/>
                  </a:lnTo>
                  <a:cubicBezTo>
                    <a:pt x="7841" y="9208"/>
                    <a:pt x="8924" y="14908"/>
                    <a:pt x="12457" y="18647"/>
                  </a:cubicBezTo>
                  <a:cubicBezTo>
                    <a:pt x="10884" y="19524"/>
                    <a:pt x="8769" y="20762"/>
                    <a:pt x="6912" y="21897"/>
                  </a:cubicBezTo>
                  <a:cubicBezTo>
                    <a:pt x="2192" y="20607"/>
                    <a:pt x="26" y="15217"/>
                    <a:pt x="464" y="10446"/>
                  </a:cubicBezTo>
                  <a:lnTo>
                    <a:pt x="464" y="10446"/>
                  </a:lnTo>
                  <a:cubicBezTo>
                    <a:pt x="0" y="10884"/>
                    <a:pt x="284" y="12096"/>
                    <a:pt x="258" y="13231"/>
                  </a:cubicBezTo>
                  <a:cubicBezTo>
                    <a:pt x="568" y="16739"/>
                    <a:pt x="2734" y="20891"/>
                    <a:pt x="6628" y="22052"/>
                  </a:cubicBezTo>
                  <a:cubicBezTo>
                    <a:pt x="6345" y="22464"/>
                    <a:pt x="4153" y="23135"/>
                    <a:pt x="4230" y="23805"/>
                  </a:cubicBezTo>
                  <a:cubicBezTo>
                    <a:pt x="4926" y="23367"/>
                    <a:pt x="6061" y="22671"/>
                    <a:pt x="7170" y="22000"/>
                  </a:cubicBezTo>
                  <a:lnTo>
                    <a:pt x="7170" y="22000"/>
                  </a:lnTo>
                  <a:cubicBezTo>
                    <a:pt x="5519" y="24527"/>
                    <a:pt x="6783" y="29840"/>
                    <a:pt x="9491" y="30459"/>
                  </a:cubicBezTo>
                  <a:cubicBezTo>
                    <a:pt x="5881" y="28138"/>
                    <a:pt x="5287" y="21819"/>
                    <a:pt x="10162" y="20220"/>
                  </a:cubicBezTo>
                  <a:cubicBezTo>
                    <a:pt x="14902" y="21989"/>
                    <a:pt x="18574" y="27881"/>
                    <a:pt x="24211" y="27881"/>
                  </a:cubicBezTo>
                  <a:cubicBezTo>
                    <a:pt x="24248" y="27881"/>
                    <a:pt x="24284" y="27881"/>
                    <a:pt x="24321" y="27880"/>
                  </a:cubicBezTo>
                  <a:cubicBezTo>
                    <a:pt x="18956" y="27236"/>
                    <a:pt x="15397" y="22438"/>
                    <a:pt x="10394" y="20091"/>
                  </a:cubicBezTo>
                  <a:cubicBezTo>
                    <a:pt x="13515" y="18286"/>
                    <a:pt x="16816" y="16507"/>
                    <a:pt x="20246" y="14804"/>
                  </a:cubicBezTo>
                  <a:lnTo>
                    <a:pt x="21871" y="14005"/>
                  </a:lnTo>
                  <a:cubicBezTo>
                    <a:pt x="24118" y="15173"/>
                    <a:pt x="27476" y="18015"/>
                    <a:pt x="30159" y="18015"/>
                  </a:cubicBezTo>
                  <a:cubicBezTo>
                    <a:pt x="30617" y="18015"/>
                    <a:pt x="31055" y="17932"/>
                    <a:pt x="31465" y="17745"/>
                  </a:cubicBezTo>
                  <a:lnTo>
                    <a:pt x="31465" y="17745"/>
                  </a:lnTo>
                  <a:cubicBezTo>
                    <a:pt x="31199" y="17778"/>
                    <a:pt x="30936" y="17794"/>
                    <a:pt x="30677" y="17794"/>
                  </a:cubicBezTo>
                  <a:cubicBezTo>
                    <a:pt x="27570" y="17794"/>
                    <a:pt x="24936" y="15495"/>
                    <a:pt x="22103" y="13876"/>
                  </a:cubicBezTo>
                  <a:cubicBezTo>
                    <a:pt x="25224" y="12380"/>
                    <a:pt x="31671" y="9053"/>
                    <a:pt x="32471" y="6061"/>
                  </a:cubicBezTo>
                  <a:lnTo>
                    <a:pt x="32471" y="6061"/>
                  </a:lnTo>
                  <a:cubicBezTo>
                    <a:pt x="31052" y="8176"/>
                    <a:pt x="28912" y="9904"/>
                    <a:pt x="26539" y="11297"/>
                  </a:cubicBezTo>
                  <a:cubicBezTo>
                    <a:pt x="25966" y="10495"/>
                    <a:pt x="28283" y="4708"/>
                    <a:pt x="28085" y="4708"/>
                  </a:cubicBezTo>
                  <a:cubicBezTo>
                    <a:pt x="28060" y="4708"/>
                    <a:pt x="27995" y="4799"/>
                    <a:pt x="27880" y="5004"/>
                  </a:cubicBezTo>
                  <a:cubicBezTo>
                    <a:pt x="24037" y="12432"/>
                    <a:pt x="30201" y="9904"/>
                    <a:pt x="20194" y="14572"/>
                  </a:cubicBezTo>
                  <a:cubicBezTo>
                    <a:pt x="17770" y="9208"/>
                    <a:pt x="19034" y="4256"/>
                    <a:pt x="21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28"/>
          <p:cNvGrpSpPr/>
          <p:nvPr/>
        </p:nvGrpSpPr>
        <p:grpSpPr>
          <a:xfrm rot="9503256">
            <a:off x="7524324" y="1478433"/>
            <a:ext cx="1970705" cy="1583291"/>
            <a:chOff x="4649450" y="3527425"/>
            <a:chExt cx="1224050" cy="983475"/>
          </a:xfrm>
        </p:grpSpPr>
        <p:sp>
          <p:nvSpPr>
            <p:cNvPr id="791" name="Google Shape;791;p28"/>
            <p:cNvSpPr/>
            <p:nvPr/>
          </p:nvSpPr>
          <p:spPr>
            <a:xfrm>
              <a:off x="4649450" y="4150450"/>
              <a:ext cx="456475" cy="168275"/>
            </a:xfrm>
            <a:custGeom>
              <a:avLst/>
              <a:gdLst/>
              <a:ahLst/>
              <a:cxnLst/>
              <a:rect l="l" t="t" r="r" b="b"/>
              <a:pathLst>
                <a:path w="18259" h="6731" extrusionOk="0">
                  <a:moveTo>
                    <a:pt x="14506" y="1"/>
                  </a:moveTo>
                  <a:lnTo>
                    <a:pt x="14454" y="52"/>
                  </a:lnTo>
                  <a:cubicBezTo>
                    <a:pt x="10483" y="3121"/>
                    <a:pt x="5815" y="5107"/>
                    <a:pt x="888" y="5855"/>
                  </a:cubicBezTo>
                  <a:cubicBezTo>
                    <a:pt x="21" y="6472"/>
                    <a:pt x="0" y="6730"/>
                    <a:pt x="534" y="6730"/>
                  </a:cubicBezTo>
                  <a:cubicBezTo>
                    <a:pt x="3080" y="6730"/>
                    <a:pt x="18259" y="854"/>
                    <a:pt x="145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8"/>
            <p:cNvSpPr/>
            <p:nvPr/>
          </p:nvSpPr>
          <p:spPr>
            <a:xfrm>
              <a:off x="4756075" y="3527425"/>
              <a:ext cx="1117425" cy="983475"/>
            </a:xfrm>
            <a:custGeom>
              <a:avLst/>
              <a:gdLst/>
              <a:ahLst/>
              <a:cxnLst/>
              <a:rect l="l" t="t" r="r" b="b"/>
              <a:pathLst>
                <a:path w="44697" h="39339" extrusionOk="0">
                  <a:moveTo>
                    <a:pt x="36379" y="5979"/>
                  </a:moveTo>
                  <a:cubicBezTo>
                    <a:pt x="37626" y="5979"/>
                    <a:pt x="37864" y="7555"/>
                    <a:pt x="35747" y="9035"/>
                  </a:cubicBezTo>
                  <a:cubicBezTo>
                    <a:pt x="35259" y="9350"/>
                    <a:pt x="34824" y="9486"/>
                    <a:pt x="34473" y="9486"/>
                  </a:cubicBezTo>
                  <a:cubicBezTo>
                    <a:pt x="33357" y="9486"/>
                    <a:pt x="33082" y="8112"/>
                    <a:pt x="34612" y="6739"/>
                  </a:cubicBezTo>
                  <a:cubicBezTo>
                    <a:pt x="35297" y="6203"/>
                    <a:pt x="35910" y="5979"/>
                    <a:pt x="36379" y="5979"/>
                  </a:cubicBezTo>
                  <a:close/>
                  <a:moveTo>
                    <a:pt x="21172" y="10001"/>
                  </a:moveTo>
                  <a:cubicBezTo>
                    <a:pt x="21224" y="10001"/>
                    <a:pt x="21276" y="10006"/>
                    <a:pt x="21330" y="10015"/>
                  </a:cubicBezTo>
                  <a:cubicBezTo>
                    <a:pt x="22725" y="10339"/>
                    <a:pt x="21930" y="14441"/>
                    <a:pt x="20363" y="14441"/>
                  </a:cubicBezTo>
                  <a:cubicBezTo>
                    <a:pt x="20308" y="14441"/>
                    <a:pt x="20252" y="14435"/>
                    <a:pt x="20195" y="14425"/>
                  </a:cubicBezTo>
                  <a:cubicBezTo>
                    <a:pt x="18771" y="14125"/>
                    <a:pt x="19573" y="10001"/>
                    <a:pt x="21172" y="10001"/>
                  </a:cubicBezTo>
                  <a:close/>
                  <a:moveTo>
                    <a:pt x="19764" y="21596"/>
                  </a:moveTo>
                  <a:cubicBezTo>
                    <a:pt x="20187" y="21596"/>
                    <a:pt x="20679" y="21690"/>
                    <a:pt x="21227" y="21904"/>
                  </a:cubicBezTo>
                  <a:cubicBezTo>
                    <a:pt x="23760" y="23171"/>
                    <a:pt x="23321" y="25199"/>
                    <a:pt x="21380" y="25199"/>
                  </a:cubicBezTo>
                  <a:cubicBezTo>
                    <a:pt x="20950" y="25199"/>
                    <a:pt x="20447" y="25099"/>
                    <a:pt x="19885" y="24870"/>
                  </a:cubicBezTo>
                  <a:cubicBezTo>
                    <a:pt x="17338" y="23618"/>
                    <a:pt x="17796" y="21596"/>
                    <a:pt x="19764" y="21596"/>
                  </a:cubicBezTo>
                  <a:close/>
                  <a:moveTo>
                    <a:pt x="24182" y="26162"/>
                  </a:moveTo>
                  <a:cubicBezTo>
                    <a:pt x="24978" y="26162"/>
                    <a:pt x="26067" y="26763"/>
                    <a:pt x="25869" y="27630"/>
                  </a:cubicBezTo>
                  <a:cubicBezTo>
                    <a:pt x="25759" y="27880"/>
                    <a:pt x="25466" y="27993"/>
                    <a:pt x="25120" y="27993"/>
                  </a:cubicBezTo>
                  <a:cubicBezTo>
                    <a:pt x="24325" y="27993"/>
                    <a:pt x="23247" y="27401"/>
                    <a:pt x="23445" y="26521"/>
                  </a:cubicBezTo>
                  <a:cubicBezTo>
                    <a:pt x="23553" y="26273"/>
                    <a:pt x="23840" y="26162"/>
                    <a:pt x="24182" y="26162"/>
                  </a:cubicBezTo>
                  <a:close/>
                  <a:moveTo>
                    <a:pt x="25606" y="0"/>
                  </a:moveTo>
                  <a:cubicBezTo>
                    <a:pt x="22588" y="0"/>
                    <a:pt x="17675" y="4496"/>
                    <a:pt x="17900" y="6456"/>
                  </a:cubicBezTo>
                  <a:cubicBezTo>
                    <a:pt x="16987" y="8479"/>
                    <a:pt x="18562" y="15892"/>
                    <a:pt x="17553" y="15892"/>
                  </a:cubicBezTo>
                  <a:cubicBezTo>
                    <a:pt x="17250" y="15892"/>
                    <a:pt x="16715" y="15226"/>
                    <a:pt x="15811" y="13548"/>
                  </a:cubicBezTo>
                  <a:cubicBezTo>
                    <a:pt x="13644" y="6765"/>
                    <a:pt x="18519" y="3541"/>
                    <a:pt x="16894" y="2097"/>
                  </a:cubicBezTo>
                  <a:lnTo>
                    <a:pt x="16894" y="2097"/>
                  </a:lnTo>
                  <a:cubicBezTo>
                    <a:pt x="4927" y="6524"/>
                    <a:pt x="13981" y="20631"/>
                    <a:pt x="11457" y="20631"/>
                  </a:cubicBezTo>
                  <a:cubicBezTo>
                    <a:pt x="11408" y="20631"/>
                    <a:pt x="11355" y="20625"/>
                    <a:pt x="11297" y="20615"/>
                  </a:cubicBezTo>
                  <a:cubicBezTo>
                    <a:pt x="3844" y="16823"/>
                    <a:pt x="7919" y="10273"/>
                    <a:pt x="6268" y="9241"/>
                  </a:cubicBezTo>
                  <a:lnTo>
                    <a:pt x="6268" y="9241"/>
                  </a:lnTo>
                  <a:cubicBezTo>
                    <a:pt x="1780" y="9447"/>
                    <a:pt x="1" y="18345"/>
                    <a:pt x="1368" y="21131"/>
                  </a:cubicBezTo>
                  <a:cubicBezTo>
                    <a:pt x="2425" y="24225"/>
                    <a:pt x="5314" y="26727"/>
                    <a:pt x="8563" y="26933"/>
                  </a:cubicBezTo>
                  <a:cubicBezTo>
                    <a:pt x="6681" y="33304"/>
                    <a:pt x="11968" y="36295"/>
                    <a:pt x="13180" y="37095"/>
                  </a:cubicBezTo>
                  <a:cubicBezTo>
                    <a:pt x="16091" y="38759"/>
                    <a:pt x="18570" y="39338"/>
                    <a:pt x="20584" y="39338"/>
                  </a:cubicBezTo>
                  <a:cubicBezTo>
                    <a:pt x="22940" y="39338"/>
                    <a:pt x="24659" y="38544"/>
                    <a:pt x="25688" y="37766"/>
                  </a:cubicBezTo>
                  <a:cubicBezTo>
                    <a:pt x="27932" y="35831"/>
                    <a:pt x="26101" y="36167"/>
                    <a:pt x="21975" y="35702"/>
                  </a:cubicBezTo>
                  <a:cubicBezTo>
                    <a:pt x="17100" y="35522"/>
                    <a:pt x="14469" y="31086"/>
                    <a:pt x="15991" y="29616"/>
                  </a:cubicBezTo>
                  <a:cubicBezTo>
                    <a:pt x="16201" y="29582"/>
                    <a:pt x="16415" y="29566"/>
                    <a:pt x="16633" y="29566"/>
                  </a:cubicBezTo>
                  <a:cubicBezTo>
                    <a:pt x="19978" y="29566"/>
                    <a:pt x="24301" y="33264"/>
                    <a:pt x="28670" y="33264"/>
                  </a:cubicBezTo>
                  <a:cubicBezTo>
                    <a:pt x="29941" y="33264"/>
                    <a:pt x="31216" y="32951"/>
                    <a:pt x="32471" y="32143"/>
                  </a:cubicBezTo>
                  <a:cubicBezTo>
                    <a:pt x="34277" y="31215"/>
                    <a:pt x="38068" y="28558"/>
                    <a:pt x="36933" y="27759"/>
                  </a:cubicBezTo>
                  <a:lnTo>
                    <a:pt x="36933" y="27759"/>
                  </a:lnTo>
                  <a:cubicBezTo>
                    <a:pt x="35945" y="27884"/>
                    <a:pt x="34966" y="27947"/>
                    <a:pt x="34021" y="27947"/>
                  </a:cubicBezTo>
                  <a:cubicBezTo>
                    <a:pt x="29910" y="27947"/>
                    <a:pt x="26443" y="26752"/>
                    <a:pt x="25688" y="24277"/>
                  </a:cubicBezTo>
                  <a:cubicBezTo>
                    <a:pt x="25424" y="23442"/>
                    <a:pt x="25932" y="23157"/>
                    <a:pt x="26853" y="23157"/>
                  </a:cubicBezTo>
                  <a:cubicBezTo>
                    <a:pt x="28828" y="23157"/>
                    <a:pt x="32703" y="24465"/>
                    <a:pt x="34948" y="24465"/>
                  </a:cubicBezTo>
                  <a:cubicBezTo>
                    <a:pt x="35537" y="24465"/>
                    <a:pt x="36013" y="24375"/>
                    <a:pt x="36314" y="24148"/>
                  </a:cubicBezTo>
                  <a:cubicBezTo>
                    <a:pt x="38816" y="23606"/>
                    <a:pt x="43303" y="19274"/>
                    <a:pt x="41137" y="18500"/>
                  </a:cubicBezTo>
                  <a:lnTo>
                    <a:pt x="41137" y="18500"/>
                  </a:lnTo>
                  <a:cubicBezTo>
                    <a:pt x="39565" y="18986"/>
                    <a:pt x="37927" y="19194"/>
                    <a:pt x="36455" y="19194"/>
                  </a:cubicBezTo>
                  <a:cubicBezTo>
                    <a:pt x="32299" y="19194"/>
                    <a:pt x="29474" y="17531"/>
                    <a:pt x="33245" y="15740"/>
                  </a:cubicBezTo>
                  <a:cubicBezTo>
                    <a:pt x="36340" y="14554"/>
                    <a:pt x="40131" y="15818"/>
                    <a:pt x="42375" y="13006"/>
                  </a:cubicBezTo>
                  <a:cubicBezTo>
                    <a:pt x="43355" y="10453"/>
                    <a:pt x="44696" y="5966"/>
                    <a:pt x="43742" y="4109"/>
                  </a:cubicBezTo>
                  <a:cubicBezTo>
                    <a:pt x="41314" y="2858"/>
                    <a:pt x="38595" y="2047"/>
                    <a:pt x="36153" y="2047"/>
                  </a:cubicBezTo>
                  <a:cubicBezTo>
                    <a:pt x="32654" y="2047"/>
                    <a:pt x="29725" y="3712"/>
                    <a:pt x="29041" y="8132"/>
                  </a:cubicBezTo>
                  <a:cubicBezTo>
                    <a:pt x="28743" y="9270"/>
                    <a:pt x="28120" y="10152"/>
                    <a:pt x="27203" y="10152"/>
                  </a:cubicBezTo>
                  <a:cubicBezTo>
                    <a:pt x="26852" y="10152"/>
                    <a:pt x="26459" y="10023"/>
                    <a:pt x="26024" y="9731"/>
                  </a:cubicBezTo>
                  <a:cubicBezTo>
                    <a:pt x="23651" y="7100"/>
                    <a:pt x="26901" y="3851"/>
                    <a:pt x="27468" y="1065"/>
                  </a:cubicBezTo>
                  <a:cubicBezTo>
                    <a:pt x="27065" y="312"/>
                    <a:pt x="26401" y="0"/>
                    <a:pt x="256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8"/>
            <p:cNvSpPr/>
            <p:nvPr/>
          </p:nvSpPr>
          <p:spPr>
            <a:xfrm>
              <a:off x="4841875" y="3612075"/>
              <a:ext cx="811775" cy="761500"/>
            </a:xfrm>
            <a:custGeom>
              <a:avLst/>
              <a:gdLst/>
              <a:ahLst/>
              <a:cxnLst/>
              <a:rect l="l" t="t" r="r" b="b"/>
              <a:pathLst>
                <a:path w="32471" h="30460" extrusionOk="0">
                  <a:moveTo>
                    <a:pt x="21097" y="0"/>
                  </a:moveTo>
                  <a:lnTo>
                    <a:pt x="21097" y="0"/>
                  </a:lnTo>
                  <a:cubicBezTo>
                    <a:pt x="18312" y="4075"/>
                    <a:pt x="17873" y="9827"/>
                    <a:pt x="20014" y="14675"/>
                  </a:cubicBezTo>
                  <a:cubicBezTo>
                    <a:pt x="17796" y="15759"/>
                    <a:pt x="15114" y="17177"/>
                    <a:pt x="12663" y="18544"/>
                  </a:cubicBezTo>
                  <a:cubicBezTo>
                    <a:pt x="8614" y="14005"/>
                    <a:pt x="8589" y="9827"/>
                    <a:pt x="10007" y="4901"/>
                  </a:cubicBezTo>
                  <a:lnTo>
                    <a:pt x="10007" y="4901"/>
                  </a:lnTo>
                  <a:cubicBezTo>
                    <a:pt x="7841" y="9208"/>
                    <a:pt x="8924" y="14908"/>
                    <a:pt x="12457" y="18647"/>
                  </a:cubicBezTo>
                  <a:cubicBezTo>
                    <a:pt x="10884" y="19524"/>
                    <a:pt x="8769" y="20762"/>
                    <a:pt x="6912" y="21897"/>
                  </a:cubicBezTo>
                  <a:cubicBezTo>
                    <a:pt x="2192" y="20607"/>
                    <a:pt x="26" y="15217"/>
                    <a:pt x="464" y="10446"/>
                  </a:cubicBezTo>
                  <a:lnTo>
                    <a:pt x="464" y="10446"/>
                  </a:lnTo>
                  <a:cubicBezTo>
                    <a:pt x="0" y="10884"/>
                    <a:pt x="284" y="12096"/>
                    <a:pt x="258" y="13231"/>
                  </a:cubicBezTo>
                  <a:cubicBezTo>
                    <a:pt x="568" y="16739"/>
                    <a:pt x="2734" y="20891"/>
                    <a:pt x="6628" y="22052"/>
                  </a:cubicBezTo>
                  <a:cubicBezTo>
                    <a:pt x="6345" y="22464"/>
                    <a:pt x="4153" y="23135"/>
                    <a:pt x="4230" y="23805"/>
                  </a:cubicBezTo>
                  <a:cubicBezTo>
                    <a:pt x="4926" y="23367"/>
                    <a:pt x="6061" y="22671"/>
                    <a:pt x="7170" y="22000"/>
                  </a:cubicBezTo>
                  <a:lnTo>
                    <a:pt x="7170" y="22000"/>
                  </a:lnTo>
                  <a:cubicBezTo>
                    <a:pt x="5519" y="24527"/>
                    <a:pt x="6783" y="29840"/>
                    <a:pt x="9491" y="30459"/>
                  </a:cubicBezTo>
                  <a:cubicBezTo>
                    <a:pt x="5881" y="28138"/>
                    <a:pt x="5287" y="21819"/>
                    <a:pt x="10162" y="20220"/>
                  </a:cubicBezTo>
                  <a:cubicBezTo>
                    <a:pt x="14902" y="21989"/>
                    <a:pt x="18574" y="27881"/>
                    <a:pt x="24211" y="27881"/>
                  </a:cubicBezTo>
                  <a:cubicBezTo>
                    <a:pt x="24248" y="27881"/>
                    <a:pt x="24284" y="27881"/>
                    <a:pt x="24321" y="27880"/>
                  </a:cubicBezTo>
                  <a:cubicBezTo>
                    <a:pt x="18956" y="27236"/>
                    <a:pt x="15397" y="22438"/>
                    <a:pt x="10394" y="20091"/>
                  </a:cubicBezTo>
                  <a:cubicBezTo>
                    <a:pt x="13515" y="18286"/>
                    <a:pt x="16816" y="16507"/>
                    <a:pt x="20246" y="14804"/>
                  </a:cubicBezTo>
                  <a:lnTo>
                    <a:pt x="21871" y="14005"/>
                  </a:lnTo>
                  <a:cubicBezTo>
                    <a:pt x="24118" y="15173"/>
                    <a:pt x="27476" y="18015"/>
                    <a:pt x="30159" y="18015"/>
                  </a:cubicBezTo>
                  <a:cubicBezTo>
                    <a:pt x="30617" y="18015"/>
                    <a:pt x="31055" y="17932"/>
                    <a:pt x="31465" y="17745"/>
                  </a:cubicBezTo>
                  <a:lnTo>
                    <a:pt x="31465" y="17745"/>
                  </a:lnTo>
                  <a:cubicBezTo>
                    <a:pt x="31199" y="17778"/>
                    <a:pt x="30936" y="17794"/>
                    <a:pt x="30677" y="17794"/>
                  </a:cubicBezTo>
                  <a:cubicBezTo>
                    <a:pt x="27570" y="17794"/>
                    <a:pt x="24936" y="15495"/>
                    <a:pt x="22103" y="13876"/>
                  </a:cubicBezTo>
                  <a:cubicBezTo>
                    <a:pt x="25224" y="12380"/>
                    <a:pt x="31671" y="9053"/>
                    <a:pt x="32471" y="6061"/>
                  </a:cubicBezTo>
                  <a:lnTo>
                    <a:pt x="32471" y="6061"/>
                  </a:lnTo>
                  <a:cubicBezTo>
                    <a:pt x="31052" y="8176"/>
                    <a:pt x="28912" y="9904"/>
                    <a:pt x="26539" y="11297"/>
                  </a:cubicBezTo>
                  <a:cubicBezTo>
                    <a:pt x="25966" y="10495"/>
                    <a:pt x="28283" y="4708"/>
                    <a:pt x="28085" y="4708"/>
                  </a:cubicBezTo>
                  <a:cubicBezTo>
                    <a:pt x="28060" y="4708"/>
                    <a:pt x="27995" y="4799"/>
                    <a:pt x="27880" y="5004"/>
                  </a:cubicBezTo>
                  <a:cubicBezTo>
                    <a:pt x="24037" y="12432"/>
                    <a:pt x="30201" y="9904"/>
                    <a:pt x="20194" y="14572"/>
                  </a:cubicBezTo>
                  <a:cubicBezTo>
                    <a:pt x="17770" y="9208"/>
                    <a:pt x="19034" y="4256"/>
                    <a:pt x="210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4" name="Google Shape;794;p28"/>
          <p:cNvSpPr/>
          <p:nvPr/>
        </p:nvSpPr>
        <p:spPr>
          <a:xfrm rot="-10302611">
            <a:off x="7737108" y="-189760"/>
            <a:ext cx="1701093" cy="2304467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28"/>
          <p:cNvSpPr/>
          <p:nvPr/>
        </p:nvSpPr>
        <p:spPr>
          <a:xfrm rot="-5400000" flipH="1">
            <a:off x="7753208" y="-539013"/>
            <a:ext cx="1120156" cy="1517498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28"/>
          <p:cNvSpPr/>
          <p:nvPr/>
        </p:nvSpPr>
        <p:spPr>
          <a:xfrm rot="6366138">
            <a:off x="14118" y="-417241"/>
            <a:ext cx="1726520" cy="2338797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28"/>
          <p:cNvSpPr/>
          <p:nvPr/>
        </p:nvSpPr>
        <p:spPr>
          <a:xfrm rot="9622076" flipH="1">
            <a:off x="-178962" y="544688"/>
            <a:ext cx="1277222" cy="1730164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28"/>
          <p:cNvSpPr/>
          <p:nvPr/>
        </p:nvSpPr>
        <p:spPr>
          <a:xfrm rot="10800000" flipH="1">
            <a:off x="-531169" y="2225306"/>
            <a:ext cx="1857882" cy="2516743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9" name="Google Shape;799;p28"/>
          <p:cNvGrpSpPr/>
          <p:nvPr/>
        </p:nvGrpSpPr>
        <p:grpSpPr>
          <a:xfrm rot="10800000">
            <a:off x="6851192" y="-230257"/>
            <a:ext cx="1120128" cy="899978"/>
            <a:chOff x="4649450" y="3527425"/>
            <a:chExt cx="1224050" cy="983475"/>
          </a:xfrm>
        </p:grpSpPr>
        <p:sp>
          <p:nvSpPr>
            <p:cNvPr id="800" name="Google Shape;800;p28"/>
            <p:cNvSpPr/>
            <p:nvPr/>
          </p:nvSpPr>
          <p:spPr>
            <a:xfrm>
              <a:off x="4649450" y="4150450"/>
              <a:ext cx="456475" cy="168275"/>
            </a:xfrm>
            <a:custGeom>
              <a:avLst/>
              <a:gdLst/>
              <a:ahLst/>
              <a:cxnLst/>
              <a:rect l="l" t="t" r="r" b="b"/>
              <a:pathLst>
                <a:path w="18259" h="6731" extrusionOk="0">
                  <a:moveTo>
                    <a:pt x="14506" y="1"/>
                  </a:moveTo>
                  <a:lnTo>
                    <a:pt x="14454" y="52"/>
                  </a:lnTo>
                  <a:cubicBezTo>
                    <a:pt x="10483" y="3121"/>
                    <a:pt x="5815" y="5107"/>
                    <a:pt x="888" y="5855"/>
                  </a:cubicBezTo>
                  <a:cubicBezTo>
                    <a:pt x="21" y="6472"/>
                    <a:pt x="0" y="6730"/>
                    <a:pt x="534" y="6730"/>
                  </a:cubicBezTo>
                  <a:cubicBezTo>
                    <a:pt x="3080" y="6730"/>
                    <a:pt x="18259" y="854"/>
                    <a:pt x="145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8"/>
            <p:cNvSpPr/>
            <p:nvPr/>
          </p:nvSpPr>
          <p:spPr>
            <a:xfrm>
              <a:off x="4756075" y="3527425"/>
              <a:ext cx="1117425" cy="983475"/>
            </a:xfrm>
            <a:custGeom>
              <a:avLst/>
              <a:gdLst/>
              <a:ahLst/>
              <a:cxnLst/>
              <a:rect l="l" t="t" r="r" b="b"/>
              <a:pathLst>
                <a:path w="44697" h="39339" extrusionOk="0">
                  <a:moveTo>
                    <a:pt x="36379" y="5979"/>
                  </a:moveTo>
                  <a:cubicBezTo>
                    <a:pt x="37626" y="5979"/>
                    <a:pt x="37864" y="7555"/>
                    <a:pt x="35747" y="9035"/>
                  </a:cubicBezTo>
                  <a:cubicBezTo>
                    <a:pt x="35259" y="9350"/>
                    <a:pt x="34824" y="9486"/>
                    <a:pt x="34473" y="9486"/>
                  </a:cubicBezTo>
                  <a:cubicBezTo>
                    <a:pt x="33357" y="9486"/>
                    <a:pt x="33082" y="8112"/>
                    <a:pt x="34612" y="6739"/>
                  </a:cubicBezTo>
                  <a:cubicBezTo>
                    <a:pt x="35297" y="6203"/>
                    <a:pt x="35910" y="5979"/>
                    <a:pt x="36379" y="5979"/>
                  </a:cubicBezTo>
                  <a:close/>
                  <a:moveTo>
                    <a:pt x="21172" y="10001"/>
                  </a:moveTo>
                  <a:cubicBezTo>
                    <a:pt x="21224" y="10001"/>
                    <a:pt x="21276" y="10006"/>
                    <a:pt x="21330" y="10015"/>
                  </a:cubicBezTo>
                  <a:cubicBezTo>
                    <a:pt x="22725" y="10339"/>
                    <a:pt x="21930" y="14441"/>
                    <a:pt x="20363" y="14441"/>
                  </a:cubicBezTo>
                  <a:cubicBezTo>
                    <a:pt x="20308" y="14441"/>
                    <a:pt x="20252" y="14435"/>
                    <a:pt x="20195" y="14425"/>
                  </a:cubicBezTo>
                  <a:cubicBezTo>
                    <a:pt x="18771" y="14125"/>
                    <a:pt x="19573" y="10001"/>
                    <a:pt x="21172" y="10001"/>
                  </a:cubicBezTo>
                  <a:close/>
                  <a:moveTo>
                    <a:pt x="19764" y="21596"/>
                  </a:moveTo>
                  <a:cubicBezTo>
                    <a:pt x="20187" y="21596"/>
                    <a:pt x="20679" y="21690"/>
                    <a:pt x="21227" y="21904"/>
                  </a:cubicBezTo>
                  <a:cubicBezTo>
                    <a:pt x="23760" y="23171"/>
                    <a:pt x="23321" y="25199"/>
                    <a:pt x="21380" y="25199"/>
                  </a:cubicBezTo>
                  <a:cubicBezTo>
                    <a:pt x="20950" y="25199"/>
                    <a:pt x="20447" y="25099"/>
                    <a:pt x="19885" y="24870"/>
                  </a:cubicBezTo>
                  <a:cubicBezTo>
                    <a:pt x="17338" y="23618"/>
                    <a:pt x="17796" y="21596"/>
                    <a:pt x="19764" y="21596"/>
                  </a:cubicBezTo>
                  <a:close/>
                  <a:moveTo>
                    <a:pt x="24182" y="26162"/>
                  </a:moveTo>
                  <a:cubicBezTo>
                    <a:pt x="24978" y="26162"/>
                    <a:pt x="26067" y="26763"/>
                    <a:pt x="25869" y="27630"/>
                  </a:cubicBezTo>
                  <a:cubicBezTo>
                    <a:pt x="25759" y="27880"/>
                    <a:pt x="25466" y="27993"/>
                    <a:pt x="25120" y="27993"/>
                  </a:cubicBezTo>
                  <a:cubicBezTo>
                    <a:pt x="24325" y="27993"/>
                    <a:pt x="23247" y="27401"/>
                    <a:pt x="23445" y="26521"/>
                  </a:cubicBezTo>
                  <a:cubicBezTo>
                    <a:pt x="23553" y="26273"/>
                    <a:pt x="23840" y="26162"/>
                    <a:pt x="24182" y="26162"/>
                  </a:cubicBezTo>
                  <a:close/>
                  <a:moveTo>
                    <a:pt x="25606" y="0"/>
                  </a:moveTo>
                  <a:cubicBezTo>
                    <a:pt x="22588" y="0"/>
                    <a:pt x="17675" y="4496"/>
                    <a:pt x="17900" y="6456"/>
                  </a:cubicBezTo>
                  <a:cubicBezTo>
                    <a:pt x="16987" y="8479"/>
                    <a:pt x="18562" y="15892"/>
                    <a:pt x="17553" y="15892"/>
                  </a:cubicBezTo>
                  <a:cubicBezTo>
                    <a:pt x="17250" y="15892"/>
                    <a:pt x="16715" y="15226"/>
                    <a:pt x="15811" y="13548"/>
                  </a:cubicBezTo>
                  <a:cubicBezTo>
                    <a:pt x="13644" y="6765"/>
                    <a:pt x="18519" y="3541"/>
                    <a:pt x="16894" y="2097"/>
                  </a:cubicBezTo>
                  <a:lnTo>
                    <a:pt x="16894" y="2097"/>
                  </a:lnTo>
                  <a:cubicBezTo>
                    <a:pt x="4927" y="6524"/>
                    <a:pt x="13981" y="20631"/>
                    <a:pt x="11457" y="20631"/>
                  </a:cubicBezTo>
                  <a:cubicBezTo>
                    <a:pt x="11408" y="20631"/>
                    <a:pt x="11355" y="20625"/>
                    <a:pt x="11297" y="20615"/>
                  </a:cubicBezTo>
                  <a:cubicBezTo>
                    <a:pt x="3844" y="16823"/>
                    <a:pt x="7919" y="10273"/>
                    <a:pt x="6268" y="9241"/>
                  </a:cubicBezTo>
                  <a:lnTo>
                    <a:pt x="6268" y="9241"/>
                  </a:lnTo>
                  <a:cubicBezTo>
                    <a:pt x="1780" y="9447"/>
                    <a:pt x="1" y="18345"/>
                    <a:pt x="1368" y="21131"/>
                  </a:cubicBezTo>
                  <a:cubicBezTo>
                    <a:pt x="2425" y="24225"/>
                    <a:pt x="5314" y="26727"/>
                    <a:pt x="8563" y="26933"/>
                  </a:cubicBezTo>
                  <a:cubicBezTo>
                    <a:pt x="6681" y="33304"/>
                    <a:pt x="11968" y="36295"/>
                    <a:pt x="13180" y="37095"/>
                  </a:cubicBezTo>
                  <a:cubicBezTo>
                    <a:pt x="16091" y="38759"/>
                    <a:pt x="18570" y="39338"/>
                    <a:pt x="20584" y="39338"/>
                  </a:cubicBezTo>
                  <a:cubicBezTo>
                    <a:pt x="22940" y="39338"/>
                    <a:pt x="24659" y="38544"/>
                    <a:pt x="25688" y="37766"/>
                  </a:cubicBezTo>
                  <a:cubicBezTo>
                    <a:pt x="27932" y="35831"/>
                    <a:pt x="26101" y="36167"/>
                    <a:pt x="21975" y="35702"/>
                  </a:cubicBezTo>
                  <a:cubicBezTo>
                    <a:pt x="17100" y="35522"/>
                    <a:pt x="14469" y="31086"/>
                    <a:pt x="15991" y="29616"/>
                  </a:cubicBezTo>
                  <a:cubicBezTo>
                    <a:pt x="16201" y="29582"/>
                    <a:pt x="16415" y="29566"/>
                    <a:pt x="16633" y="29566"/>
                  </a:cubicBezTo>
                  <a:cubicBezTo>
                    <a:pt x="19978" y="29566"/>
                    <a:pt x="24301" y="33264"/>
                    <a:pt x="28670" y="33264"/>
                  </a:cubicBezTo>
                  <a:cubicBezTo>
                    <a:pt x="29941" y="33264"/>
                    <a:pt x="31216" y="32951"/>
                    <a:pt x="32471" y="32143"/>
                  </a:cubicBezTo>
                  <a:cubicBezTo>
                    <a:pt x="34277" y="31215"/>
                    <a:pt x="38068" y="28558"/>
                    <a:pt x="36933" y="27759"/>
                  </a:cubicBezTo>
                  <a:lnTo>
                    <a:pt x="36933" y="27759"/>
                  </a:lnTo>
                  <a:cubicBezTo>
                    <a:pt x="35945" y="27884"/>
                    <a:pt x="34966" y="27947"/>
                    <a:pt x="34021" y="27947"/>
                  </a:cubicBezTo>
                  <a:cubicBezTo>
                    <a:pt x="29910" y="27947"/>
                    <a:pt x="26443" y="26752"/>
                    <a:pt x="25688" y="24277"/>
                  </a:cubicBezTo>
                  <a:cubicBezTo>
                    <a:pt x="25424" y="23442"/>
                    <a:pt x="25932" y="23157"/>
                    <a:pt x="26853" y="23157"/>
                  </a:cubicBezTo>
                  <a:cubicBezTo>
                    <a:pt x="28828" y="23157"/>
                    <a:pt x="32703" y="24465"/>
                    <a:pt x="34948" y="24465"/>
                  </a:cubicBezTo>
                  <a:cubicBezTo>
                    <a:pt x="35537" y="24465"/>
                    <a:pt x="36013" y="24375"/>
                    <a:pt x="36314" y="24148"/>
                  </a:cubicBezTo>
                  <a:cubicBezTo>
                    <a:pt x="38816" y="23606"/>
                    <a:pt x="43303" y="19274"/>
                    <a:pt x="41137" y="18500"/>
                  </a:cubicBezTo>
                  <a:lnTo>
                    <a:pt x="41137" y="18500"/>
                  </a:lnTo>
                  <a:cubicBezTo>
                    <a:pt x="39565" y="18986"/>
                    <a:pt x="37927" y="19194"/>
                    <a:pt x="36455" y="19194"/>
                  </a:cubicBezTo>
                  <a:cubicBezTo>
                    <a:pt x="32299" y="19194"/>
                    <a:pt x="29474" y="17531"/>
                    <a:pt x="33245" y="15740"/>
                  </a:cubicBezTo>
                  <a:cubicBezTo>
                    <a:pt x="36340" y="14554"/>
                    <a:pt x="40131" y="15818"/>
                    <a:pt x="42375" y="13006"/>
                  </a:cubicBezTo>
                  <a:cubicBezTo>
                    <a:pt x="43355" y="10453"/>
                    <a:pt x="44696" y="5966"/>
                    <a:pt x="43742" y="4109"/>
                  </a:cubicBezTo>
                  <a:cubicBezTo>
                    <a:pt x="41314" y="2858"/>
                    <a:pt x="38595" y="2047"/>
                    <a:pt x="36153" y="2047"/>
                  </a:cubicBezTo>
                  <a:cubicBezTo>
                    <a:pt x="32654" y="2047"/>
                    <a:pt x="29725" y="3712"/>
                    <a:pt x="29041" y="8132"/>
                  </a:cubicBezTo>
                  <a:cubicBezTo>
                    <a:pt x="28743" y="9270"/>
                    <a:pt x="28120" y="10152"/>
                    <a:pt x="27203" y="10152"/>
                  </a:cubicBezTo>
                  <a:cubicBezTo>
                    <a:pt x="26852" y="10152"/>
                    <a:pt x="26459" y="10023"/>
                    <a:pt x="26024" y="9731"/>
                  </a:cubicBezTo>
                  <a:cubicBezTo>
                    <a:pt x="23651" y="7100"/>
                    <a:pt x="26901" y="3851"/>
                    <a:pt x="27468" y="1065"/>
                  </a:cubicBezTo>
                  <a:cubicBezTo>
                    <a:pt x="27065" y="312"/>
                    <a:pt x="26401" y="0"/>
                    <a:pt x="256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8"/>
            <p:cNvSpPr/>
            <p:nvPr/>
          </p:nvSpPr>
          <p:spPr>
            <a:xfrm>
              <a:off x="4841875" y="3612075"/>
              <a:ext cx="811775" cy="761500"/>
            </a:xfrm>
            <a:custGeom>
              <a:avLst/>
              <a:gdLst/>
              <a:ahLst/>
              <a:cxnLst/>
              <a:rect l="l" t="t" r="r" b="b"/>
              <a:pathLst>
                <a:path w="32471" h="30460" extrusionOk="0">
                  <a:moveTo>
                    <a:pt x="21097" y="0"/>
                  </a:moveTo>
                  <a:lnTo>
                    <a:pt x="21097" y="0"/>
                  </a:lnTo>
                  <a:cubicBezTo>
                    <a:pt x="18312" y="4075"/>
                    <a:pt x="17873" y="9827"/>
                    <a:pt x="20014" y="14675"/>
                  </a:cubicBezTo>
                  <a:cubicBezTo>
                    <a:pt x="17796" y="15759"/>
                    <a:pt x="15114" y="17177"/>
                    <a:pt x="12663" y="18544"/>
                  </a:cubicBezTo>
                  <a:cubicBezTo>
                    <a:pt x="8614" y="14005"/>
                    <a:pt x="8589" y="9827"/>
                    <a:pt x="10007" y="4901"/>
                  </a:cubicBezTo>
                  <a:lnTo>
                    <a:pt x="10007" y="4901"/>
                  </a:lnTo>
                  <a:cubicBezTo>
                    <a:pt x="7841" y="9208"/>
                    <a:pt x="8924" y="14908"/>
                    <a:pt x="12457" y="18647"/>
                  </a:cubicBezTo>
                  <a:cubicBezTo>
                    <a:pt x="10884" y="19524"/>
                    <a:pt x="8769" y="20762"/>
                    <a:pt x="6912" y="21897"/>
                  </a:cubicBezTo>
                  <a:cubicBezTo>
                    <a:pt x="2192" y="20607"/>
                    <a:pt x="26" y="15217"/>
                    <a:pt x="464" y="10446"/>
                  </a:cubicBezTo>
                  <a:lnTo>
                    <a:pt x="464" y="10446"/>
                  </a:lnTo>
                  <a:cubicBezTo>
                    <a:pt x="0" y="10884"/>
                    <a:pt x="284" y="12096"/>
                    <a:pt x="258" y="13231"/>
                  </a:cubicBezTo>
                  <a:cubicBezTo>
                    <a:pt x="568" y="16739"/>
                    <a:pt x="2734" y="20891"/>
                    <a:pt x="6628" y="22052"/>
                  </a:cubicBezTo>
                  <a:cubicBezTo>
                    <a:pt x="6345" y="22464"/>
                    <a:pt x="4153" y="23135"/>
                    <a:pt x="4230" y="23805"/>
                  </a:cubicBezTo>
                  <a:cubicBezTo>
                    <a:pt x="4926" y="23367"/>
                    <a:pt x="6061" y="22671"/>
                    <a:pt x="7170" y="22000"/>
                  </a:cubicBezTo>
                  <a:lnTo>
                    <a:pt x="7170" y="22000"/>
                  </a:lnTo>
                  <a:cubicBezTo>
                    <a:pt x="5519" y="24527"/>
                    <a:pt x="6783" y="29840"/>
                    <a:pt x="9491" y="30459"/>
                  </a:cubicBezTo>
                  <a:cubicBezTo>
                    <a:pt x="5881" y="28138"/>
                    <a:pt x="5287" y="21819"/>
                    <a:pt x="10162" y="20220"/>
                  </a:cubicBezTo>
                  <a:cubicBezTo>
                    <a:pt x="14902" y="21989"/>
                    <a:pt x="18574" y="27881"/>
                    <a:pt x="24211" y="27881"/>
                  </a:cubicBezTo>
                  <a:cubicBezTo>
                    <a:pt x="24248" y="27881"/>
                    <a:pt x="24284" y="27881"/>
                    <a:pt x="24321" y="27880"/>
                  </a:cubicBezTo>
                  <a:cubicBezTo>
                    <a:pt x="18956" y="27236"/>
                    <a:pt x="15397" y="22438"/>
                    <a:pt x="10394" y="20091"/>
                  </a:cubicBezTo>
                  <a:cubicBezTo>
                    <a:pt x="13515" y="18286"/>
                    <a:pt x="16816" y="16507"/>
                    <a:pt x="20246" y="14804"/>
                  </a:cubicBezTo>
                  <a:lnTo>
                    <a:pt x="21871" y="14005"/>
                  </a:lnTo>
                  <a:cubicBezTo>
                    <a:pt x="24118" y="15173"/>
                    <a:pt x="27476" y="18015"/>
                    <a:pt x="30159" y="18015"/>
                  </a:cubicBezTo>
                  <a:cubicBezTo>
                    <a:pt x="30617" y="18015"/>
                    <a:pt x="31055" y="17932"/>
                    <a:pt x="31465" y="17745"/>
                  </a:cubicBezTo>
                  <a:lnTo>
                    <a:pt x="31465" y="17745"/>
                  </a:lnTo>
                  <a:cubicBezTo>
                    <a:pt x="31199" y="17778"/>
                    <a:pt x="30936" y="17794"/>
                    <a:pt x="30677" y="17794"/>
                  </a:cubicBezTo>
                  <a:cubicBezTo>
                    <a:pt x="27570" y="17794"/>
                    <a:pt x="24936" y="15495"/>
                    <a:pt x="22103" y="13876"/>
                  </a:cubicBezTo>
                  <a:cubicBezTo>
                    <a:pt x="25224" y="12380"/>
                    <a:pt x="31671" y="9053"/>
                    <a:pt x="32471" y="6061"/>
                  </a:cubicBezTo>
                  <a:lnTo>
                    <a:pt x="32471" y="6061"/>
                  </a:lnTo>
                  <a:cubicBezTo>
                    <a:pt x="31052" y="8176"/>
                    <a:pt x="28912" y="9904"/>
                    <a:pt x="26539" y="11297"/>
                  </a:cubicBezTo>
                  <a:cubicBezTo>
                    <a:pt x="25966" y="10495"/>
                    <a:pt x="28283" y="4708"/>
                    <a:pt x="28085" y="4708"/>
                  </a:cubicBezTo>
                  <a:cubicBezTo>
                    <a:pt x="28060" y="4708"/>
                    <a:pt x="27995" y="4799"/>
                    <a:pt x="27880" y="5004"/>
                  </a:cubicBezTo>
                  <a:cubicBezTo>
                    <a:pt x="24037" y="12432"/>
                    <a:pt x="30201" y="9904"/>
                    <a:pt x="20194" y="14572"/>
                  </a:cubicBezTo>
                  <a:cubicBezTo>
                    <a:pt x="17770" y="9208"/>
                    <a:pt x="19034" y="4256"/>
                    <a:pt x="21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3" name="Google Shape;803;p28"/>
          <p:cNvGrpSpPr/>
          <p:nvPr/>
        </p:nvGrpSpPr>
        <p:grpSpPr>
          <a:xfrm rot="10800000" flipH="1">
            <a:off x="-230168" y="1678417"/>
            <a:ext cx="1255875" cy="1009045"/>
            <a:chOff x="4649450" y="3527425"/>
            <a:chExt cx="1224050" cy="983475"/>
          </a:xfrm>
        </p:grpSpPr>
        <p:sp>
          <p:nvSpPr>
            <p:cNvPr id="804" name="Google Shape;804;p28"/>
            <p:cNvSpPr/>
            <p:nvPr/>
          </p:nvSpPr>
          <p:spPr>
            <a:xfrm>
              <a:off x="4649450" y="4150450"/>
              <a:ext cx="456475" cy="168275"/>
            </a:xfrm>
            <a:custGeom>
              <a:avLst/>
              <a:gdLst/>
              <a:ahLst/>
              <a:cxnLst/>
              <a:rect l="l" t="t" r="r" b="b"/>
              <a:pathLst>
                <a:path w="18259" h="6731" extrusionOk="0">
                  <a:moveTo>
                    <a:pt x="14506" y="1"/>
                  </a:moveTo>
                  <a:lnTo>
                    <a:pt x="14454" y="52"/>
                  </a:lnTo>
                  <a:cubicBezTo>
                    <a:pt x="10483" y="3121"/>
                    <a:pt x="5815" y="5107"/>
                    <a:pt x="888" y="5855"/>
                  </a:cubicBezTo>
                  <a:cubicBezTo>
                    <a:pt x="21" y="6472"/>
                    <a:pt x="0" y="6730"/>
                    <a:pt x="534" y="6730"/>
                  </a:cubicBezTo>
                  <a:cubicBezTo>
                    <a:pt x="3080" y="6730"/>
                    <a:pt x="18259" y="854"/>
                    <a:pt x="14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8"/>
            <p:cNvSpPr/>
            <p:nvPr/>
          </p:nvSpPr>
          <p:spPr>
            <a:xfrm>
              <a:off x="4756075" y="3527425"/>
              <a:ext cx="1117425" cy="983475"/>
            </a:xfrm>
            <a:custGeom>
              <a:avLst/>
              <a:gdLst/>
              <a:ahLst/>
              <a:cxnLst/>
              <a:rect l="l" t="t" r="r" b="b"/>
              <a:pathLst>
                <a:path w="44697" h="39339" extrusionOk="0">
                  <a:moveTo>
                    <a:pt x="36379" y="5979"/>
                  </a:moveTo>
                  <a:cubicBezTo>
                    <a:pt x="37626" y="5979"/>
                    <a:pt x="37864" y="7555"/>
                    <a:pt x="35747" y="9035"/>
                  </a:cubicBezTo>
                  <a:cubicBezTo>
                    <a:pt x="35259" y="9350"/>
                    <a:pt x="34824" y="9486"/>
                    <a:pt x="34473" y="9486"/>
                  </a:cubicBezTo>
                  <a:cubicBezTo>
                    <a:pt x="33357" y="9486"/>
                    <a:pt x="33082" y="8112"/>
                    <a:pt x="34612" y="6739"/>
                  </a:cubicBezTo>
                  <a:cubicBezTo>
                    <a:pt x="35297" y="6203"/>
                    <a:pt x="35910" y="5979"/>
                    <a:pt x="36379" y="5979"/>
                  </a:cubicBezTo>
                  <a:close/>
                  <a:moveTo>
                    <a:pt x="21172" y="10001"/>
                  </a:moveTo>
                  <a:cubicBezTo>
                    <a:pt x="21224" y="10001"/>
                    <a:pt x="21276" y="10006"/>
                    <a:pt x="21330" y="10015"/>
                  </a:cubicBezTo>
                  <a:cubicBezTo>
                    <a:pt x="22725" y="10339"/>
                    <a:pt x="21930" y="14441"/>
                    <a:pt x="20363" y="14441"/>
                  </a:cubicBezTo>
                  <a:cubicBezTo>
                    <a:pt x="20308" y="14441"/>
                    <a:pt x="20252" y="14435"/>
                    <a:pt x="20195" y="14425"/>
                  </a:cubicBezTo>
                  <a:cubicBezTo>
                    <a:pt x="18771" y="14125"/>
                    <a:pt x="19573" y="10001"/>
                    <a:pt x="21172" y="10001"/>
                  </a:cubicBezTo>
                  <a:close/>
                  <a:moveTo>
                    <a:pt x="19764" y="21596"/>
                  </a:moveTo>
                  <a:cubicBezTo>
                    <a:pt x="20187" y="21596"/>
                    <a:pt x="20679" y="21690"/>
                    <a:pt x="21227" y="21904"/>
                  </a:cubicBezTo>
                  <a:cubicBezTo>
                    <a:pt x="23760" y="23171"/>
                    <a:pt x="23321" y="25199"/>
                    <a:pt x="21380" y="25199"/>
                  </a:cubicBezTo>
                  <a:cubicBezTo>
                    <a:pt x="20950" y="25199"/>
                    <a:pt x="20447" y="25099"/>
                    <a:pt x="19885" y="24870"/>
                  </a:cubicBezTo>
                  <a:cubicBezTo>
                    <a:pt x="17338" y="23618"/>
                    <a:pt x="17796" y="21596"/>
                    <a:pt x="19764" y="21596"/>
                  </a:cubicBezTo>
                  <a:close/>
                  <a:moveTo>
                    <a:pt x="24182" y="26162"/>
                  </a:moveTo>
                  <a:cubicBezTo>
                    <a:pt x="24978" y="26162"/>
                    <a:pt x="26067" y="26763"/>
                    <a:pt x="25869" y="27630"/>
                  </a:cubicBezTo>
                  <a:cubicBezTo>
                    <a:pt x="25759" y="27880"/>
                    <a:pt x="25466" y="27993"/>
                    <a:pt x="25120" y="27993"/>
                  </a:cubicBezTo>
                  <a:cubicBezTo>
                    <a:pt x="24325" y="27993"/>
                    <a:pt x="23247" y="27401"/>
                    <a:pt x="23445" y="26521"/>
                  </a:cubicBezTo>
                  <a:cubicBezTo>
                    <a:pt x="23553" y="26273"/>
                    <a:pt x="23840" y="26162"/>
                    <a:pt x="24182" y="26162"/>
                  </a:cubicBezTo>
                  <a:close/>
                  <a:moveTo>
                    <a:pt x="25606" y="0"/>
                  </a:moveTo>
                  <a:cubicBezTo>
                    <a:pt x="22588" y="0"/>
                    <a:pt x="17675" y="4496"/>
                    <a:pt x="17900" y="6456"/>
                  </a:cubicBezTo>
                  <a:cubicBezTo>
                    <a:pt x="16987" y="8479"/>
                    <a:pt x="18562" y="15892"/>
                    <a:pt x="17553" y="15892"/>
                  </a:cubicBezTo>
                  <a:cubicBezTo>
                    <a:pt x="17250" y="15892"/>
                    <a:pt x="16715" y="15226"/>
                    <a:pt x="15811" y="13548"/>
                  </a:cubicBezTo>
                  <a:cubicBezTo>
                    <a:pt x="13644" y="6765"/>
                    <a:pt x="18519" y="3541"/>
                    <a:pt x="16894" y="2097"/>
                  </a:cubicBezTo>
                  <a:lnTo>
                    <a:pt x="16894" y="2097"/>
                  </a:lnTo>
                  <a:cubicBezTo>
                    <a:pt x="4927" y="6524"/>
                    <a:pt x="13981" y="20631"/>
                    <a:pt x="11457" y="20631"/>
                  </a:cubicBezTo>
                  <a:cubicBezTo>
                    <a:pt x="11408" y="20631"/>
                    <a:pt x="11355" y="20625"/>
                    <a:pt x="11297" y="20615"/>
                  </a:cubicBezTo>
                  <a:cubicBezTo>
                    <a:pt x="3844" y="16823"/>
                    <a:pt x="7919" y="10273"/>
                    <a:pt x="6268" y="9241"/>
                  </a:cubicBezTo>
                  <a:lnTo>
                    <a:pt x="6268" y="9241"/>
                  </a:lnTo>
                  <a:cubicBezTo>
                    <a:pt x="1780" y="9447"/>
                    <a:pt x="1" y="18345"/>
                    <a:pt x="1368" y="21131"/>
                  </a:cubicBezTo>
                  <a:cubicBezTo>
                    <a:pt x="2425" y="24225"/>
                    <a:pt x="5314" y="26727"/>
                    <a:pt x="8563" y="26933"/>
                  </a:cubicBezTo>
                  <a:cubicBezTo>
                    <a:pt x="6681" y="33304"/>
                    <a:pt x="11968" y="36295"/>
                    <a:pt x="13180" y="37095"/>
                  </a:cubicBezTo>
                  <a:cubicBezTo>
                    <a:pt x="16091" y="38759"/>
                    <a:pt x="18570" y="39338"/>
                    <a:pt x="20584" y="39338"/>
                  </a:cubicBezTo>
                  <a:cubicBezTo>
                    <a:pt x="22940" y="39338"/>
                    <a:pt x="24659" y="38544"/>
                    <a:pt x="25688" y="37766"/>
                  </a:cubicBezTo>
                  <a:cubicBezTo>
                    <a:pt x="27932" y="35831"/>
                    <a:pt x="26101" y="36167"/>
                    <a:pt x="21975" y="35702"/>
                  </a:cubicBezTo>
                  <a:cubicBezTo>
                    <a:pt x="17100" y="35522"/>
                    <a:pt x="14469" y="31086"/>
                    <a:pt x="15991" y="29616"/>
                  </a:cubicBezTo>
                  <a:cubicBezTo>
                    <a:pt x="16201" y="29582"/>
                    <a:pt x="16415" y="29566"/>
                    <a:pt x="16633" y="29566"/>
                  </a:cubicBezTo>
                  <a:cubicBezTo>
                    <a:pt x="19978" y="29566"/>
                    <a:pt x="24301" y="33264"/>
                    <a:pt x="28670" y="33264"/>
                  </a:cubicBezTo>
                  <a:cubicBezTo>
                    <a:pt x="29941" y="33264"/>
                    <a:pt x="31216" y="32951"/>
                    <a:pt x="32471" y="32143"/>
                  </a:cubicBezTo>
                  <a:cubicBezTo>
                    <a:pt x="34277" y="31215"/>
                    <a:pt x="38068" y="28558"/>
                    <a:pt x="36933" y="27759"/>
                  </a:cubicBezTo>
                  <a:lnTo>
                    <a:pt x="36933" y="27759"/>
                  </a:lnTo>
                  <a:cubicBezTo>
                    <a:pt x="35945" y="27884"/>
                    <a:pt x="34966" y="27947"/>
                    <a:pt x="34021" y="27947"/>
                  </a:cubicBezTo>
                  <a:cubicBezTo>
                    <a:pt x="29910" y="27947"/>
                    <a:pt x="26443" y="26752"/>
                    <a:pt x="25688" y="24277"/>
                  </a:cubicBezTo>
                  <a:cubicBezTo>
                    <a:pt x="25424" y="23442"/>
                    <a:pt x="25932" y="23157"/>
                    <a:pt x="26853" y="23157"/>
                  </a:cubicBezTo>
                  <a:cubicBezTo>
                    <a:pt x="28828" y="23157"/>
                    <a:pt x="32703" y="24465"/>
                    <a:pt x="34948" y="24465"/>
                  </a:cubicBezTo>
                  <a:cubicBezTo>
                    <a:pt x="35537" y="24465"/>
                    <a:pt x="36013" y="24375"/>
                    <a:pt x="36314" y="24148"/>
                  </a:cubicBezTo>
                  <a:cubicBezTo>
                    <a:pt x="38816" y="23606"/>
                    <a:pt x="43303" y="19274"/>
                    <a:pt x="41137" y="18500"/>
                  </a:cubicBezTo>
                  <a:lnTo>
                    <a:pt x="41137" y="18500"/>
                  </a:lnTo>
                  <a:cubicBezTo>
                    <a:pt x="39565" y="18986"/>
                    <a:pt x="37927" y="19194"/>
                    <a:pt x="36455" y="19194"/>
                  </a:cubicBezTo>
                  <a:cubicBezTo>
                    <a:pt x="32299" y="19194"/>
                    <a:pt x="29474" y="17531"/>
                    <a:pt x="33245" y="15740"/>
                  </a:cubicBezTo>
                  <a:cubicBezTo>
                    <a:pt x="36340" y="14554"/>
                    <a:pt x="40131" y="15818"/>
                    <a:pt x="42375" y="13006"/>
                  </a:cubicBezTo>
                  <a:cubicBezTo>
                    <a:pt x="43355" y="10453"/>
                    <a:pt x="44696" y="5966"/>
                    <a:pt x="43742" y="4109"/>
                  </a:cubicBezTo>
                  <a:cubicBezTo>
                    <a:pt x="41314" y="2858"/>
                    <a:pt x="38595" y="2047"/>
                    <a:pt x="36153" y="2047"/>
                  </a:cubicBezTo>
                  <a:cubicBezTo>
                    <a:pt x="32654" y="2047"/>
                    <a:pt x="29725" y="3712"/>
                    <a:pt x="29041" y="8132"/>
                  </a:cubicBezTo>
                  <a:cubicBezTo>
                    <a:pt x="28743" y="9270"/>
                    <a:pt x="28120" y="10152"/>
                    <a:pt x="27203" y="10152"/>
                  </a:cubicBezTo>
                  <a:cubicBezTo>
                    <a:pt x="26852" y="10152"/>
                    <a:pt x="26459" y="10023"/>
                    <a:pt x="26024" y="9731"/>
                  </a:cubicBezTo>
                  <a:cubicBezTo>
                    <a:pt x="23651" y="7100"/>
                    <a:pt x="26901" y="3851"/>
                    <a:pt x="27468" y="1065"/>
                  </a:cubicBezTo>
                  <a:cubicBezTo>
                    <a:pt x="27065" y="312"/>
                    <a:pt x="26401" y="0"/>
                    <a:pt x="256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8"/>
            <p:cNvSpPr/>
            <p:nvPr/>
          </p:nvSpPr>
          <p:spPr>
            <a:xfrm>
              <a:off x="4841875" y="3612075"/>
              <a:ext cx="811775" cy="761500"/>
            </a:xfrm>
            <a:custGeom>
              <a:avLst/>
              <a:gdLst/>
              <a:ahLst/>
              <a:cxnLst/>
              <a:rect l="l" t="t" r="r" b="b"/>
              <a:pathLst>
                <a:path w="32471" h="30460" extrusionOk="0">
                  <a:moveTo>
                    <a:pt x="21097" y="0"/>
                  </a:moveTo>
                  <a:lnTo>
                    <a:pt x="21097" y="0"/>
                  </a:lnTo>
                  <a:cubicBezTo>
                    <a:pt x="18312" y="4075"/>
                    <a:pt x="17873" y="9827"/>
                    <a:pt x="20014" y="14675"/>
                  </a:cubicBezTo>
                  <a:cubicBezTo>
                    <a:pt x="17796" y="15759"/>
                    <a:pt x="15114" y="17177"/>
                    <a:pt x="12663" y="18544"/>
                  </a:cubicBezTo>
                  <a:cubicBezTo>
                    <a:pt x="8614" y="14005"/>
                    <a:pt x="8589" y="9827"/>
                    <a:pt x="10007" y="4901"/>
                  </a:cubicBezTo>
                  <a:lnTo>
                    <a:pt x="10007" y="4901"/>
                  </a:lnTo>
                  <a:cubicBezTo>
                    <a:pt x="7841" y="9208"/>
                    <a:pt x="8924" y="14908"/>
                    <a:pt x="12457" y="18647"/>
                  </a:cubicBezTo>
                  <a:cubicBezTo>
                    <a:pt x="10884" y="19524"/>
                    <a:pt x="8769" y="20762"/>
                    <a:pt x="6912" y="21897"/>
                  </a:cubicBezTo>
                  <a:cubicBezTo>
                    <a:pt x="2192" y="20607"/>
                    <a:pt x="26" y="15217"/>
                    <a:pt x="464" y="10446"/>
                  </a:cubicBezTo>
                  <a:lnTo>
                    <a:pt x="464" y="10446"/>
                  </a:lnTo>
                  <a:cubicBezTo>
                    <a:pt x="0" y="10884"/>
                    <a:pt x="284" y="12096"/>
                    <a:pt x="258" y="13231"/>
                  </a:cubicBezTo>
                  <a:cubicBezTo>
                    <a:pt x="568" y="16739"/>
                    <a:pt x="2734" y="20891"/>
                    <a:pt x="6628" y="22052"/>
                  </a:cubicBezTo>
                  <a:cubicBezTo>
                    <a:pt x="6345" y="22464"/>
                    <a:pt x="4153" y="23135"/>
                    <a:pt x="4230" y="23805"/>
                  </a:cubicBezTo>
                  <a:cubicBezTo>
                    <a:pt x="4926" y="23367"/>
                    <a:pt x="6061" y="22671"/>
                    <a:pt x="7170" y="22000"/>
                  </a:cubicBezTo>
                  <a:lnTo>
                    <a:pt x="7170" y="22000"/>
                  </a:lnTo>
                  <a:cubicBezTo>
                    <a:pt x="5519" y="24527"/>
                    <a:pt x="6783" y="29840"/>
                    <a:pt x="9491" y="30459"/>
                  </a:cubicBezTo>
                  <a:cubicBezTo>
                    <a:pt x="5881" y="28138"/>
                    <a:pt x="5287" y="21819"/>
                    <a:pt x="10162" y="20220"/>
                  </a:cubicBezTo>
                  <a:cubicBezTo>
                    <a:pt x="14902" y="21989"/>
                    <a:pt x="18574" y="27881"/>
                    <a:pt x="24211" y="27881"/>
                  </a:cubicBezTo>
                  <a:cubicBezTo>
                    <a:pt x="24248" y="27881"/>
                    <a:pt x="24284" y="27881"/>
                    <a:pt x="24321" y="27880"/>
                  </a:cubicBezTo>
                  <a:cubicBezTo>
                    <a:pt x="18956" y="27236"/>
                    <a:pt x="15397" y="22438"/>
                    <a:pt x="10394" y="20091"/>
                  </a:cubicBezTo>
                  <a:cubicBezTo>
                    <a:pt x="13515" y="18286"/>
                    <a:pt x="16816" y="16507"/>
                    <a:pt x="20246" y="14804"/>
                  </a:cubicBezTo>
                  <a:lnTo>
                    <a:pt x="21871" y="14005"/>
                  </a:lnTo>
                  <a:cubicBezTo>
                    <a:pt x="24118" y="15173"/>
                    <a:pt x="27476" y="18015"/>
                    <a:pt x="30159" y="18015"/>
                  </a:cubicBezTo>
                  <a:cubicBezTo>
                    <a:pt x="30617" y="18015"/>
                    <a:pt x="31055" y="17932"/>
                    <a:pt x="31465" y="17745"/>
                  </a:cubicBezTo>
                  <a:lnTo>
                    <a:pt x="31465" y="17745"/>
                  </a:lnTo>
                  <a:cubicBezTo>
                    <a:pt x="31199" y="17778"/>
                    <a:pt x="30936" y="17794"/>
                    <a:pt x="30677" y="17794"/>
                  </a:cubicBezTo>
                  <a:cubicBezTo>
                    <a:pt x="27570" y="17794"/>
                    <a:pt x="24936" y="15495"/>
                    <a:pt x="22103" y="13876"/>
                  </a:cubicBezTo>
                  <a:cubicBezTo>
                    <a:pt x="25224" y="12380"/>
                    <a:pt x="31671" y="9053"/>
                    <a:pt x="32471" y="6061"/>
                  </a:cubicBezTo>
                  <a:lnTo>
                    <a:pt x="32471" y="6061"/>
                  </a:lnTo>
                  <a:cubicBezTo>
                    <a:pt x="31052" y="8176"/>
                    <a:pt x="28912" y="9904"/>
                    <a:pt x="26539" y="11297"/>
                  </a:cubicBezTo>
                  <a:cubicBezTo>
                    <a:pt x="25966" y="10495"/>
                    <a:pt x="28283" y="4708"/>
                    <a:pt x="28085" y="4708"/>
                  </a:cubicBezTo>
                  <a:cubicBezTo>
                    <a:pt x="28060" y="4708"/>
                    <a:pt x="27995" y="4799"/>
                    <a:pt x="27880" y="5004"/>
                  </a:cubicBezTo>
                  <a:cubicBezTo>
                    <a:pt x="24037" y="12432"/>
                    <a:pt x="30201" y="9904"/>
                    <a:pt x="20194" y="14572"/>
                  </a:cubicBezTo>
                  <a:cubicBezTo>
                    <a:pt x="17770" y="9208"/>
                    <a:pt x="19034" y="4256"/>
                    <a:pt x="210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1_2"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29"/>
          <p:cNvSpPr/>
          <p:nvPr/>
        </p:nvSpPr>
        <p:spPr>
          <a:xfrm>
            <a:off x="-456853" y="346880"/>
            <a:ext cx="1727852" cy="2340601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9" name="Google Shape;809;p29"/>
          <p:cNvGrpSpPr/>
          <p:nvPr/>
        </p:nvGrpSpPr>
        <p:grpSpPr>
          <a:xfrm rot="10800000">
            <a:off x="6573811" y="-401568"/>
            <a:ext cx="1479225" cy="1242621"/>
            <a:chOff x="4649450" y="3501085"/>
            <a:chExt cx="1170736" cy="983475"/>
          </a:xfrm>
        </p:grpSpPr>
        <p:sp>
          <p:nvSpPr>
            <p:cNvPr id="810" name="Google Shape;810;p29"/>
            <p:cNvSpPr/>
            <p:nvPr/>
          </p:nvSpPr>
          <p:spPr>
            <a:xfrm>
              <a:off x="4649450" y="4150450"/>
              <a:ext cx="456475" cy="168275"/>
            </a:xfrm>
            <a:custGeom>
              <a:avLst/>
              <a:gdLst/>
              <a:ahLst/>
              <a:cxnLst/>
              <a:rect l="l" t="t" r="r" b="b"/>
              <a:pathLst>
                <a:path w="18259" h="6731" extrusionOk="0">
                  <a:moveTo>
                    <a:pt x="14506" y="1"/>
                  </a:moveTo>
                  <a:lnTo>
                    <a:pt x="14454" y="52"/>
                  </a:lnTo>
                  <a:cubicBezTo>
                    <a:pt x="10483" y="3121"/>
                    <a:pt x="5815" y="5107"/>
                    <a:pt x="888" y="5855"/>
                  </a:cubicBezTo>
                  <a:cubicBezTo>
                    <a:pt x="21" y="6472"/>
                    <a:pt x="0" y="6730"/>
                    <a:pt x="534" y="6730"/>
                  </a:cubicBezTo>
                  <a:cubicBezTo>
                    <a:pt x="3080" y="6730"/>
                    <a:pt x="18259" y="854"/>
                    <a:pt x="145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9"/>
            <p:cNvSpPr/>
            <p:nvPr/>
          </p:nvSpPr>
          <p:spPr>
            <a:xfrm>
              <a:off x="4702761" y="3501085"/>
              <a:ext cx="1117425" cy="983475"/>
            </a:xfrm>
            <a:custGeom>
              <a:avLst/>
              <a:gdLst/>
              <a:ahLst/>
              <a:cxnLst/>
              <a:rect l="l" t="t" r="r" b="b"/>
              <a:pathLst>
                <a:path w="44697" h="39339" extrusionOk="0">
                  <a:moveTo>
                    <a:pt x="36379" y="5979"/>
                  </a:moveTo>
                  <a:cubicBezTo>
                    <a:pt x="37626" y="5979"/>
                    <a:pt x="37864" y="7555"/>
                    <a:pt x="35747" y="9035"/>
                  </a:cubicBezTo>
                  <a:cubicBezTo>
                    <a:pt x="35259" y="9350"/>
                    <a:pt x="34824" y="9486"/>
                    <a:pt x="34473" y="9486"/>
                  </a:cubicBezTo>
                  <a:cubicBezTo>
                    <a:pt x="33357" y="9486"/>
                    <a:pt x="33082" y="8112"/>
                    <a:pt x="34612" y="6739"/>
                  </a:cubicBezTo>
                  <a:cubicBezTo>
                    <a:pt x="35297" y="6203"/>
                    <a:pt x="35910" y="5979"/>
                    <a:pt x="36379" y="5979"/>
                  </a:cubicBezTo>
                  <a:close/>
                  <a:moveTo>
                    <a:pt x="21172" y="10001"/>
                  </a:moveTo>
                  <a:cubicBezTo>
                    <a:pt x="21224" y="10001"/>
                    <a:pt x="21276" y="10006"/>
                    <a:pt x="21330" y="10015"/>
                  </a:cubicBezTo>
                  <a:cubicBezTo>
                    <a:pt x="22725" y="10339"/>
                    <a:pt x="21930" y="14441"/>
                    <a:pt x="20363" y="14441"/>
                  </a:cubicBezTo>
                  <a:cubicBezTo>
                    <a:pt x="20308" y="14441"/>
                    <a:pt x="20252" y="14435"/>
                    <a:pt x="20195" y="14425"/>
                  </a:cubicBezTo>
                  <a:cubicBezTo>
                    <a:pt x="18771" y="14125"/>
                    <a:pt x="19573" y="10001"/>
                    <a:pt x="21172" y="10001"/>
                  </a:cubicBezTo>
                  <a:close/>
                  <a:moveTo>
                    <a:pt x="19764" y="21596"/>
                  </a:moveTo>
                  <a:cubicBezTo>
                    <a:pt x="20187" y="21596"/>
                    <a:pt x="20679" y="21690"/>
                    <a:pt x="21227" y="21904"/>
                  </a:cubicBezTo>
                  <a:cubicBezTo>
                    <a:pt x="23760" y="23171"/>
                    <a:pt x="23321" y="25199"/>
                    <a:pt x="21380" y="25199"/>
                  </a:cubicBezTo>
                  <a:cubicBezTo>
                    <a:pt x="20950" y="25199"/>
                    <a:pt x="20447" y="25099"/>
                    <a:pt x="19885" y="24870"/>
                  </a:cubicBezTo>
                  <a:cubicBezTo>
                    <a:pt x="17338" y="23618"/>
                    <a:pt x="17796" y="21596"/>
                    <a:pt x="19764" y="21596"/>
                  </a:cubicBezTo>
                  <a:close/>
                  <a:moveTo>
                    <a:pt x="24182" y="26162"/>
                  </a:moveTo>
                  <a:cubicBezTo>
                    <a:pt x="24978" y="26162"/>
                    <a:pt x="26067" y="26763"/>
                    <a:pt x="25869" y="27630"/>
                  </a:cubicBezTo>
                  <a:cubicBezTo>
                    <a:pt x="25759" y="27880"/>
                    <a:pt x="25466" y="27993"/>
                    <a:pt x="25120" y="27993"/>
                  </a:cubicBezTo>
                  <a:cubicBezTo>
                    <a:pt x="24325" y="27993"/>
                    <a:pt x="23247" y="27401"/>
                    <a:pt x="23445" y="26521"/>
                  </a:cubicBezTo>
                  <a:cubicBezTo>
                    <a:pt x="23553" y="26273"/>
                    <a:pt x="23840" y="26162"/>
                    <a:pt x="24182" y="26162"/>
                  </a:cubicBezTo>
                  <a:close/>
                  <a:moveTo>
                    <a:pt x="25606" y="0"/>
                  </a:moveTo>
                  <a:cubicBezTo>
                    <a:pt x="22588" y="0"/>
                    <a:pt x="17675" y="4496"/>
                    <a:pt x="17900" y="6456"/>
                  </a:cubicBezTo>
                  <a:cubicBezTo>
                    <a:pt x="16987" y="8479"/>
                    <a:pt x="18562" y="15892"/>
                    <a:pt x="17553" y="15892"/>
                  </a:cubicBezTo>
                  <a:cubicBezTo>
                    <a:pt x="17250" y="15892"/>
                    <a:pt x="16715" y="15226"/>
                    <a:pt x="15811" y="13548"/>
                  </a:cubicBezTo>
                  <a:cubicBezTo>
                    <a:pt x="13644" y="6765"/>
                    <a:pt x="18519" y="3541"/>
                    <a:pt x="16894" y="2097"/>
                  </a:cubicBezTo>
                  <a:lnTo>
                    <a:pt x="16894" y="2097"/>
                  </a:lnTo>
                  <a:cubicBezTo>
                    <a:pt x="4927" y="6524"/>
                    <a:pt x="13981" y="20631"/>
                    <a:pt x="11457" y="20631"/>
                  </a:cubicBezTo>
                  <a:cubicBezTo>
                    <a:pt x="11408" y="20631"/>
                    <a:pt x="11355" y="20625"/>
                    <a:pt x="11297" y="20615"/>
                  </a:cubicBezTo>
                  <a:cubicBezTo>
                    <a:pt x="3844" y="16823"/>
                    <a:pt x="7919" y="10273"/>
                    <a:pt x="6268" y="9241"/>
                  </a:cubicBezTo>
                  <a:lnTo>
                    <a:pt x="6268" y="9241"/>
                  </a:lnTo>
                  <a:cubicBezTo>
                    <a:pt x="1780" y="9447"/>
                    <a:pt x="1" y="18345"/>
                    <a:pt x="1368" y="21131"/>
                  </a:cubicBezTo>
                  <a:cubicBezTo>
                    <a:pt x="2425" y="24225"/>
                    <a:pt x="5314" y="26727"/>
                    <a:pt x="8563" y="26933"/>
                  </a:cubicBezTo>
                  <a:cubicBezTo>
                    <a:pt x="6681" y="33304"/>
                    <a:pt x="11968" y="36295"/>
                    <a:pt x="13180" y="37095"/>
                  </a:cubicBezTo>
                  <a:cubicBezTo>
                    <a:pt x="16091" y="38759"/>
                    <a:pt x="18570" y="39338"/>
                    <a:pt x="20584" y="39338"/>
                  </a:cubicBezTo>
                  <a:cubicBezTo>
                    <a:pt x="22940" y="39338"/>
                    <a:pt x="24659" y="38544"/>
                    <a:pt x="25688" y="37766"/>
                  </a:cubicBezTo>
                  <a:cubicBezTo>
                    <a:pt x="27932" y="35831"/>
                    <a:pt x="26101" y="36167"/>
                    <a:pt x="21975" y="35702"/>
                  </a:cubicBezTo>
                  <a:cubicBezTo>
                    <a:pt x="17100" y="35522"/>
                    <a:pt x="14469" y="31086"/>
                    <a:pt x="15991" y="29616"/>
                  </a:cubicBezTo>
                  <a:cubicBezTo>
                    <a:pt x="16201" y="29582"/>
                    <a:pt x="16415" y="29566"/>
                    <a:pt x="16633" y="29566"/>
                  </a:cubicBezTo>
                  <a:cubicBezTo>
                    <a:pt x="19978" y="29566"/>
                    <a:pt x="24301" y="33264"/>
                    <a:pt x="28670" y="33264"/>
                  </a:cubicBezTo>
                  <a:cubicBezTo>
                    <a:pt x="29941" y="33264"/>
                    <a:pt x="31216" y="32951"/>
                    <a:pt x="32471" y="32143"/>
                  </a:cubicBezTo>
                  <a:cubicBezTo>
                    <a:pt x="34277" y="31215"/>
                    <a:pt x="38068" y="28558"/>
                    <a:pt x="36933" y="27759"/>
                  </a:cubicBezTo>
                  <a:lnTo>
                    <a:pt x="36933" y="27759"/>
                  </a:lnTo>
                  <a:cubicBezTo>
                    <a:pt x="35945" y="27884"/>
                    <a:pt x="34966" y="27947"/>
                    <a:pt x="34021" y="27947"/>
                  </a:cubicBezTo>
                  <a:cubicBezTo>
                    <a:pt x="29910" y="27947"/>
                    <a:pt x="26443" y="26752"/>
                    <a:pt x="25688" y="24277"/>
                  </a:cubicBezTo>
                  <a:cubicBezTo>
                    <a:pt x="25424" y="23442"/>
                    <a:pt x="25932" y="23157"/>
                    <a:pt x="26853" y="23157"/>
                  </a:cubicBezTo>
                  <a:cubicBezTo>
                    <a:pt x="28828" y="23157"/>
                    <a:pt x="32703" y="24465"/>
                    <a:pt x="34948" y="24465"/>
                  </a:cubicBezTo>
                  <a:cubicBezTo>
                    <a:pt x="35537" y="24465"/>
                    <a:pt x="36013" y="24375"/>
                    <a:pt x="36314" y="24148"/>
                  </a:cubicBezTo>
                  <a:cubicBezTo>
                    <a:pt x="38816" y="23606"/>
                    <a:pt x="43303" y="19274"/>
                    <a:pt x="41137" y="18500"/>
                  </a:cubicBezTo>
                  <a:lnTo>
                    <a:pt x="41137" y="18500"/>
                  </a:lnTo>
                  <a:cubicBezTo>
                    <a:pt x="39565" y="18986"/>
                    <a:pt x="37927" y="19194"/>
                    <a:pt x="36455" y="19194"/>
                  </a:cubicBezTo>
                  <a:cubicBezTo>
                    <a:pt x="32299" y="19194"/>
                    <a:pt x="29474" y="17531"/>
                    <a:pt x="33245" y="15740"/>
                  </a:cubicBezTo>
                  <a:cubicBezTo>
                    <a:pt x="36340" y="14554"/>
                    <a:pt x="40131" y="15818"/>
                    <a:pt x="42375" y="13006"/>
                  </a:cubicBezTo>
                  <a:cubicBezTo>
                    <a:pt x="43355" y="10453"/>
                    <a:pt x="44696" y="5966"/>
                    <a:pt x="43742" y="4109"/>
                  </a:cubicBezTo>
                  <a:cubicBezTo>
                    <a:pt x="41314" y="2858"/>
                    <a:pt x="38595" y="2047"/>
                    <a:pt x="36153" y="2047"/>
                  </a:cubicBezTo>
                  <a:cubicBezTo>
                    <a:pt x="32654" y="2047"/>
                    <a:pt x="29725" y="3712"/>
                    <a:pt x="29041" y="8132"/>
                  </a:cubicBezTo>
                  <a:cubicBezTo>
                    <a:pt x="28743" y="9270"/>
                    <a:pt x="28120" y="10152"/>
                    <a:pt x="27203" y="10152"/>
                  </a:cubicBezTo>
                  <a:cubicBezTo>
                    <a:pt x="26852" y="10152"/>
                    <a:pt x="26459" y="10023"/>
                    <a:pt x="26024" y="9731"/>
                  </a:cubicBezTo>
                  <a:cubicBezTo>
                    <a:pt x="23651" y="7100"/>
                    <a:pt x="26901" y="3851"/>
                    <a:pt x="27468" y="1065"/>
                  </a:cubicBezTo>
                  <a:cubicBezTo>
                    <a:pt x="27065" y="312"/>
                    <a:pt x="26401" y="0"/>
                    <a:pt x="256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9"/>
            <p:cNvSpPr/>
            <p:nvPr/>
          </p:nvSpPr>
          <p:spPr>
            <a:xfrm>
              <a:off x="4841875" y="3612075"/>
              <a:ext cx="811775" cy="761500"/>
            </a:xfrm>
            <a:custGeom>
              <a:avLst/>
              <a:gdLst/>
              <a:ahLst/>
              <a:cxnLst/>
              <a:rect l="l" t="t" r="r" b="b"/>
              <a:pathLst>
                <a:path w="32471" h="30460" extrusionOk="0">
                  <a:moveTo>
                    <a:pt x="21097" y="0"/>
                  </a:moveTo>
                  <a:lnTo>
                    <a:pt x="21097" y="0"/>
                  </a:lnTo>
                  <a:cubicBezTo>
                    <a:pt x="18312" y="4075"/>
                    <a:pt x="17873" y="9827"/>
                    <a:pt x="20014" y="14675"/>
                  </a:cubicBezTo>
                  <a:cubicBezTo>
                    <a:pt x="17796" y="15759"/>
                    <a:pt x="15114" y="17177"/>
                    <a:pt x="12663" y="18544"/>
                  </a:cubicBezTo>
                  <a:cubicBezTo>
                    <a:pt x="8614" y="14005"/>
                    <a:pt x="8589" y="9827"/>
                    <a:pt x="10007" y="4901"/>
                  </a:cubicBezTo>
                  <a:lnTo>
                    <a:pt x="10007" y="4901"/>
                  </a:lnTo>
                  <a:cubicBezTo>
                    <a:pt x="7841" y="9208"/>
                    <a:pt x="8924" y="14908"/>
                    <a:pt x="12457" y="18647"/>
                  </a:cubicBezTo>
                  <a:cubicBezTo>
                    <a:pt x="10884" y="19524"/>
                    <a:pt x="8769" y="20762"/>
                    <a:pt x="6912" y="21897"/>
                  </a:cubicBezTo>
                  <a:cubicBezTo>
                    <a:pt x="2192" y="20607"/>
                    <a:pt x="26" y="15217"/>
                    <a:pt x="464" y="10446"/>
                  </a:cubicBezTo>
                  <a:lnTo>
                    <a:pt x="464" y="10446"/>
                  </a:lnTo>
                  <a:cubicBezTo>
                    <a:pt x="0" y="10884"/>
                    <a:pt x="284" y="12096"/>
                    <a:pt x="258" y="13231"/>
                  </a:cubicBezTo>
                  <a:cubicBezTo>
                    <a:pt x="568" y="16739"/>
                    <a:pt x="2734" y="20891"/>
                    <a:pt x="6628" y="22052"/>
                  </a:cubicBezTo>
                  <a:cubicBezTo>
                    <a:pt x="6345" y="22464"/>
                    <a:pt x="4153" y="23135"/>
                    <a:pt x="4230" y="23805"/>
                  </a:cubicBezTo>
                  <a:cubicBezTo>
                    <a:pt x="4926" y="23367"/>
                    <a:pt x="6061" y="22671"/>
                    <a:pt x="7170" y="22000"/>
                  </a:cubicBezTo>
                  <a:lnTo>
                    <a:pt x="7170" y="22000"/>
                  </a:lnTo>
                  <a:cubicBezTo>
                    <a:pt x="5519" y="24527"/>
                    <a:pt x="6783" y="29840"/>
                    <a:pt x="9491" y="30459"/>
                  </a:cubicBezTo>
                  <a:cubicBezTo>
                    <a:pt x="5881" y="28138"/>
                    <a:pt x="5287" y="21819"/>
                    <a:pt x="10162" y="20220"/>
                  </a:cubicBezTo>
                  <a:cubicBezTo>
                    <a:pt x="14902" y="21989"/>
                    <a:pt x="18574" y="27881"/>
                    <a:pt x="24211" y="27881"/>
                  </a:cubicBezTo>
                  <a:cubicBezTo>
                    <a:pt x="24248" y="27881"/>
                    <a:pt x="24284" y="27881"/>
                    <a:pt x="24321" y="27880"/>
                  </a:cubicBezTo>
                  <a:cubicBezTo>
                    <a:pt x="18956" y="27236"/>
                    <a:pt x="15397" y="22438"/>
                    <a:pt x="10394" y="20091"/>
                  </a:cubicBezTo>
                  <a:cubicBezTo>
                    <a:pt x="13515" y="18286"/>
                    <a:pt x="16816" y="16507"/>
                    <a:pt x="20246" y="14804"/>
                  </a:cubicBezTo>
                  <a:lnTo>
                    <a:pt x="21871" y="14005"/>
                  </a:lnTo>
                  <a:cubicBezTo>
                    <a:pt x="24118" y="15173"/>
                    <a:pt x="27476" y="18015"/>
                    <a:pt x="30159" y="18015"/>
                  </a:cubicBezTo>
                  <a:cubicBezTo>
                    <a:pt x="30617" y="18015"/>
                    <a:pt x="31055" y="17932"/>
                    <a:pt x="31465" y="17745"/>
                  </a:cubicBezTo>
                  <a:lnTo>
                    <a:pt x="31465" y="17745"/>
                  </a:lnTo>
                  <a:cubicBezTo>
                    <a:pt x="31199" y="17778"/>
                    <a:pt x="30936" y="17794"/>
                    <a:pt x="30677" y="17794"/>
                  </a:cubicBezTo>
                  <a:cubicBezTo>
                    <a:pt x="27570" y="17794"/>
                    <a:pt x="24936" y="15495"/>
                    <a:pt x="22103" y="13876"/>
                  </a:cubicBezTo>
                  <a:cubicBezTo>
                    <a:pt x="25224" y="12380"/>
                    <a:pt x="31671" y="9053"/>
                    <a:pt x="32471" y="6061"/>
                  </a:cubicBezTo>
                  <a:lnTo>
                    <a:pt x="32471" y="6061"/>
                  </a:lnTo>
                  <a:cubicBezTo>
                    <a:pt x="31052" y="8176"/>
                    <a:pt x="28912" y="9904"/>
                    <a:pt x="26539" y="11297"/>
                  </a:cubicBezTo>
                  <a:cubicBezTo>
                    <a:pt x="25966" y="10495"/>
                    <a:pt x="28283" y="4708"/>
                    <a:pt x="28085" y="4708"/>
                  </a:cubicBezTo>
                  <a:cubicBezTo>
                    <a:pt x="28060" y="4708"/>
                    <a:pt x="27995" y="4799"/>
                    <a:pt x="27880" y="5004"/>
                  </a:cubicBezTo>
                  <a:cubicBezTo>
                    <a:pt x="24037" y="12432"/>
                    <a:pt x="30201" y="9904"/>
                    <a:pt x="20194" y="14572"/>
                  </a:cubicBezTo>
                  <a:cubicBezTo>
                    <a:pt x="17770" y="9208"/>
                    <a:pt x="19034" y="4256"/>
                    <a:pt x="21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29"/>
          <p:cNvGrpSpPr/>
          <p:nvPr/>
        </p:nvGrpSpPr>
        <p:grpSpPr>
          <a:xfrm>
            <a:off x="-786719" y="2252601"/>
            <a:ext cx="2001689" cy="1608178"/>
            <a:chOff x="4649450" y="3527425"/>
            <a:chExt cx="1224050" cy="983475"/>
          </a:xfrm>
        </p:grpSpPr>
        <p:sp>
          <p:nvSpPr>
            <p:cNvPr id="814" name="Google Shape;814;p29"/>
            <p:cNvSpPr/>
            <p:nvPr/>
          </p:nvSpPr>
          <p:spPr>
            <a:xfrm>
              <a:off x="4649450" y="4150450"/>
              <a:ext cx="456475" cy="168275"/>
            </a:xfrm>
            <a:custGeom>
              <a:avLst/>
              <a:gdLst/>
              <a:ahLst/>
              <a:cxnLst/>
              <a:rect l="l" t="t" r="r" b="b"/>
              <a:pathLst>
                <a:path w="18259" h="6731" extrusionOk="0">
                  <a:moveTo>
                    <a:pt x="14506" y="1"/>
                  </a:moveTo>
                  <a:lnTo>
                    <a:pt x="14454" y="52"/>
                  </a:lnTo>
                  <a:cubicBezTo>
                    <a:pt x="10483" y="3121"/>
                    <a:pt x="5815" y="5107"/>
                    <a:pt x="888" y="5855"/>
                  </a:cubicBezTo>
                  <a:cubicBezTo>
                    <a:pt x="21" y="6472"/>
                    <a:pt x="0" y="6730"/>
                    <a:pt x="534" y="6730"/>
                  </a:cubicBezTo>
                  <a:cubicBezTo>
                    <a:pt x="3080" y="6730"/>
                    <a:pt x="18259" y="854"/>
                    <a:pt x="145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9"/>
            <p:cNvSpPr/>
            <p:nvPr/>
          </p:nvSpPr>
          <p:spPr>
            <a:xfrm>
              <a:off x="4756075" y="3527425"/>
              <a:ext cx="1117425" cy="983475"/>
            </a:xfrm>
            <a:custGeom>
              <a:avLst/>
              <a:gdLst/>
              <a:ahLst/>
              <a:cxnLst/>
              <a:rect l="l" t="t" r="r" b="b"/>
              <a:pathLst>
                <a:path w="44697" h="39339" extrusionOk="0">
                  <a:moveTo>
                    <a:pt x="36379" y="5979"/>
                  </a:moveTo>
                  <a:cubicBezTo>
                    <a:pt x="37626" y="5979"/>
                    <a:pt x="37864" y="7555"/>
                    <a:pt x="35747" y="9035"/>
                  </a:cubicBezTo>
                  <a:cubicBezTo>
                    <a:pt x="35259" y="9350"/>
                    <a:pt x="34824" y="9486"/>
                    <a:pt x="34473" y="9486"/>
                  </a:cubicBezTo>
                  <a:cubicBezTo>
                    <a:pt x="33357" y="9486"/>
                    <a:pt x="33082" y="8112"/>
                    <a:pt x="34612" y="6739"/>
                  </a:cubicBezTo>
                  <a:cubicBezTo>
                    <a:pt x="35297" y="6203"/>
                    <a:pt x="35910" y="5979"/>
                    <a:pt x="36379" y="5979"/>
                  </a:cubicBezTo>
                  <a:close/>
                  <a:moveTo>
                    <a:pt x="21172" y="10001"/>
                  </a:moveTo>
                  <a:cubicBezTo>
                    <a:pt x="21224" y="10001"/>
                    <a:pt x="21276" y="10006"/>
                    <a:pt x="21330" y="10015"/>
                  </a:cubicBezTo>
                  <a:cubicBezTo>
                    <a:pt x="22725" y="10339"/>
                    <a:pt x="21930" y="14441"/>
                    <a:pt x="20363" y="14441"/>
                  </a:cubicBezTo>
                  <a:cubicBezTo>
                    <a:pt x="20308" y="14441"/>
                    <a:pt x="20252" y="14435"/>
                    <a:pt x="20195" y="14425"/>
                  </a:cubicBezTo>
                  <a:cubicBezTo>
                    <a:pt x="18771" y="14125"/>
                    <a:pt x="19573" y="10001"/>
                    <a:pt x="21172" y="10001"/>
                  </a:cubicBezTo>
                  <a:close/>
                  <a:moveTo>
                    <a:pt x="19764" y="21596"/>
                  </a:moveTo>
                  <a:cubicBezTo>
                    <a:pt x="20187" y="21596"/>
                    <a:pt x="20679" y="21690"/>
                    <a:pt x="21227" y="21904"/>
                  </a:cubicBezTo>
                  <a:cubicBezTo>
                    <a:pt x="23760" y="23171"/>
                    <a:pt x="23321" y="25199"/>
                    <a:pt x="21380" y="25199"/>
                  </a:cubicBezTo>
                  <a:cubicBezTo>
                    <a:pt x="20950" y="25199"/>
                    <a:pt x="20447" y="25099"/>
                    <a:pt x="19885" y="24870"/>
                  </a:cubicBezTo>
                  <a:cubicBezTo>
                    <a:pt x="17338" y="23618"/>
                    <a:pt x="17796" y="21596"/>
                    <a:pt x="19764" y="21596"/>
                  </a:cubicBezTo>
                  <a:close/>
                  <a:moveTo>
                    <a:pt x="24182" y="26162"/>
                  </a:moveTo>
                  <a:cubicBezTo>
                    <a:pt x="24978" y="26162"/>
                    <a:pt x="26067" y="26763"/>
                    <a:pt x="25869" y="27630"/>
                  </a:cubicBezTo>
                  <a:cubicBezTo>
                    <a:pt x="25759" y="27880"/>
                    <a:pt x="25466" y="27993"/>
                    <a:pt x="25120" y="27993"/>
                  </a:cubicBezTo>
                  <a:cubicBezTo>
                    <a:pt x="24325" y="27993"/>
                    <a:pt x="23247" y="27401"/>
                    <a:pt x="23445" y="26521"/>
                  </a:cubicBezTo>
                  <a:cubicBezTo>
                    <a:pt x="23553" y="26273"/>
                    <a:pt x="23840" y="26162"/>
                    <a:pt x="24182" y="26162"/>
                  </a:cubicBezTo>
                  <a:close/>
                  <a:moveTo>
                    <a:pt x="25606" y="0"/>
                  </a:moveTo>
                  <a:cubicBezTo>
                    <a:pt x="22588" y="0"/>
                    <a:pt x="17675" y="4496"/>
                    <a:pt x="17900" y="6456"/>
                  </a:cubicBezTo>
                  <a:cubicBezTo>
                    <a:pt x="16987" y="8479"/>
                    <a:pt x="18562" y="15892"/>
                    <a:pt x="17553" y="15892"/>
                  </a:cubicBezTo>
                  <a:cubicBezTo>
                    <a:pt x="17250" y="15892"/>
                    <a:pt x="16715" y="15226"/>
                    <a:pt x="15811" y="13548"/>
                  </a:cubicBezTo>
                  <a:cubicBezTo>
                    <a:pt x="13644" y="6765"/>
                    <a:pt x="18519" y="3541"/>
                    <a:pt x="16894" y="2097"/>
                  </a:cubicBezTo>
                  <a:lnTo>
                    <a:pt x="16894" y="2097"/>
                  </a:lnTo>
                  <a:cubicBezTo>
                    <a:pt x="4927" y="6524"/>
                    <a:pt x="13981" y="20631"/>
                    <a:pt x="11457" y="20631"/>
                  </a:cubicBezTo>
                  <a:cubicBezTo>
                    <a:pt x="11408" y="20631"/>
                    <a:pt x="11355" y="20625"/>
                    <a:pt x="11297" y="20615"/>
                  </a:cubicBezTo>
                  <a:cubicBezTo>
                    <a:pt x="3844" y="16823"/>
                    <a:pt x="7919" y="10273"/>
                    <a:pt x="6268" y="9241"/>
                  </a:cubicBezTo>
                  <a:lnTo>
                    <a:pt x="6268" y="9241"/>
                  </a:lnTo>
                  <a:cubicBezTo>
                    <a:pt x="1780" y="9447"/>
                    <a:pt x="1" y="18345"/>
                    <a:pt x="1368" y="21131"/>
                  </a:cubicBezTo>
                  <a:cubicBezTo>
                    <a:pt x="2425" y="24225"/>
                    <a:pt x="5314" y="26727"/>
                    <a:pt x="8563" y="26933"/>
                  </a:cubicBezTo>
                  <a:cubicBezTo>
                    <a:pt x="6681" y="33304"/>
                    <a:pt x="11968" y="36295"/>
                    <a:pt x="13180" y="37095"/>
                  </a:cubicBezTo>
                  <a:cubicBezTo>
                    <a:pt x="16091" y="38759"/>
                    <a:pt x="18570" y="39338"/>
                    <a:pt x="20584" y="39338"/>
                  </a:cubicBezTo>
                  <a:cubicBezTo>
                    <a:pt x="22940" y="39338"/>
                    <a:pt x="24659" y="38544"/>
                    <a:pt x="25688" y="37766"/>
                  </a:cubicBezTo>
                  <a:cubicBezTo>
                    <a:pt x="27932" y="35831"/>
                    <a:pt x="26101" y="36167"/>
                    <a:pt x="21975" y="35702"/>
                  </a:cubicBezTo>
                  <a:cubicBezTo>
                    <a:pt x="17100" y="35522"/>
                    <a:pt x="14469" y="31086"/>
                    <a:pt x="15991" y="29616"/>
                  </a:cubicBezTo>
                  <a:cubicBezTo>
                    <a:pt x="16201" y="29582"/>
                    <a:pt x="16415" y="29566"/>
                    <a:pt x="16633" y="29566"/>
                  </a:cubicBezTo>
                  <a:cubicBezTo>
                    <a:pt x="19978" y="29566"/>
                    <a:pt x="24301" y="33264"/>
                    <a:pt x="28670" y="33264"/>
                  </a:cubicBezTo>
                  <a:cubicBezTo>
                    <a:pt x="29941" y="33264"/>
                    <a:pt x="31216" y="32951"/>
                    <a:pt x="32471" y="32143"/>
                  </a:cubicBezTo>
                  <a:cubicBezTo>
                    <a:pt x="34277" y="31215"/>
                    <a:pt x="38068" y="28558"/>
                    <a:pt x="36933" y="27759"/>
                  </a:cubicBezTo>
                  <a:lnTo>
                    <a:pt x="36933" y="27759"/>
                  </a:lnTo>
                  <a:cubicBezTo>
                    <a:pt x="35945" y="27884"/>
                    <a:pt x="34966" y="27947"/>
                    <a:pt x="34021" y="27947"/>
                  </a:cubicBezTo>
                  <a:cubicBezTo>
                    <a:pt x="29910" y="27947"/>
                    <a:pt x="26443" y="26752"/>
                    <a:pt x="25688" y="24277"/>
                  </a:cubicBezTo>
                  <a:cubicBezTo>
                    <a:pt x="25424" y="23442"/>
                    <a:pt x="25932" y="23157"/>
                    <a:pt x="26853" y="23157"/>
                  </a:cubicBezTo>
                  <a:cubicBezTo>
                    <a:pt x="28828" y="23157"/>
                    <a:pt x="32703" y="24465"/>
                    <a:pt x="34948" y="24465"/>
                  </a:cubicBezTo>
                  <a:cubicBezTo>
                    <a:pt x="35537" y="24465"/>
                    <a:pt x="36013" y="24375"/>
                    <a:pt x="36314" y="24148"/>
                  </a:cubicBezTo>
                  <a:cubicBezTo>
                    <a:pt x="38816" y="23606"/>
                    <a:pt x="43303" y="19274"/>
                    <a:pt x="41137" y="18500"/>
                  </a:cubicBezTo>
                  <a:lnTo>
                    <a:pt x="41137" y="18500"/>
                  </a:lnTo>
                  <a:cubicBezTo>
                    <a:pt x="39565" y="18986"/>
                    <a:pt x="37927" y="19194"/>
                    <a:pt x="36455" y="19194"/>
                  </a:cubicBezTo>
                  <a:cubicBezTo>
                    <a:pt x="32299" y="19194"/>
                    <a:pt x="29474" y="17531"/>
                    <a:pt x="33245" y="15740"/>
                  </a:cubicBezTo>
                  <a:cubicBezTo>
                    <a:pt x="36340" y="14554"/>
                    <a:pt x="40131" y="15818"/>
                    <a:pt x="42375" y="13006"/>
                  </a:cubicBezTo>
                  <a:cubicBezTo>
                    <a:pt x="43355" y="10453"/>
                    <a:pt x="44696" y="5966"/>
                    <a:pt x="43742" y="4109"/>
                  </a:cubicBezTo>
                  <a:cubicBezTo>
                    <a:pt x="41314" y="2858"/>
                    <a:pt x="38595" y="2047"/>
                    <a:pt x="36153" y="2047"/>
                  </a:cubicBezTo>
                  <a:cubicBezTo>
                    <a:pt x="32654" y="2047"/>
                    <a:pt x="29725" y="3712"/>
                    <a:pt x="29041" y="8132"/>
                  </a:cubicBezTo>
                  <a:cubicBezTo>
                    <a:pt x="28743" y="9270"/>
                    <a:pt x="28120" y="10152"/>
                    <a:pt x="27203" y="10152"/>
                  </a:cubicBezTo>
                  <a:cubicBezTo>
                    <a:pt x="26852" y="10152"/>
                    <a:pt x="26459" y="10023"/>
                    <a:pt x="26024" y="9731"/>
                  </a:cubicBezTo>
                  <a:cubicBezTo>
                    <a:pt x="23651" y="7100"/>
                    <a:pt x="26901" y="3851"/>
                    <a:pt x="27468" y="1065"/>
                  </a:cubicBezTo>
                  <a:cubicBezTo>
                    <a:pt x="27065" y="312"/>
                    <a:pt x="26401" y="0"/>
                    <a:pt x="256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9"/>
            <p:cNvSpPr/>
            <p:nvPr/>
          </p:nvSpPr>
          <p:spPr>
            <a:xfrm>
              <a:off x="4841875" y="3612075"/>
              <a:ext cx="811775" cy="761500"/>
            </a:xfrm>
            <a:custGeom>
              <a:avLst/>
              <a:gdLst/>
              <a:ahLst/>
              <a:cxnLst/>
              <a:rect l="l" t="t" r="r" b="b"/>
              <a:pathLst>
                <a:path w="32471" h="30460" extrusionOk="0">
                  <a:moveTo>
                    <a:pt x="21097" y="0"/>
                  </a:moveTo>
                  <a:lnTo>
                    <a:pt x="21097" y="0"/>
                  </a:lnTo>
                  <a:cubicBezTo>
                    <a:pt x="18312" y="4075"/>
                    <a:pt x="17873" y="9827"/>
                    <a:pt x="20014" y="14675"/>
                  </a:cubicBezTo>
                  <a:cubicBezTo>
                    <a:pt x="17796" y="15759"/>
                    <a:pt x="15114" y="17177"/>
                    <a:pt x="12663" y="18544"/>
                  </a:cubicBezTo>
                  <a:cubicBezTo>
                    <a:pt x="8614" y="14005"/>
                    <a:pt x="8589" y="9827"/>
                    <a:pt x="10007" y="4901"/>
                  </a:cubicBezTo>
                  <a:lnTo>
                    <a:pt x="10007" y="4901"/>
                  </a:lnTo>
                  <a:cubicBezTo>
                    <a:pt x="7841" y="9208"/>
                    <a:pt x="8924" y="14908"/>
                    <a:pt x="12457" y="18647"/>
                  </a:cubicBezTo>
                  <a:cubicBezTo>
                    <a:pt x="10884" y="19524"/>
                    <a:pt x="8769" y="20762"/>
                    <a:pt x="6912" y="21897"/>
                  </a:cubicBezTo>
                  <a:cubicBezTo>
                    <a:pt x="2192" y="20607"/>
                    <a:pt x="26" y="15217"/>
                    <a:pt x="464" y="10446"/>
                  </a:cubicBezTo>
                  <a:lnTo>
                    <a:pt x="464" y="10446"/>
                  </a:lnTo>
                  <a:cubicBezTo>
                    <a:pt x="0" y="10884"/>
                    <a:pt x="284" y="12096"/>
                    <a:pt x="258" y="13231"/>
                  </a:cubicBezTo>
                  <a:cubicBezTo>
                    <a:pt x="568" y="16739"/>
                    <a:pt x="2734" y="20891"/>
                    <a:pt x="6628" y="22052"/>
                  </a:cubicBezTo>
                  <a:cubicBezTo>
                    <a:pt x="6345" y="22464"/>
                    <a:pt x="4153" y="23135"/>
                    <a:pt x="4230" y="23805"/>
                  </a:cubicBezTo>
                  <a:cubicBezTo>
                    <a:pt x="4926" y="23367"/>
                    <a:pt x="6061" y="22671"/>
                    <a:pt x="7170" y="22000"/>
                  </a:cubicBezTo>
                  <a:lnTo>
                    <a:pt x="7170" y="22000"/>
                  </a:lnTo>
                  <a:cubicBezTo>
                    <a:pt x="5519" y="24527"/>
                    <a:pt x="6783" y="29840"/>
                    <a:pt x="9491" y="30459"/>
                  </a:cubicBezTo>
                  <a:cubicBezTo>
                    <a:pt x="5881" y="28138"/>
                    <a:pt x="5287" y="21819"/>
                    <a:pt x="10162" y="20220"/>
                  </a:cubicBezTo>
                  <a:cubicBezTo>
                    <a:pt x="14902" y="21989"/>
                    <a:pt x="18574" y="27881"/>
                    <a:pt x="24211" y="27881"/>
                  </a:cubicBezTo>
                  <a:cubicBezTo>
                    <a:pt x="24248" y="27881"/>
                    <a:pt x="24284" y="27881"/>
                    <a:pt x="24321" y="27880"/>
                  </a:cubicBezTo>
                  <a:cubicBezTo>
                    <a:pt x="18956" y="27236"/>
                    <a:pt x="15397" y="22438"/>
                    <a:pt x="10394" y="20091"/>
                  </a:cubicBezTo>
                  <a:cubicBezTo>
                    <a:pt x="13515" y="18286"/>
                    <a:pt x="16816" y="16507"/>
                    <a:pt x="20246" y="14804"/>
                  </a:cubicBezTo>
                  <a:lnTo>
                    <a:pt x="21871" y="14005"/>
                  </a:lnTo>
                  <a:cubicBezTo>
                    <a:pt x="24118" y="15173"/>
                    <a:pt x="27476" y="18015"/>
                    <a:pt x="30159" y="18015"/>
                  </a:cubicBezTo>
                  <a:cubicBezTo>
                    <a:pt x="30617" y="18015"/>
                    <a:pt x="31055" y="17932"/>
                    <a:pt x="31465" y="17745"/>
                  </a:cubicBezTo>
                  <a:lnTo>
                    <a:pt x="31465" y="17745"/>
                  </a:lnTo>
                  <a:cubicBezTo>
                    <a:pt x="31199" y="17778"/>
                    <a:pt x="30936" y="17794"/>
                    <a:pt x="30677" y="17794"/>
                  </a:cubicBezTo>
                  <a:cubicBezTo>
                    <a:pt x="27570" y="17794"/>
                    <a:pt x="24936" y="15495"/>
                    <a:pt x="22103" y="13876"/>
                  </a:cubicBezTo>
                  <a:cubicBezTo>
                    <a:pt x="25224" y="12380"/>
                    <a:pt x="31671" y="9053"/>
                    <a:pt x="32471" y="6061"/>
                  </a:cubicBezTo>
                  <a:lnTo>
                    <a:pt x="32471" y="6061"/>
                  </a:lnTo>
                  <a:cubicBezTo>
                    <a:pt x="31052" y="8176"/>
                    <a:pt x="28912" y="9904"/>
                    <a:pt x="26539" y="11297"/>
                  </a:cubicBezTo>
                  <a:cubicBezTo>
                    <a:pt x="25966" y="10495"/>
                    <a:pt x="28283" y="4708"/>
                    <a:pt x="28085" y="4708"/>
                  </a:cubicBezTo>
                  <a:cubicBezTo>
                    <a:pt x="28060" y="4708"/>
                    <a:pt x="27995" y="4799"/>
                    <a:pt x="27880" y="5004"/>
                  </a:cubicBezTo>
                  <a:cubicBezTo>
                    <a:pt x="24037" y="12432"/>
                    <a:pt x="30201" y="9904"/>
                    <a:pt x="20194" y="14572"/>
                  </a:cubicBezTo>
                  <a:cubicBezTo>
                    <a:pt x="17770" y="9208"/>
                    <a:pt x="19034" y="4256"/>
                    <a:pt x="210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7" name="Google Shape;817;p29"/>
          <p:cNvSpPr/>
          <p:nvPr/>
        </p:nvSpPr>
        <p:spPr>
          <a:xfrm>
            <a:off x="-409500" y="3041439"/>
            <a:ext cx="1727852" cy="2340601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29"/>
          <p:cNvSpPr/>
          <p:nvPr/>
        </p:nvSpPr>
        <p:spPr>
          <a:xfrm rot="5400000" flipH="1">
            <a:off x="468089" y="4209554"/>
            <a:ext cx="1137776" cy="1541367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29"/>
          <p:cNvSpPr/>
          <p:nvPr/>
        </p:nvSpPr>
        <p:spPr>
          <a:xfrm rot="-5400000" flipH="1">
            <a:off x="7489631" y="-565322"/>
            <a:ext cx="1726514" cy="2338788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0" name="Google Shape;820;p29"/>
          <p:cNvGrpSpPr/>
          <p:nvPr/>
        </p:nvGrpSpPr>
        <p:grpSpPr>
          <a:xfrm rot="10800000">
            <a:off x="8053010" y="1678417"/>
            <a:ext cx="1255875" cy="1009045"/>
            <a:chOff x="4649450" y="3527425"/>
            <a:chExt cx="1224050" cy="983475"/>
          </a:xfrm>
        </p:grpSpPr>
        <p:sp>
          <p:nvSpPr>
            <p:cNvPr id="821" name="Google Shape;821;p29"/>
            <p:cNvSpPr/>
            <p:nvPr/>
          </p:nvSpPr>
          <p:spPr>
            <a:xfrm>
              <a:off x="4649450" y="4150450"/>
              <a:ext cx="456475" cy="168275"/>
            </a:xfrm>
            <a:custGeom>
              <a:avLst/>
              <a:gdLst/>
              <a:ahLst/>
              <a:cxnLst/>
              <a:rect l="l" t="t" r="r" b="b"/>
              <a:pathLst>
                <a:path w="18259" h="6731" extrusionOk="0">
                  <a:moveTo>
                    <a:pt x="14506" y="1"/>
                  </a:moveTo>
                  <a:lnTo>
                    <a:pt x="14454" y="52"/>
                  </a:lnTo>
                  <a:cubicBezTo>
                    <a:pt x="10483" y="3121"/>
                    <a:pt x="5815" y="5107"/>
                    <a:pt x="888" y="5855"/>
                  </a:cubicBezTo>
                  <a:cubicBezTo>
                    <a:pt x="21" y="6472"/>
                    <a:pt x="0" y="6730"/>
                    <a:pt x="534" y="6730"/>
                  </a:cubicBezTo>
                  <a:cubicBezTo>
                    <a:pt x="3080" y="6730"/>
                    <a:pt x="18259" y="854"/>
                    <a:pt x="145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9"/>
            <p:cNvSpPr/>
            <p:nvPr/>
          </p:nvSpPr>
          <p:spPr>
            <a:xfrm>
              <a:off x="4756075" y="3527425"/>
              <a:ext cx="1117425" cy="983475"/>
            </a:xfrm>
            <a:custGeom>
              <a:avLst/>
              <a:gdLst/>
              <a:ahLst/>
              <a:cxnLst/>
              <a:rect l="l" t="t" r="r" b="b"/>
              <a:pathLst>
                <a:path w="44697" h="39339" extrusionOk="0">
                  <a:moveTo>
                    <a:pt x="36379" y="5979"/>
                  </a:moveTo>
                  <a:cubicBezTo>
                    <a:pt x="37626" y="5979"/>
                    <a:pt x="37864" y="7555"/>
                    <a:pt x="35747" y="9035"/>
                  </a:cubicBezTo>
                  <a:cubicBezTo>
                    <a:pt x="35259" y="9350"/>
                    <a:pt x="34824" y="9486"/>
                    <a:pt x="34473" y="9486"/>
                  </a:cubicBezTo>
                  <a:cubicBezTo>
                    <a:pt x="33357" y="9486"/>
                    <a:pt x="33082" y="8112"/>
                    <a:pt x="34612" y="6739"/>
                  </a:cubicBezTo>
                  <a:cubicBezTo>
                    <a:pt x="35297" y="6203"/>
                    <a:pt x="35910" y="5979"/>
                    <a:pt x="36379" y="5979"/>
                  </a:cubicBezTo>
                  <a:close/>
                  <a:moveTo>
                    <a:pt x="21172" y="10001"/>
                  </a:moveTo>
                  <a:cubicBezTo>
                    <a:pt x="21224" y="10001"/>
                    <a:pt x="21276" y="10006"/>
                    <a:pt x="21330" y="10015"/>
                  </a:cubicBezTo>
                  <a:cubicBezTo>
                    <a:pt x="22725" y="10339"/>
                    <a:pt x="21930" y="14441"/>
                    <a:pt x="20363" y="14441"/>
                  </a:cubicBezTo>
                  <a:cubicBezTo>
                    <a:pt x="20308" y="14441"/>
                    <a:pt x="20252" y="14435"/>
                    <a:pt x="20195" y="14425"/>
                  </a:cubicBezTo>
                  <a:cubicBezTo>
                    <a:pt x="18771" y="14125"/>
                    <a:pt x="19573" y="10001"/>
                    <a:pt x="21172" y="10001"/>
                  </a:cubicBezTo>
                  <a:close/>
                  <a:moveTo>
                    <a:pt x="19764" y="21596"/>
                  </a:moveTo>
                  <a:cubicBezTo>
                    <a:pt x="20187" y="21596"/>
                    <a:pt x="20679" y="21690"/>
                    <a:pt x="21227" y="21904"/>
                  </a:cubicBezTo>
                  <a:cubicBezTo>
                    <a:pt x="23760" y="23171"/>
                    <a:pt x="23321" y="25199"/>
                    <a:pt x="21380" y="25199"/>
                  </a:cubicBezTo>
                  <a:cubicBezTo>
                    <a:pt x="20950" y="25199"/>
                    <a:pt x="20447" y="25099"/>
                    <a:pt x="19885" y="24870"/>
                  </a:cubicBezTo>
                  <a:cubicBezTo>
                    <a:pt x="17338" y="23618"/>
                    <a:pt x="17796" y="21596"/>
                    <a:pt x="19764" y="21596"/>
                  </a:cubicBezTo>
                  <a:close/>
                  <a:moveTo>
                    <a:pt x="24182" y="26162"/>
                  </a:moveTo>
                  <a:cubicBezTo>
                    <a:pt x="24978" y="26162"/>
                    <a:pt x="26067" y="26763"/>
                    <a:pt x="25869" y="27630"/>
                  </a:cubicBezTo>
                  <a:cubicBezTo>
                    <a:pt x="25759" y="27880"/>
                    <a:pt x="25466" y="27993"/>
                    <a:pt x="25120" y="27993"/>
                  </a:cubicBezTo>
                  <a:cubicBezTo>
                    <a:pt x="24325" y="27993"/>
                    <a:pt x="23247" y="27401"/>
                    <a:pt x="23445" y="26521"/>
                  </a:cubicBezTo>
                  <a:cubicBezTo>
                    <a:pt x="23553" y="26273"/>
                    <a:pt x="23840" y="26162"/>
                    <a:pt x="24182" y="26162"/>
                  </a:cubicBezTo>
                  <a:close/>
                  <a:moveTo>
                    <a:pt x="25606" y="0"/>
                  </a:moveTo>
                  <a:cubicBezTo>
                    <a:pt x="22588" y="0"/>
                    <a:pt x="17675" y="4496"/>
                    <a:pt x="17900" y="6456"/>
                  </a:cubicBezTo>
                  <a:cubicBezTo>
                    <a:pt x="16987" y="8479"/>
                    <a:pt x="18562" y="15892"/>
                    <a:pt x="17553" y="15892"/>
                  </a:cubicBezTo>
                  <a:cubicBezTo>
                    <a:pt x="17250" y="15892"/>
                    <a:pt x="16715" y="15226"/>
                    <a:pt x="15811" y="13548"/>
                  </a:cubicBezTo>
                  <a:cubicBezTo>
                    <a:pt x="13644" y="6765"/>
                    <a:pt x="18519" y="3541"/>
                    <a:pt x="16894" y="2097"/>
                  </a:cubicBezTo>
                  <a:lnTo>
                    <a:pt x="16894" y="2097"/>
                  </a:lnTo>
                  <a:cubicBezTo>
                    <a:pt x="4927" y="6524"/>
                    <a:pt x="13981" y="20631"/>
                    <a:pt x="11457" y="20631"/>
                  </a:cubicBezTo>
                  <a:cubicBezTo>
                    <a:pt x="11408" y="20631"/>
                    <a:pt x="11355" y="20625"/>
                    <a:pt x="11297" y="20615"/>
                  </a:cubicBezTo>
                  <a:cubicBezTo>
                    <a:pt x="3844" y="16823"/>
                    <a:pt x="7919" y="10273"/>
                    <a:pt x="6268" y="9241"/>
                  </a:cubicBezTo>
                  <a:lnTo>
                    <a:pt x="6268" y="9241"/>
                  </a:lnTo>
                  <a:cubicBezTo>
                    <a:pt x="1780" y="9447"/>
                    <a:pt x="1" y="18345"/>
                    <a:pt x="1368" y="21131"/>
                  </a:cubicBezTo>
                  <a:cubicBezTo>
                    <a:pt x="2425" y="24225"/>
                    <a:pt x="5314" y="26727"/>
                    <a:pt x="8563" y="26933"/>
                  </a:cubicBezTo>
                  <a:cubicBezTo>
                    <a:pt x="6681" y="33304"/>
                    <a:pt x="11968" y="36295"/>
                    <a:pt x="13180" y="37095"/>
                  </a:cubicBezTo>
                  <a:cubicBezTo>
                    <a:pt x="16091" y="38759"/>
                    <a:pt x="18570" y="39338"/>
                    <a:pt x="20584" y="39338"/>
                  </a:cubicBezTo>
                  <a:cubicBezTo>
                    <a:pt x="22940" y="39338"/>
                    <a:pt x="24659" y="38544"/>
                    <a:pt x="25688" y="37766"/>
                  </a:cubicBezTo>
                  <a:cubicBezTo>
                    <a:pt x="27932" y="35831"/>
                    <a:pt x="26101" y="36167"/>
                    <a:pt x="21975" y="35702"/>
                  </a:cubicBezTo>
                  <a:cubicBezTo>
                    <a:pt x="17100" y="35522"/>
                    <a:pt x="14469" y="31086"/>
                    <a:pt x="15991" y="29616"/>
                  </a:cubicBezTo>
                  <a:cubicBezTo>
                    <a:pt x="16201" y="29582"/>
                    <a:pt x="16415" y="29566"/>
                    <a:pt x="16633" y="29566"/>
                  </a:cubicBezTo>
                  <a:cubicBezTo>
                    <a:pt x="19978" y="29566"/>
                    <a:pt x="24301" y="33264"/>
                    <a:pt x="28670" y="33264"/>
                  </a:cubicBezTo>
                  <a:cubicBezTo>
                    <a:pt x="29941" y="33264"/>
                    <a:pt x="31216" y="32951"/>
                    <a:pt x="32471" y="32143"/>
                  </a:cubicBezTo>
                  <a:cubicBezTo>
                    <a:pt x="34277" y="31215"/>
                    <a:pt x="38068" y="28558"/>
                    <a:pt x="36933" y="27759"/>
                  </a:cubicBezTo>
                  <a:lnTo>
                    <a:pt x="36933" y="27759"/>
                  </a:lnTo>
                  <a:cubicBezTo>
                    <a:pt x="35945" y="27884"/>
                    <a:pt x="34966" y="27947"/>
                    <a:pt x="34021" y="27947"/>
                  </a:cubicBezTo>
                  <a:cubicBezTo>
                    <a:pt x="29910" y="27947"/>
                    <a:pt x="26443" y="26752"/>
                    <a:pt x="25688" y="24277"/>
                  </a:cubicBezTo>
                  <a:cubicBezTo>
                    <a:pt x="25424" y="23442"/>
                    <a:pt x="25932" y="23157"/>
                    <a:pt x="26853" y="23157"/>
                  </a:cubicBezTo>
                  <a:cubicBezTo>
                    <a:pt x="28828" y="23157"/>
                    <a:pt x="32703" y="24465"/>
                    <a:pt x="34948" y="24465"/>
                  </a:cubicBezTo>
                  <a:cubicBezTo>
                    <a:pt x="35537" y="24465"/>
                    <a:pt x="36013" y="24375"/>
                    <a:pt x="36314" y="24148"/>
                  </a:cubicBezTo>
                  <a:cubicBezTo>
                    <a:pt x="38816" y="23606"/>
                    <a:pt x="43303" y="19274"/>
                    <a:pt x="41137" y="18500"/>
                  </a:cubicBezTo>
                  <a:lnTo>
                    <a:pt x="41137" y="18500"/>
                  </a:lnTo>
                  <a:cubicBezTo>
                    <a:pt x="39565" y="18986"/>
                    <a:pt x="37927" y="19194"/>
                    <a:pt x="36455" y="19194"/>
                  </a:cubicBezTo>
                  <a:cubicBezTo>
                    <a:pt x="32299" y="19194"/>
                    <a:pt x="29474" y="17531"/>
                    <a:pt x="33245" y="15740"/>
                  </a:cubicBezTo>
                  <a:cubicBezTo>
                    <a:pt x="36340" y="14554"/>
                    <a:pt x="40131" y="15818"/>
                    <a:pt x="42375" y="13006"/>
                  </a:cubicBezTo>
                  <a:cubicBezTo>
                    <a:pt x="43355" y="10453"/>
                    <a:pt x="44696" y="5966"/>
                    <a:pt x="43742" y="4109"/>
                  </a:cubicBezTo>
                  <a:cubicBezTo>
                    <a:pt x="41314" y="2858"/>
                    <a:pt x="38595" y="2047"/>
                    <a:pt x="36153" y="2047"/>
                  </a:cubicBezTo>
                  <a:cubicBezTo>
                    <a:pt x="32654" y="2047"/>
                    <a:pt x="29725" y="3712"/>
                    <a:pt x="29041" y="8132"/>
                  </a:cubicBezTo>
                  <a:cubicBezTo>
                    <a:pt x="28743" y="9270"/>
                    <a:pt x="28120" y="10152"/>
                    <a:pt x="27203" y="10152"/>
                  </a:cubicBezTo>
                  <a:cubicBezTo>
                    <a:pt x="26852" y="10152"/>
                    <a:pt x="26459" y="10023"/>
                    <a:pt x="26024" y="9731"/>
                  </a:cubicBezTo>
                  <a:cubicBezTo>
                    <a:pt x="23651" y="7100"/>
                    <a:pt x="26901" y="3851"/>
                    <a:pt x="27468" y="1065"/>
                  </a:cubicBezTo>
                  <a:cubicBezTo>
                    <a:pt x="27065" y="312"/>
                    <a:pt x="26401" y="0"/>
                    <a:pt x="256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9"/>
            <p:cNvSpPr/>
            <p:nvPr/>
          </p:nvSpPr>
          <p:spPr>
            <a:xfrm>
              <a:off x="4841875" y="3612075"/>
              <a:ext cx="811775" cy="761500"/>
            </a:xfrm>
            <a:custGeom>
              <a:avLst/>
              <a:gdLst/>
              <a:ahLst/>
              <a:cxnLst/>
              <a:rect l="l" t="t" r="r" b="b"/>
              <a:pathLst>
                <a:path w="32471" h="30460" extrusionOk="0">
                  <a:moveTo>
                    <a:pt x="21097" y="0"/>
                  </a:moveTo>
                  <a:lnTo>
                    <a:pt x="21097" y="0"/>
                  </a:lnTo>
                  <a:cubicBezTo>
                    <a:pt x="18312" y="4075"/>
                    <a:pt x="17873" y="9827"/>
                    <a:pt x="20014" y="14675"/>
                  </a:cubicBezTo>
                  <a:cubicBezTo>
                    <a:pt x="17796" y="15759"/>
                    <a:pt x="15114" y="17177"/>
                    <a:pt x="12663" y="18544"/>
                  </a:cubicBezTo>
                  <a:cubicBezTo>
                    <a:pt x="8614" y="14005"/>
                    <a:pt x="8589" y="9827"/>
                    <a:pt x="10007" y="4901"/>
                  </a:cubicBezTo>
                  <a:lnTo>
                    <a:pt x="10007" y="4901"/>
                  </a:lnTo>
                  <a:cubicBezTo>
                    <a:pt x="7841" y="9208"/>
                    <a:pt x="8924" y="14908"/>
                    <a:pt x="12457" y="18647"/>
                  </a:cubicBezTo>
                  <a:cubicBezTo>
                    <a:pt x="10884" y="19524"/>
                    <a:pt x="8769" y="20762"/>
                    <a:pt x="6912" y="21897"/>
                  </a:cubicBezTo>
                  <a:cubicBezTo>
                    <a:pt x="2192" y="20607"/>
                    <a:pt x="26" y="15217"/>
                    <a:pt x="464" y="10446"/>
                  </a:cubicBezTo>
                  <a:lnTo>
                    <a:pt x="464" y="10446"/>
                  </a:lnTo>
                  <a:cubicBezTo>
                    <a:pt x="0" y="10884"/>
                    <a:pt x="284" y="12096"/>
                    <a:pt x="258" y="13231"/>
                  </a:cubicBezTo>
                  <a:cubicBezTo>
                    <a:pt x="568" y="16739"/>
                    <a:pt x="2734" y="20891"/>
                    <a:pt x="6628" y="22052"/>
                  </a:cubicBezTo>
                  <a:cubicBezTo>
                    <a:pt x="6345" y="22464"/>
                    <a:pt x="4153" y="23135"/>
                    <a:pt x="4230" y="23805"/>
                  </a:cubicBezTo>
                  <a:cubicBezTo>
                    <a:pt x="4926" y="23367"/>
                    <a:pt x="6061" y="22671"/>
                    <a:pt x="7170" y="22000"/>
                  </a:cubicBezTo>
                  <a:lnTo>
                    <a:pt x="7170" y="22000"/>
                  </a:lnTo>
                  <a:cubicBezTo>
                    <a:pt x="5519" y="24527"/>
                    <a:pt x="6783" y="29840"/>
                    <a:pt x="9491" y="30459"/>
                  </a:cubicBezTo>
                  <a:cubicBezTo>
                    <a:pt x="5881" y="28138"/>
                    <a:pt x="5287" y="21819"/>
                    <a:pt x="10162" y="20220"/>
                  </a:cubicBezTo>
                  <a:cubicBezTo>
                    <a:pt x="14902" y="21989"/>
                    <a:pt x="18574" y="27881"/>
                    <a:pt x="24211" y="27881"/>
                  </a:cubicBezTo>
                  <a:cubicBezTo>
                    <a:pt x="24248" y="27881"/>
                    <a:pt x="24284" y="27881"/>
                    <a:pt x="24321" y="27880"/>
                  </a:cubicBezTo>
                  <a:cubicBezTo>
                    <a:pt x="18956" y="27236"/>
                    <a:pt x="15397" y="22438"/>
                    <a:pt x="10394" y="20091"/>
                  </a:cubicBezTo>
                  <a:cubicBezTo>
                    <a:pt x="13515" y="18286"/>
                    <a:pt x="16816" y="16507"/>
                    <a:pt x="20246" y="14804"/>
                  </a:cubicBezTo>
                  <a:lnTo>
                    <a:pt x="21871" y="14005"/>
                  </a:lnTo>
                  <a:cubicBezTo>
                    <a:pt x="24118" y="15173"/>
                    <a:pt x="27476" y="18015"/>
                    <a:pt x="30159" y="18015"/>
                  </a:cubicBezTo>
                  <a:cubicBezTo>
                    <a:pt x="30617" y="18015"/>
                    <a:pt x="31055" y="17932"/>
                    <a:pt x="31465" y="17745"/>
                  </a:cubicBezTo>
                  <a:lnTo>
                    <a:pt x="31465" y="17745"/>
                  </a:lnTo>
                  <a:cubicBezTo>
                    <a:pt x="31199" y="17778"/>
                    <a:pt x="30936" y="17794"/>
                    <a:pt x="30677" y="17794"/>
                  </a:cubicBezTo>
                  <a:cubicBezTo>
                    <a:pt x="27570" y="17794"/>
                    <a:pt x="24936" y="15495"/>
                    <a:pt x="22103" y="13876"/>
                  </a:cubicBezTo>
                  <a:cubicBezTo>
                    <a:pt x="25224" y="12380"/>
                    <a:pt x="31671" y="9053"/>
                    <a:pt x="32471" y="6061"/>
                  </a:cubicBezTo>
                  <a:lnTo>
                    <a:pt x="32471" y="6061"/>
                  </a:lnTo>
                  <a:cubicBezTo>
                    <a:pt x="31052" y="8176"/>
                    <a:pt x="28912" y="9904"/>
                    <a:pt x="26539" y="11297"/>
                  </a:cubicBezTo>
                  <a:cubicBezTo>
                    <a:pt x="25966" y="10495"/>
                    <a:pt x="28283" y="4708"/>
                    <a:pt x="28085" y="4708"/>
                  </a:cubicBezTo>
                  <a:cubicBezTo>
                    <a:pt x="28060" y="4708"/>
                    <a:pt x="27995" y="4799"/>
                    <a:pt x="27880" y="5004"/>
                  </a:cubicBezTo>
                  <a:cubicBezTo>
                    <a:pt x="24037" y="12432"/>
                    <a:pt x="30201" y="9904"/>
                    <a:pt x="20194" y="14572"/>
                  </a:cubicBezTo>
                  <a:cubicBezTo>
                    <a:pt x="17770" y="9208"/>
                    <a:pt x="19034" y="4256"/>
                    <a:pt x="210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4" name="Google Shape;824;p29"/>
          <p:cNvSpPr/>
          <p:nvPr/>
        </p:nvSpPr>
        <p:spPr>
          <a:xfrm rot="10800000">
            <a:off x="8297875" y="260505"/>
            <a:ext cx="1277247" cy="1730198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29"/>
          <p:cNvSpPr/>
          <p:nvPr/>
        </p:nvSpPr>
        <p:spPr>
          <a:xfrm rot="10800000">
            <a:off x="8007556" y="2171881"/>
            <a:ext cx="1857882" cy="2516743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6" name="Google Shape;826;p29"/>
          <p:cNvGrpSpPr/>
          <p:nvPr/>
        </p:nvGrpSpPr>
        <p:grpSpPr>
          <a:xfrm>
            <a:off x="1456509" y="4634991"/>
            <a:ext cx="1137754" cy="914140"/>
            <a:chOff x="4649450" y="3527425"/>
            <a:chExt cx="1224050" cy="983475"/>
          </a:xfrm>
        </p:grpSpPr>
        <p:sp>
          <p:nvSpPr>
            <p:cNvPr id="827" name="Google Shape;827;p29"/>
            <p:cNvSpPr/>
            <p:nvPr/>
          </p:nvSpPr>
          <p:spPr>
            <a:xfrm>
              <a:off x="4649450" y="4150450"/>
              <a:ext cx="456475" cy="168275"/>
            </a:xfrm>
            <a:custGeom>
              <a:avLst/>
              <a:gdLst/>
              <a:ahLst/>
              <a:cxnLst/>
              <a:rect l="l" t="t" r="r" b="b"/>
              <a:pathLst>
                <a:path w="18259" h="6731" extrusionOk="0">
                  <a:moveTo>
                    <a:pt x="14506" y="1"/>
                  </a:moveTo>
                  <a:lnTo>
                    <a:pt x="14454" y="52"/>
                  </a:lnTo>
                  <a:cubicBezTo>
                    <a:pt x="10483" y="3121"/>
                    <a:pt x="5815" y="5107"/>
                    <a:pt x="888" y="5855"/>
                  </a:cubicBezTo>
                  <a:cubicBezTo>
                    <a:pt x="21" y="6472"/>
                    <a:pt x="0" y="6730"/>
                    <a:pt x="534" y="6730"/>
                  </a:cubicBezTo>
                  <a:cubicBezTo>
                    <a:pt x="3080" y="6730"/>
                    <a:pt x="18259" y="854"/>
                    <a:pt x="145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9"/>
            <p:cNvSpPr/>
            <p:nvPr/>
          </p:nvSpPr>
          <p:spPr>
            <a:xfrm>
              <a:off x="4756075" y="3527425"/>
              <a:ext cx="1117425" cy="983475"/>
            </a:xfrm>
            <a:custGeom>
              <a:avLst/>
              <a:gdLst/>
              <a:ahLst/>
              <a:cxnLst/>
              <a:rect l="l" t="t" r="r" b="b"/>
              <a:pathLst>
                <a:path w="44697" h="39339" extrusionOk="0">
                  <a:moveTo>
                    <a:pt x="36379" y="5979"/>
                  </a:moveTo>
                  <a:cubicBezTo>
                    <a:pt x="37626" y="5979"/>
                    <a:pt x="37864" y="7555"/>
                    <a:pt x="35747" y="9035"/>
                  </a:cubicBezTo>
                  <a:cubicBezTo>
                    <a:pt x="35259" y="9350"/>
                    <a:pt x="34824" y="9486"/>
                    <a:pt x="34473" y="9486"/>
                  </a:cubicBezTo>
                  <a:cubicBezTo>
                    <a:pt x="33357" y="9486"/>
                    <a:pt x="33082" y="8112"/>
                    <a:pt x="34612" y="6739"/>
                  </a:cubicBezTo>
                  <a:cubicBezTo>
                    <a:pt x="35297" y="6203"/>
                    <a:pt x="35910" y="5979"/>
                    <a:pt x="36379" y="5979"/>
                  </a:cubicBezTo>
                  <a:close/>
                  <a:moveTo>
                    <a:pt x="21172" y="10001"/>
                  </a:moveTo>
                  <a:cubicBezTo>
                    <a:pt x="21224" y="10001"/>
                    <a:pt x="21276" y="10006"/>
                    <a:pt x="21330" y="10015"/>
                  </a:cubicBezTo>
                  <a:cubicBezTo>
                    <a:pt x="22725" y="10339"/>
                    <a:pt x="21930" y="14441"/>
                    <a:pt x="20363" y="14441"/>
                  </a:cubicBezTo>
                  <a:cubicBezTo>
                    <a:pt x="20308" y="14441"/>
                    <a:pt x="20252" y="14435"/>
                    <a:pt x="20195" y="14425"/>
                  </a:cubicBezTo>
                  <a:cubicBezTo>
                    <a:pt x="18771" y="14125"/>
                    <a:pt x="19573" y="10001"/>
                    <a:pt x="21172" y="10001"/>
                  </a:cubicBezTo>
                  <a:close/>
                  <a:moveTo>
                    <a:pt x="19764" y="21596"/>
                  </a:moveTo>
                  <a:cubicBezTo>
                    <a:pt x="20187" y="21596"/>
                    <a:pt x="20679" y="21690"/>
                    <a:pt x="21227" y="21904"/>
                  </a:cubicBezTo>
                  <a:cubicBezTo>
                    <a:pt x="23760" y="23171"/>
                    <a:pt x="23321" y="25199"/>
                    <a:pt x="21380" y="25199"/>
                  </a:cubicBezTo>
                  <a:cubicBezTo>
                    <a:pt x="20950" y="25199"/>
                    <a:pt x="20447" y="25099"/>
                    <a:pt x="19885" y="24870"/>
                  </a:cubicBezTo>
                  <a:cubicBezTo>
                    <a:pt x="17338" y="23618"/>
                    <a:pt x="17796" y="21596"/>
                    <a:pt x="19764" y="21596"/>
                  </a:cubicBezTo>
                  <a:close/>
                  <a:moveTo>
                    <a:pt x="24182" y="26162"/>
                  </a:moveTo>
                  <a:cubicBezTo>
                    <a:pt x="24978" y="26162"/>
                    <a:pt x="26067" y="26763"/>
                    <a:pt x="25869" y="27630"/>
                  </a:cubicBezTo>
                  <a:cubicBezTo>
                    <a:pt x="25759" y="27880"/>
                    <a:pt x="25466" y="27993"/>
                    <a:pt x="25120" y="27993"/>
                  </a:cubicBezTo>
                  <a:cubicBezTo>
                    <a:pt x="24325" y="27993"/>
                    <a:pt x="23247" y="27401"/>
                    <a:pt x="23445" y="26521"/>
                  </a:cubicBezTo>
                  <a:cubicBezTo>
                    <a:pt x="23553" y="26273"/>
                    <a:pt x="23840" y="26162"/>
                    <a:pt x="24182" y="26162"/>
                  </a:cubicBezTo>
                  <a:close/>
                  <a:moveTo>
                    <a:pt x="25606" y="0"/>
                  </a:moveTo>
                  <a:cubicBezTo>
                    <a:pt x="22588" y="0"/>
                    <a:pt x="17675" y="4496"/>
                    <a:pt x="17900" y="6456"/>
                  </a:cubicBezTo>
                  <a:cubicBezTo>
                    <a:pt x="16987" y="8479"/>
                    <a:pt x="18562" y="15892"/>
                    <a:pt x="17553" y="15892"/>
                  </a:cubicBezTo>
                  <a:cubicBezTo>
                    <a:pt x="17250" y="15892"/>
                    <a:pt x="16715" y="15226"/>
                    <a:pt x="15811" y="13548"/>
                  </a:cubicBezTo>
                  <a:cubicBezTo>
                    <a:pt x="13644" y="6765"/>
                    <a:pt x="18519" y="3541"/>
                    <a:pt x="16894" y="2097"/>
                  </a:cubicBezTo>
                  <a:lnTo>
                    <a:pt x="16894" y="2097"/>
                  </a:lnTo>
                  <a:cubicBezTo>
                    <a:pt x="4927" y="6524"/>
                    <a:pt x="13981" y="20631"/>
                    <a:pt x="11457" y="20631"/>
                  </a:cubicBezTo>
                  <a:cubicBezTo>
                    <a:pt x="11408" y="20631"/>
                    <a:pt x="11355" y="20625"/>
                    <a:pt x="11297" y="20615"/>
                  </a:cubicBezTo>
                  <a:cubicBezTo>
                    <a:pt x="3844" y="16823"/>
                    <a:pt x="7919" y="10273"/>
                    <a:pt x="6268" y="9241"/>
                  </a:cubicBezTo>
                  <a:lnTo>
                    <a:pt x="6268" y="9241"/>
                  </a:lnTo>
                  <a:cubicBezTo>
                    <a:pt x="1780" y="9447"/>
                    <a:pt x="1" y="18345"/>
                    <a:pt x="1368" y="21131"/>
                  </a:cubicBezTo>
                  <a:cubicBezTo>
                    <a:pt x="2425" y="24225"/>
                    <a:pt x="5314" y="26727"/>
                    <a:pt x="8563" y="26933"/>
                  </a:cubicBezTo>
                  <a:cubicBezTo>
                    <a:pt x="6681" y="33304"/>
                    <a:pt x="11968" y="36295"/>
                    <a:pt x="13180" y="37095"/>
                  </a:cubicBezTo>
                  <a:cubicBezTo>
                    <a:pt x="16091" y="38759"/>
                    <a:pt x="18570" y="39338"/>
                    <a:pt x="20584" y="39338"/>
                  </a:cubicBezTo>
                  <a:cubicBezTo>
                    <a:pt x="22940" y="39338"/>
                    <a:pt x="24659" y="38544"/>
                    <a:pt x="25688" y="37766"/>
                  </a:cubicBezTo>
                  <a:cubicBezTo>
                    <a:pt x="27932" y="35831"/>
                    <a:pt x="26101" y="36167"/>
                    <a:pt x="21975" y="35702"/>
                  </a:cubicBezTo>
                  <a:cubicBezTo>
                    <a:pt x="17100" y="35522"/>
                    <a:pt x="14469" y="31086"/>
                    <a:pt x="15991" y="29616"/>
                  </a:cubicBezTo>
                  <a:cubicBezTo>
                    <a:pt x="16201" y="29582"/>
                    <a:pt x="16415" y="29566"/>
                    <a:pt x="16633" y="29566"/>
                  </a:cubicBezTo>
                  <a:cubicBezTo>
                    <a:pt x="19978" y="29566"/>
                    <a:pt x="24301" y="33264"/>
                    <a:pt x="28670" y="33264"/>
                  </a:cubicBezTo>
                  <a:cubicBezTo>
                    <a:pt x="29941" y="33264"/>
                    <a:pt x="31216" y="32951"/>
                    <a:pt x="32471" y="32143"/>
                  </a:cubicBezTo>
                  <a:cubicBezTo>
                    <a:pt x="34277" y="31215"/>
                    <a:pt x="38068" y="28558"/>
                    <a:pt x="36933" y="27759"/>
                  </a:cubicBezTo>
                  <a:lnTo>
                    <a:pt x="36933" y="27759"/>
                  </a:lnTo>
                  <a:cubicBezTo>
                    <a:pt x="35945" y="27884"/>
                    <a:pt x="34966" y="27947"/>
                    <a:pt x="34021" y="27947"/>
                  </a:cubicBezTo>
                  <a:cubicBezTo>
                    <a:pt x="29910" y="27947"/>
                    <a:pt x="26443" y="26752"/>
                    <a:pt x="25688" y="24277"/>
                  </a:cubicBezTo>
                  <a:cubicBezTo>
                    <a:pt x="25424" y="23442"/>
                    <a:pt x="25932" y="23157"/>
                    <a:pt x="26853" y="23157"/>
                  </a:cubicBezTo>
                  <a:cubicBezTo>
                    <a:pt x="28828" y="23157"/>
                    <a:pt x="32703" y="24465"/>
                    <a:pt x="34948" y="24465"/>
                  </a:cubicBezTo>
                  <a:cubicBezTo>
                    <a:pt x="35537" y="24465"/>
                    <a:pt x="36013" y="24375"/>
                    <a:pt x="36314" y="24148"/>
                  </a:cubicBezTo>
                  <a:cubicBezTo>
                    <a:pt x="38816" y="23606"/>
                    <a:pt x="43303" y="19274"/>
                    <a:pt x="41137" y="18500"/>
                  </a:cubicBezTo>
                  <a:lnTo>
                    <a:pt x="41137" y="18500"/>
                  </a:lnTo>
                  <a:cubicBezTo>
                    <a:pt x="39565" y="18986"/>
                    <a:pt x="37927" y="19194"/>
                    <a:pt x="36455" y="19194"/>
                  </a:cubicBezTo>
                  <a:cubicBezTo>
                    <a:pt x="32299" y="19194"/>
                    <a:pt x="29474" y="17531"/>
                    <a:pt x="33245" y="15740"/>
                  </a:cubicBezTo>
                  <a:cubicBezTo>
                    <a:pt x="36340" y="14554"/>
                    <a:pt x="40131" y="15818"/>
                    <a:pt x="42375" y="13006"/>
                  </a:cubicBezTo>
                  <a:cubicBezTo>
                    <a:pt x="43355" y="10453"/>
                    <a:pt x="44696" y="5966"/>
                    <a:pt x="43742" y="4109"/>
                  </a:cubicBezTo>
                  <a:cubicBezTo>
                    <a:pt x="41314" y="2858"/>
                    <a:pt x="38595" y="2047"/>
                    <a:pt x="36153" y="2047"/>
                  </a:cubicBezTo>
                  <a:cubicBezTo>
                    <a:pt x="32654" y="2047"/>
                    <a:pt x="29725" y="3712"/>
                    <a:pt x="29041" y="8132"/>
                  </a:cubicBezTo>
                  <a:cubicBezTo>
                    <a:pt x="28743" y="9270"/>
                    <a:pt x="28120" y="10152"/>
                    <a:pt x="27203" y="10152"/>
                  </a:cubicBezTo>
                  <a:cubicBezTo>
                    <a:pt x="26852" y="10152"/>
                    <a:pt x="26459" y="10023"/>
                    <a:pt x="26024" y="9731"/>
                  </a:cubicBezTo>
                  <a:cubicBezTo>
                    <a:pt x="23651" y="7100"/>
                    <a:pt x="26901" y="3851"/>
                    <a:pt x="27468" y="1065"/>
                  </a:cubicBezTo>
                  <a:cubicBezTo>
                    <a:pt x="27065" y="312"/>
                    <a:pt x="26401" y="0"/>
                    <a:pt x="256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9"/>
            <p:cNvSpPr/>
            <p:nvPr/>
          </p:nvSpPr>
          <p:spPr>
            <a:xfrm>
              <a:off x="4841875" y="3612075"/>
              <a:ext cx="811775" cy="761500"/>
            </a:xfrm>
            <a:custGeom>
              <a:avLst/>
              <a:gdLst/>
              <a:ahLst/>
              <a:cxnLst/>
              <a:rect l="l" t="t" r="r" b="b"/>
              <a:pathLst>
                <a:path w="32471" h="30460" extrusionOk="0">
                  <a:moveTo>
                    <a:pt x="21097" y="0"/>
                  </a:moveTo>
                  <a:lnTo>
                    <a:pt x="21097" y="0"/>
                  </a:lnTo>
                  <a:cubicBezTo>
                    <a:pt x="18312" y="4075"/>
                    <a:pt x="17873" y="9827"/>
                    <a:pt x="20014" y="14675"/>
                  </a:cubicBezTo>
                  <a:cubicBezTo>
                    <a:pt x="17796" y="15759"/>
                    <a:pt x="15114" y="17177"/>
                    <a:pt x="12663" y="18544"/>
                  </a:cubicBezTo>
                  <a:cubicBezTo>
                    <a:pt x="8614" y="14005"/>
                    <a:pt x="8589" y="9827"/>
                    <a:pt x="10007" y="4901"/>
                  </a:cubicBezTo>
                  <a:lnTo>
                    <a:pt x="10007" y="4901"/>
                  </a:lnTo>
                  <a:cubicBezTo>
                    <a:pt x="7841" y="9208"/>
                    <a:pt x="8924" y="14908"/>
                    <a:pt x="12457" y="18647"/>
                  </a:cubicBezTo>
                  <a:cubicBezTo>
                    <a:pt x="10884" y="19524"/>
                    <a:pt x="8769" y="20762"/>
                    <a:pt x="6912" y="21897"/>
                  </a:cubicBezTo>
                  <a:cubicBezTo>
                    <a:pt x="2192" y="20607"/>
                    <a:pt x="26" y="15217"/>
                    <a:pt x="464" y="10446"/>
                  </a:cubicBezTo>
                  <a:lnTo>
                    <a:pt x="464" y="10446"/>
                  </a:lnTo>
                  <a:cubicBezTo>
                    <a:pt x="0" y="10884"/>
                    <a:pt x="284" y="12096"/>
                    <a:pt x="258" y="13231"/>
                  </a:cubicBezTo>
                  <a:cubicBezTo>
                    <a:pt x="568" y="16739"/>
                    <a:pt x="2734" y="20891"/>
                    <a:pt x="6628" y="22052"/>
                  </a:cubicBezTo>
                  <a:cubicBezTo>
                    <a:pt x="6345" y="22464"/>
                    <a:pt x="4153" y="23135"/>
                    <a:pt x="4230" y="23805"/>
                  </a:cubicBezTo>
                  <a:cubicBezTo>
                    <a:pt x="4926" y="23367"/>
                    <a:pt x="6061" y="22671"/>
                    <a:pt x="7170" y="22000"/>
                  </a:cubicBezTo>
                  <a:lnTo>
                    <a:pt x="7170" y="22000"/>
                  </a:lnTo>
                  <a:cubicBezTo>
                    <a:pt x="5519" y="24527"/>
                    <a:pt x="6783" y="29840"/>
                    <a:pt x="9491" y="30459"/>
                  </a:cubicBezTo>
                  <a:cubicBezTo>
                    <a:pt x="5881" y="28138"/>
                    <a:pt x="5287" y="21819"/>
                    <a:pt x="10162" y="20220"/>
                  </a:cubicBezTo>
                  <a:cubicBezTo>
                    <a:pt x="14902" y="21989"/>
                    <a:pt x="18574" y="27881"/>
                    <a:pt x="24211" y="27881"/>
                  </a:cubicBezTo>
                  <a:cubicBezTo>
                    <a:pt x="24248" y="27881"/>
                    <a:pt x="24284" y="27881"/>
                    <a:pt x="24321" y="27880"/>
                  </a:cubicBezTo>
                  <a:cubicBezTo>
                    <a:pt x="18956" y="27236"/>
                    <a:pt x="15397" y="22438"/>
                    <a:pt x="10394" y="20091"/>
                  </a:cubicBezTo>
                  <a:cubicBezTo>
                    <a:pt x="13515" y="18286"/>
                    <a:pt x="16816" y="16507"/>
                    <a:pt x="20246" y="14804"/>
                  </a:cubicBezTo>
                  <a:lnTo>
                    <a:pt x="21871" y="14005"/>
                  </a:lnTo>
                  <a:cubicBezTo>
                    <a:pt x="24118" y="15173"/>
                    <a:pt x="27476" y="18015"/>
                    <a:pt x="30159" y="18015"/>
                  </a:cubicBezTo>
                  <a:cubicBezTo>
                    <a:pt x="30617" y="18015"/>
                    <a:pt x="31055" y="17932"/>
                    <a:pt x="31465" y="17745"/>
                  </a:cubicBezTo>
                  <a:lnTo>
                    <a:pt x="31465" y="17745"/>
                  </a:lnTo>
                  <a:cubicBezTo>
                    <a:pt x="31199" y="17778"/>
                    <a:pt x="30936" y="17794"/>
                    <a:pt x="30677" y="17794"/>
                  </a:cubicBezTo>
                  <a:cubicBezTo>
                    <a:pt x="27570" y="17794"/>
                    <a:pt x="24936" y="15495"/>
                    <a:pt x="22103" y="13876"/>
                  </a:cubicBezTo>
                  <a:cubicBezTo>
                    <a:pt x="25224" y="12380"/>
                    <a:pt x="31671" y="9053"/>
                    <a:pt x="32471" y="6061"/>
                  </a:cubicBezTo>
                  <a:lnTo>
                    <a:pt x="32471" y="6061"/>
                  </a:lnTo>
                  <a:cubicBezTo>
                    <a:pt x="31052" y="8176"/>
                    <a:pt x="28912" y="9904"/>
                    <a:pt x="26539" y="11297"/>
                  </a:cubicBezTo>
                  <a:cubicBezTo>
                    <a:pt x="25966" y="10495"/>
                    <a:pt x="28283" y="4708"/>
                    <a:pt x="28085" y="4708"/>
                  </a:cubicBezTo>
                  <a:cubicBezTo>
                    <a:pt x="28060" y="4708"/>
                    <a:pt x="27995" y="4799"/>
                    <a:pt x="27880" y="5004"/>
                  </a:cubicBezTo>
                  <a:cubicBezTo>
                    <a:pt x="24037" y="12432"/>
                    <a:pt x="30201" y="9904"/>
                    <a:pt x="20194" y="14572"/>
                  </a:cubicBezTo>
                  <a:cubicBezTo>
                    <a:pt x="17770" y="9208"/>
                    <a:pt x="19034" y="4256"/>
                    <a:pt x="21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 ">
  <p:cSld name="CUSTOM_21_1_2"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30"/>
          <p:cNvSpPr/>
          <p:nvPr/>
        </p:nvSpPr>
        <p:spPr>
          <a:xfrm rot="5400000">
            <a:off x="2155410" y="-303306"/>
            <a:ext cx="1352261" cy="1831915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2" name="Google Shape;832;p30"/>
          <p:cNvGrpSpPr/>
          <p:nvPr/>
        </p:nvGrpSpPr>
        <p:grpSpPr>
          <a:xfrm rot="10800000">
            <a:off x="6573811" y="-401568"/>
            <a:ext cx="1479225" cy="1242621"/>
            <a:chOff x="4649450" y="3501085"/>
            <a:chExt cx="1170736" cy="983475"/>
          </a:xfrm>
        </p:grpSpPr>
        <p:sp>
          <p:nvSpPr>
            <p:cNvPr id="833" name="Google Shape;833;p30"/>
            <p:cNvSpPr/>
            <p:nvPr/>
          </p:nvSpPr>
          <p:spPr>
            <a:xfrm>
              <a:off x="4649450" y="4150450"/>
              <a:ext cx="456475" cy="168275"/>
            </a:xfrm>
            <a:custGeom>
              <a:avLst/>
              <a:gdLst/>
              <a:ahLst/>
              <a:cxnLst/>
              <a:rect l="l" t="t" r="r" b="b"/>
              <a:pathLst>
                <a:path w="18259" h="6731" extrusionOk="0">
                  <a:moveTo>
                    <a:pt x="14506" y="1"/>
                  </a:moveTo>
                  <a:lnTo>
                    <a:pt x="14454" y="52"/>
                  </a:lnTo>
                  <a:cubicBezTo>
                    <a:pt x="10483" y="3121"/>
                    <a:pt x="5815" y="5107"/>
                    <a:pt x="888" y="5855"/>
                  </a:cubicBezTo>
                  <a:cubicBezTo>
                    <a:pt x="21" y="6472"/>
                    <a:pt x="0" y="6730"/>
                    <a:pt x="534" y="6730"/>
                  </a:cubicBezTo>
                  <a:cubicBezTo>
                    <a:pt x="3080" y="6730"/>
                    <a:pt x="18259" y="854"/>
                    <a:pt x="145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0"/>
            <p:cNvSpPr/>
            <p:nvPr/>
          </p:nvSpPr>
          <p:spPr>
            <a:xfrm>
              <a:off x="4702761" y="3501085"/>
              <a:ext cx="1117425" cy="983475"/>
            </a:xfrm>
            <a:custGeom>
              <a:avLst/>
              <a:gdLst/>
              <a:ahLst/>
              <a:cxnLst/>
              <a:rect l="l" t="t" r="r" b="b"/>
              <a:pathLst>
                <a:path w="44697" h="39339" extrusionOk="0">
                  <a:moveTo>
                    <a:pt x="36379" y="5979"/>
                  </a:moveTo>
                  <a:cubicBezTo>
                    <a:pt x="37626" y="5979"/>
                    <a:pt x="37864" y="7555"/>
                    <a:pt x="35747" y="9035"/>
                  </a:cubicBezTo>
                  <a:cubicBezTo>
                    <a:pt x="35259" y="9350"/>
                    <a:pt x="34824" y="9486"/>
                    <a:pt x="34473" y="9486"/>
                  </a:cubicBezTo>
                  <a:cubicBezTo>
                    <a:pt x="33357" y="9486"/>
                    <a:pt x="33082" y="8112"/>
                    <a:pt x="34612" y="6739"/>
                  </a:cubicBezTo>
                  <a:cubicBezTo>
                    <a:pt x="35297" y="6203"/>
                    <a:pt x="35910" y="5979"/>
                    <a:pt x="36379" y="5979"/>
                  </a:cubicBezTo>
                  <a:close/>
                  <a:moveTo>
                    <a:pt x="21172" y="10001"/>
                  </a:moveTo>
                  <a:cubicBezTo>
                    <a:pt x="21224" y="10001"/>
                    <a:pt x="21276" y="10006"/>
                    <a:pt x="21330" y="10015"/>
                  </a:cubicBezTo>
                  <a:cubicBezTo>
                    <a:pt x="22725" y="10339"/>
                    <a:pt x="21930" y="14441"/>
                    <a:pt x="20363" y="14441"/>
                  </a:cubicBezTo>
                  <a:cubicBezTo>
                    <a:pt x="20308" y="14441"/>
                    <a:pt x="20252" y="14435"/>
                    <a:pt x="20195" y="14425"/>
                  </a:cubicBezTo>
                  <a:cubicBezTo>
                    <a:pt x="18771" y="14125"/>
                    <a:pt x="19573" y="10001"/>
                    <a:pt x="21172" y="10001"/>
                  </a:cubicBezTo>
                  <a:close/>
                  <a:moveTo>
                    <a:pt x="19764" y="21596"/>
                  </a:moveTo>
                  <a:cubicBezTo>
                    <a:pt x="20187" y="21596"/>
                    <a:pt x="20679" y="21690"/>
                    <a:pt x="21227" y="21904"/>
                  </a:cubicBezTo>
                  <a:cubicBezTo>
                    <a:pt x="23760" y="23171"/>
                    <a:pt x="23321" y="25199"/>
                    <a:pt x="21380" y="25199"/>
                  </a:cubicBezTo>
                  <a:cubicBezTo>
                    <a:pt x="20950" y="25199"/>
                    <a:pt x="20447" y="25099"/>
                    <a:pt x="19885" y="24870"/>
                  </a:cubicBezTo>
                  <a:cubicBezTo>
                    <a:pt x="17338" y="23618"/>
                    <a:pt x="17796" y="21596"/>
                    <a:pt x="19764" y="21596"/>
                  </a:cubicBezTo>
                  <a:close/>
                  <a:moveTo>
                    <a:pt x="24182" y="26162"/>
                  </a:moveTo>
                  <a:cubicBezTo>
                    <a:pt x="24978" y="26162"/>
                    <a:pt x="26067" y="26763"/>
                    <a:pt x="25869" y="27630"/>
                  </a:cubicBezTo>
                  <a:cubicBezTo>
                    <a:pt x="25759" y="27880"/>
                    <a:pt x="25466" y="27993"/>
                    <a:pt x="25120" y="27993"/>
                  </a:cubicBezTo>
                  <a:cubicBezTo>
                    <a:pt x="24325" y="27993"/>
                    <a:pt x="23247" y="27401"/>
                    <a:pt x="23445" y="26521"/>
                  </a:cubicBezTo>
                  <a:cubicBezTo>
                    <a:pt x="23553" y="26273"/>
                    <a:pt x="23840" y="26162"/>
                    <a:pt x="24182" y="26162"/>
                  </a:cubicBezTo>
                  <a:close/>
                  <a:moveTo>
                    <a:pt x="25606" y="0"/>
                  </a:moveTo>
                  <a:cubicBezTo>
                    <a:pt x="22588" y="0"/>
                    <a:pt x="17675" y="4496"/>
                    <a:pt x="17900" y="6456"/>
                  </a:cubicBezTo>
                  <a:cubicBezTo>
                    <a:pt x="16987" y="8479"/>
                    <a:pt x="18562" y="15892"/>
                    <a:pt x="17553" y="15892"/>
                  </a:cubicBezTo>
                  <a:cubicBezTo>
                    <a:pt x="17250" y="15892"/>
                    <a:pt x="16715" y="15226"/>
                    <a:pt x="15811" y="13548"/>
                  </a:cubicBezTo>
                  <a:cubicBezTo>
                    <a:pt x="13644" y="6765"/>
                    <a:pt x="18519" y="3541"/>
                    <a:pt x="16894" y="2097"/>
                  </a:cubicBezTo>
                  <a:lnTo>
                    <a:pt x="16894" y="2097"/>
                  </a:lnTo>
                  <a:cubicBezTo>
                    <a:pt x="4927" y="6524"/>
                    <a:pt x="13981" y="20631"/>
                    <a:pt x="11457" y="20631"/>
                  </a:cubicBezTo>
                  <a:cubicBezTo>
                    <a:pt x="11408" y="20631"/>
                    <a:pt x="11355" y="20625"/>
                    <a:pt x="11297" y="20615"/>
                  </a:cubicBezTo>
                  <a:cubicBezTo>
                    <a:pt x="3844" y="16823"/>
                    <a:pt x="7919" y="10273"/>
                    <a:pt x="6268" y="9241"/>
                  </a:cubicBezTo>
                  <a:lnTo>
                    <a:pt x="6268" y="9241"/>
                  </a:lnTo>
                  <a:cubicBezTo>
                    <a:pt x="1780" y="9447"/>
                    <a:pt x="1" y="18345"/>
                    <a:pt x="1368" y="21131"/>
                  </a:cubicBezTo>
                  <a:cubicBezTo>
                    <a:pt x="2425" y="24225"/>
                    <a:pt x="5314" y="26727"/>
                    <a:pt x="8563" y="26933"/>
                  </a:cubicBezTo>
                  <a:cubicBezTo>
                    <a:pt x="6681" y="33304"/>
                    <a:pt x="11968" y="36295"/>
                    <a:pt x="13180" y="37095"/>
                  </a:cubicBezTo>
                  <a:cubicBezTo>
                    <a:pt x="16091" y="38759"/>
                    <a:pt x="18570" y="39338"/>
                    <a:pt x="20584" y="39338"/>
                  </a:cubicBezTo>
                  <a:cubicBezTo>
                    <a:pt x="22940" y="39338"/>
                    <a:pt x="24659" y="38544"/>
                    <a:pt x="25688" y="37766"/>
                  </a:cubicBezTo>
                  <a:cubicBezTo>
                    <a:pt x="27932" y="35831"/>
                    <a:pt x="26101" y="36167"/>
                    <a:pt x="21975" y="35702"/>
                  </a:cubicBezTo>
                  <a:cubicBezTo>
                    <a:pt x="17100" y="35522"/>
                    <a:pt x="14469" y="31086"/>
                    <a:pt x="15991" y="29616"/>
                  </a:cubicBezTo>
                  <a:cubicBezTo>
                    <a:pt x="16201" y="29582"/>
                    <a:pt x="16415" y="29566"/>
                    <a:pt x="16633" y="29566"/>
                  </a:cubicBezTo>
                  <a:cubicBezTo>
                    <a:pt x="19978" y="29566"/>
                    <a:pt x="24301" y="33264"/>
                    <a:pt x="28670" y="33264"/>
                  </a:cubicBezTo>
                  <a:cubicBezTo>
                    <a:pt x="29941" y="33264"/>
                    <a:pt x="31216" y="32951"/>
                    <a:pt x="32471" y="32143"/>
                  </a:cubicBezTo>
                  <a:cubicBezTo>
                    <a:pt x="34277" y="31215"/>
                    <a:pt x="38068" y="28558"/>
                    <a:pt x="36933" y="27759"/>
                  </a:cubicBezTo>
                  <a:lnTo>
                    <a:pt x="36933" y="27759"/>
                  </a:lnTo>
                  <a:cubicBezTo>
                    <a:pt x="35945" y="27884"/>
                    <a:pt x="34966" y="27947"/>
                    <a:pt x="34021" y="27947"/>
                  </a:cubicBezTo>
                  <a:cubicBezTo>
                    <a:pt x="29910" y="27947"/>
                    <a:pt x="26443" y="26752"/>
                    <a:pt x="25688" y="24277"/>
                  </a:cubicBezTo>
                  <a:cubicBezTo>
                    <a:pt x="25424" y="23442"/>
                    <a:pt x="25932" y="23157"/>
                    <a:pt x="26853" y="23157"/>
                  </a:cubicBezTo>
                  <a:cubicBezTo>
                    <a:pt x="28828" y="23157"/>
                    <a:pt x="32703" y="24465"/>
                    <a:pt x="34948" y="24465"/>
                  </a:cubicBezTo>
                  <a:cubicBezTo>
                    <a:pt x="35537" y="24465"/>
                    <a:pt x="36013" y="24375"/>
                    <a:pt x="36314" y="24148"/>
                  </a:cubicBezTo>
                  <a:cubicBezTo>
                    <a:pt x="38816" y="23606"/>
                    <a:pt x="43303" y="19274"/>
                    <a:pt x="41137" y="18500"/>
                  </a:cubicBezTo>
                  <a:lnTo>
                    <a:pt x="41137" y="18500"/>
                  </a:lnTo>
                  <a:cubicBezTo>
                    <a:pt x="39565" y="18986"/>
                    <a:pt x="37927" y="19194"/>
                    <a:pt x="36455" y="19194"/>
                  </a:cubicBezTo>
                  <a:cubicBezTo>
                    <a:pt x="32299" y="19194"/>
                    <a:pt x="29474" y="17531"/>
                    <a:pt x="33245" y="15740"/>
                  </a:cubicBezTo>
                  <a:cubicBezTo>
                    <a:pt x="36340" y="14554"/>
                    <a:pt x="40131" y="15818"/>
                    <a:pt x="42375" y="13006"/>
                  </a:cubicBezTo>
                  <a:cubicBezTo>
                    <a:pt x="43355" y="10453"/>
                    <a:pt x="44696" y="5966"/>
                    <a:pt x="43742" y="4109"/>
                  </a:cubicBezTo>
                  <a:cubicBezTo>
                    <a:pt x="41314" y="2858"/>
                    <a:pt x="38595" y="2047"/>
                    <a:pt x="36153" y="2047"/>
                  </a:cubicBezTo>
                  <a:cubicBezTo>
                    <a:pt x="32654" y="2047"/>
                    <a:pt x="29725" y="3712"/>
                    <a:pt x="29041" y="8132"/>
                  </a:cubicBezTo>
                  <a:cubicBezTo>
                    <a:pt x="28743" y="9270"/>
                    <a:pt x="28120" y="10152"/>
                    <a:pt x="27203" y="10152"/>
                  </a:cubicBezTo>
                  <a:cubicBezTo>
                    <a:pt x="26852" y="10152"/>
                    <a:pt x="26459" y="10023"/>
                    <a:pt x="26024" y="9731"/>
                  </a:cubicBezTo>
                  <a:cubicBezTo>
                    <a:pt x="23651" y="7100"/>
                    <a:pt x="26901" y="3851"/>
                    <a:pt x="27468" y="1065"/>
                  </a:cubicBezTo>
                  <a:cubicBezTo>
                    <a:pt x="27065" y="312"/>
                    <a:pt x="26401" y="0"/>
                    <a:pt x="256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4841875" y="3612075"/>
              <a:ext cx="811775" cy="761500"/>
            </a:xfrm>
            <a:custGeom>
              <a:avLst/>
              <a:gdLst/>
              <a:ahLst/>
              <a:cxnLst/>
              <a:rect l="l" t="t" r="r" b="b"/>
              <a:pathLst>
                <a:path w="32471" h="30460" extrusionOk="0">
                  <a:moveTo>
                    <a:pt x="21097" y="0"/>
                  </a:moveTo>
                  <a:lnTo>
                    <a:pt x="21097" y="0"/>
                  </a:lnTo>
                  <a:cubicBezTo>
                    <a:pt x="18312" y="4075"/>
                    <a:pt x="17873" y="9827"/>
                    <a:pt x="20014" y="14675"/>
                  </a:cubicBezTo>
                  <a:cubicBezTo>
                    <a:pt x="17796" y="15759"/>
                    <a:pt x="15114" y="17177"/>
                    <a:pt x="12663" y="18544"/>
                  </a:cubicBezTo>
                  <a:cubicBezTo>
                    <a:pt x="8614" y="14005"/>
                    <a:pt x="8589" y="9827"/>
                    <a:pt x="10007" y="4901"/>
                  </a:cubicBezTo>
                  <a:lnTo>
                    <a:pt x="10007" y="4901"/>
                  </a:lnTo>
                  <a:cubicBezTo>
                    <a:pt x="7841" y="9208"/>
                    <a:pt x="8924" y="14908"/>
                    <a:pt x="12457" y="18647"/>
                  </a:cubicBezTo>
                  <a:cubicBezTo>
                    <a:pt x="10884" y="19524"/>
                    <a:pt x="8769" y="20762"/>
                    <a:pt x="6912" y="21897"/>
                  </a:cubicBezTo>
                  <a:cubicBezTo>
                    <a:pt x="2192" y="20607"/>
                    <a:pt x="26" y="15217"/>
                    <a:pt x="464" y="10446"/>
                  </a:cubicBezTo>
                  <a:lnTo>
                    <a:pt x="464" y="10446"/>
                  </a:lnTo>
                  <a:cubicBezTo>
                    <a:pt x="0" y="10884"/>
                    <a:pt x="284" y="12096"/>
                    <a:pt x="258" y="13231"/>
                  </a:cubicBezTo>
                  <a:cubicBezTo>
                    <a:pt x="568" y="16739"/>
                    <a:pt x="2734" y="20891"/>
                    <a:pt x="6628" y="22052"/>
                  </a:cubicBezTo>
                  <a:cubicBezTo>
                    <a:pt x="6345" y="22464"/>
                    <a:pt x="4153" y="23135"/>
                    <a:pt x="4230" y="23805"/>
                  </a:cubicBezTo>
                  <a:cubicBezTo>
                    <a:pt x="4926" y="23367"/>
                    <a:pt x="6061" y="22671"/>
                    <a:pt x="7170" y="22000"/>
                  </a:cubicBezTo>
                  <a:lnTo>
                    <a:pt x="7170" y="22000"/>
                  </a:lnTo>
                  <a:cubicBezTo>
                    <a:pt x="5519" y="24527"/>
                    <a:pt x="6783" y="29840"/>
                    <a:pt x="9491" y="30459"/>
                  </a:cubicBezTo>
                  <a:cubicBezTo>
                    <a:pt x="5881" y="28138"/>
                    <a:pt x="5287" y="21819"/>
                    <a:pt x="10162" y="20220"/>
                  </a:cubicBezTo>
                  <a:cubicBezTo>
                    <a:pt x="14902" y="21989"/>
                    <a:pt x="18574" y="27881"/>
                    <a:pt x="24211" y="27881"/>
                  </a:cubicBezTo>
                  <a:cubicBezTo>
                    <a:pt x="24248" y="27881"/>
                    <a:pt x="24284" y="27881"/>
                    <a:pt x="24321" y="27880"/>
                  </a:cubicBezTo>
                  <a:cubicBezTo>
                    <a:pt x="18956" y="27236"/>
                    <a:pt x="15397" y="22438"/>
                    <a:pt x="10394" y="20091"/>
                  </a:cubicBezTo>
                  <a:cubicBezTo>
                    <a:pt x="13515" y="18286"/>
                    <a:pt x="16816" y="16507"/>
                    <a:pt x="20246" y="14804"/>
                  </a:cubicBezTo>
                  <a:lnTo>
                    <a:pt x="21871" y="14005"/>
                  </a:lnTo>
                  <a:cubicBezTo>
                    <a:pt x="24118" y="15173"/>
                    <a:pt x="27476" y="18015"/>
                    <a:pt x="30159" y="18015"/>
                  </a:cubicBezTo>
                  <a:cubicBezTo>
                    <a:pt x="30617" y="18015"/>
                    <a:pt x="31055" y="17932"/>
                    <a:pt x="31465" y="17745"/>
                  </a:cubicBezTo>
                  <a:lnTo>
                    <a:pt x="31465" y="17745"/>
                  </a:lnTo>
                  <a:cubicBezTo>
                    <a:pt x="31199" y="17778"/>
                    <a:pt x="30936" y="17794"/>
                    <a:pt x="30677" y="17794"/>
                  </a:cubicBezTo>
                  <a:cubicBezTo>
                    <a:pt x="27570" y="17794"/>
                    <a:pt x="24936" y="15495"/>
                    <a:pt x="22103" y="13876"/>
                  </a:cubicBezTo>
                  <a:cubicBezTo>
                    <a:pt x="25224" y="12380"/>
                    <a:pt x="31671" y="9053"/>
                    <a:pt x="32471" y="6061"/>
                  </a:cubicBezTo>
                  <a:lnTo>
                    <a:pt x="32471" y="6061"/>
                  </a:lnTo>
                  <a:cubicBezTo>
                    <a:pt x="31052" y="8176"/>
                    <a:pt x="28912" y="9904"/>
                    <a:pt x="26539" y="11297"/>
                  </a:cubicBezTo>
                  <a:cubicBezTo>
                    <a:pt x="25966" y="10495"/>
                    <a:pt x="28283" y="4708"/>
                    <a:pt x="28085" y="4708"/>
                  </a:cubicBezTo>
                  <a:cubicBezTo>
                    <a:pt x="28060" y="4708"/>
                    <a:pt x="27995" y="4799"/>
                    <a:pt x="27880" y="5004"/>
                  </a:cubicBezTo>
                  <a:cubicBezTo>
                    <a:pt x="24037" y="12432"/>
                    <a:pt x="30201" y="9904"/>
                    <a:pt x="20194" y="14572"/>
                  </a:cubicBezTo>
                  <a:cubicBezTo>
                    <a:pt x="17770" y="9208"/>
                    <a:pt x="19034" y="4256"/>
                    <a:pt x="21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30"/>
          <p:cNvGrpSpPr/>
          <p:nvPr/>
        </p:nvGrpSpPr>
        <p:grpSpPr>
          <a:xfrm rot="5400000">
            <a:off x="843699" y="-167799"/>
            <a:ext cx="1566539" cy="1258553"/>
            <a:chOff x="4649450" y="3527425"/>
            <a:chExt cx="1224050" cy="983475"/>
          </a:xfrm>
        </p:grpSpPr>
        <p:sp>
          <p:nvSpPr>
            <p:cNvPr id="837" name="Google Shape;837;p30"/>
            <p:cNvSpPr/>
            <p:nvPr/>
          </p:nvSpPr>
          <p:spPr>
            <a:xfrm>
              <a:off x="4649450" y="4150450"/>
              <a:ext cx="456475" cy="168275"/>
            </a:xfrm>
            <a:custGeom>
              <a:avLst/>
              <a:gdLst/>
              <a:ahLst/>
              <a:cxnLst/>
              <a:rect l="l" t="t" r="r" b="b"/>
              <a:pathLst>
                <a:path w="18259" h="6731" extrusionOk="0">
                  <a:moveTo>
                    <a:pt x="14506" y="1"/>
                  </a:moveTo>
                  <a:lnTo>
                    <a:pt x="14454" y="52"/>
                  </a:lnTo>
                  <a:cubicBezTo>
                    <a:pt x="10483" y="3121"/>
                    <a:pt x="5815" y="5107"/>
                    <a:pt x="888" y="5855"/>
                  </a:cubicBezTo>
                  <a:cubicBezTo>
                    <a:pt x="21" y="6472"/>
                    <a:pt x="0" y="6730"/>
                    <a:pt x="534" y="6730"/>
                  </a:cubicBezTo>
                  <a:cubicBezTo>
                    <a:pt x="3080" y="6730"/>
                    <a:pt x="18259" y="854"/>
                    <a:pt x="145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0"/>
            <p:cNvSpPr/>
            <p:nvPr/>
          </p:nvSpPr>
          <p:spPr>
            <a:xfrm>
              <a:off x="4756075" y="3527425"/>
              <a:ext cx="1117425" cy="983475"/>
            </a:xfrm>
            <a:custGeom>
              <a:avLst/>
              <a:gdLst/>
              <a:ahLst/>
              <a:cxnLst/>
              <a:rect l="l" t="t" r="r" b="b"/>
              <a:pathLst>
                <a:path w="44697" h="39339" extrusionOk="0">
                  <a:moveTo>
                    <a:pt x="36379" y="5979"/>
                  </a:moveTo>
                  <a:cubicBezTo>
                    <a:pt x="37626" y="5979"/>
                    <a:pt x="37864" y="7555"/>
                    <a:pt x="35747" y="9035"/>
                  </a:cubicBezTo>
                  <a:cubicBezTo>
                    <a:pt x="35259" y="9350"/>
                    <a:pt x="34824" y="9486"/>
                    <a:pt x="34473" y="9486"/>
                  </a:cubicBezTo>
                  <a:cubicBezTo>
                    <a:pt x="33357" y="9486"/>
                    <a:pt x="33082" y="8112"/>
                    <a:pt x="34612" y="6739"/>
                  </a:cubicBezTo>
                  <a:cubicBezTo>
                    <a:pt x="35297" y="6203"/>
                    <a:pt x="35910" y="5979"/>
                    <a:pt x="36379" y="5979"/>
                  </a:cubicBezTo>
                  <a:close/>
                  <a:moveTo>
                    <a:pt x="21172" y="10001"/>
                  </a:moveTo>
                  <a:cubicBezTo>
                    <a:pt x="21224" y="10001"/>
                    <a:pt x="21276" y="10006"/>
                    <a:pt x="21330" y="10015"/>
                  </a:cubicBezTo>
                  <a:cubicBezTo>
                    <a:pt x="22725" y="10339"/>
                    <a:pt x="21930" y="14441"/>
                    <a:pt x="20363" y="14441"/>
                  </a:cubicBezTo>
                  <a:cubicBezTo>
                    <a:pt x="20308" y="14441"/>
                    <a:pt x="20252" y="14435"/>
                    <a:pt x="20195" y="14425"/>
                  </a:cubicBezTo>
                  <a:cubicBezTo>
                    <a:pt x="18771" y="14125"/>
                    <a:pt x="19573" y="10001"/>
                    <a:pt x="21172" y="10001"/>
                  </a:cubicBezTo>
                  <a:close/>
                  <a:moveTo>
                    <a:pt x="19764" y="21596"/>
                  </a:moveTo>
                  <a:cubicBezTo>
                    <a:pt x="20187" y="21596"/>
                    <a:pt x="20679" y="21690"/>
                    <a:pt x="21227" y="21904"/>
                  </a:cubicBezTo>
                  <a:cubicBezTo>
                    <a:pt x="23760" y="23171"/>
                    <a:pt x="23321" y="25199"/>
                    <a:pt x="21380" y="25199"/>
                  </a:cubicBezTo>
                  <a:cubicBezTo>
                    <a:pt x="20950" y="25199"/>
                    <a:pt x="20447" y="25099"/>
                    <a:pt x="19885" y="24870"/>
                  </a:cubicBezTo>
                  <a:cubicBezTo>
                    <a:pt x="17338" y="23618"/>
                    <a:pt x="17796" y="21596"/>
                    <a:pt x="19764" y="21596"/>
                  </a:cubicBezTo>
                  <a:close/>
                  <a:moveTo>
                    <a:pt x="24182" y="26162"/>
                  </a:moveTo>
                  <a:cubicBezTo>
                    <a:pt x="24978" y="26162"/>
                    <a:pt x="26067" y="26763"/>
                    <a:pt x="25869" y="27630"/>
                  </a:cubicBezTo>
                  <a:cubicBezTo>
                    <a:pt x="25759" y="27880"/>
                    <a:pt x="25466" y="27993"/>
                    <a:pt x="25120" y="27993"/>
                  </a:cubicBezTo>
                  <a:cubicBezTo>
                    <a:pt x="24325" y="27993"/>
                    <a:pt x="23247" y="27401"/>
                    <a:pt x="23445" y="26521"/>
                  </a:cubicBezTo>
                  <a:cubicBezTo>
                    <a:pt x="23553" y="26273"/>
                    <a:pt x="23840" y="26162"/>
                    <a:pt x="24182" y="26162"/>
                  </a:cubicBezTo>
                  <a:close/>
                  <a:moveTo>
                    <a:pt x="25606" y="0"/>
                  </a:moveTo>
                  <a:cubicBezTo>
                    <a:pt x="22588" y="0"/>
                    <a:pt x="17675" y="4496"/>
                    <a:pt x="17900" y="6456"/>
                  </a:cubicBezTo>
                  <a:cubicBezTo>
                    <a:pt x="16987" y="8479"/>
                    <a:pt x="18562" y="15892"/>
                    <a:pt x="17553" y="15892"/>
                  </a:cubicBezTo>
                  <a:cubicBezTo>
                    <a:pt x="17250" y="15892"/>
                    <a:pt x="16715" y="15226"/>
                    <a:pt x="15811" y="13548"/>
                  </a:cubicBezTo>
                  <a:cubicBezTo>
                    <a:pt x="13644" y="6765"/>
                    <a:pt x="18519" y="3541"/>
                    <a:pt x="16894" y="2097"/>
                  </a:cubicBezTo>
                  <a:lnTo>
                    <a:pt x="16894" y="2097"/>
                  </a:lnTo>
                  <a:cubicBezTo>
                    <a:pt x="4927" y="6524"/>
                    <a:pt x="13981" y="20631"/>
                    <a:pt x="11457" y="20631"/>
                  </a:cubicBezTo>
                  <a:cubicBezTo>
                    <a:pt x="11408" y="20631"/>
                    <a:pt x="11355" y="20625"/>
                    <a:pt x="11297" y="20615"/>
                  </a:cubicBezTo>
                  <a:cubicBezTo>
                    <a:pt x="3844" y="16823"/>
                    <a:pt x="7919" y="10273"/>
                    <a:pt x="6268" y="9241"/>
                  </a:cubicBezTo>
                  <a:lnTo>
                    <a:pt x="6268" y="9241"/>
                  </a:lnTo>
                  <a:cubicBezTo>
                    <a:pt x="1780" y="9447"/>
                    <a:pt x="1" y="18345"/>
                    <a:pt x="1368" y="21131"/>
                  </a:cubicBezTo>
                  <a:cubicBezTo>
                    <a:pt x="2425" y="24225"/>
                    <a:pt x="5314" y="26727"/>
                    <a:pt x="8563" y="26933"/>
                  </a:cubicBezTo>
                  <a:cubicBezTo>
                    <a:pt x="6681" y="33304"/>
                    <a:pt x="11968" y="36295"/>
                    <a:pt x="13180" y="37095"/>
                  </a:cubicBezTo>
                  <a:cubicBezTo>
                    <a:pt x="16091" y="38759"/>
                    <a:pt x="18570" y="39338"/>
                    <a:pt x="20584" y="39338"/>
                  </a:cubicBezTo>
                  <a:cubicBezTo>
                    <a:pt x="22940" y="39338"/>
                    <a:pt x="24659" y="38544"/>
                    <a:pt x="25688" y="37766"/>
                  </a:cubicBezTo>
                  <a:cubicBezTo>
                    <a:pt x="27932" y="35831"/>
                    <a:pt x="26101" y="36167"/>
                    <a:pt x="21975" y="35702"/>
                  </a:cubicBezTo>
                  <a:cubicBezTo>
                    <a:pt x="17100" y="35522"/>
                    <a:pt x="14469" y="31086"/>
                    <a:pt x="15991" y="29616"/>
                  </a:cubicBezTo>
                  <a:cubicBezTo>
                    <a:pt x="16201" y="29582"/>
                    <a:pt x="16415" y="29566"/>
                    <a:pt x="16633" y="29566"/>
                  </a:cubicBezTo>
                  <a:cubicBezTo>
                    <a:pt x="19978" y="29566"/>
                    <a:pt x="24301" y="33264"/>
                    <a:pt x="28670" y="33264"/>
                  </a:cubicBezTo>
                  <a:cubicBezTo>
                    <a:pt x="29941" y="33264"/>
                    <a:pt x="31216" y="32951"/>
                    <a:pt x="32471" y="32143"/>
                  </a:cubicBezTo>
                  <a:cubicBezTo>
                    <a:pt x="34277" y="31215"/>
                    <a:pt x="38068" y="28558"/>
                    <a:pt x="36933" y="27759"/>
                  </a:cubicBezTo>
                  <a:lnTo>
                    <a:pt x="36933" y="27759"/>
                  </a:lnTo>
                  <a:cubicBezTo>
                    <a:pt x="35945" y="27884"/>
                    <a:pt x="34966" y="27947"/>
                    <a:pt x="34021" y="27947"/>
                  </a:cubicBezTo>
                  <a:cubicBezTo>
                    <a:pt x="29910" y="27947"/>
                    <a:pt x="26443" y="26752"/>
                    <a:pt x="25688" y="24277"/>
                  </a:cubicBezTo>
                  <a:cubicBezTo>
                    <a:pt x="25424" y="23442"/>
                    <a:pt x="25932" y="23157"/>
                    <a:pt x="26853" y="23157"/>
                  </a:cubicBezTo>
                  <a:cubicBezTo>
                    <a:pt x="28828" y="23157"/>
                    <a:pt x="32703" y="24465"/>
                    <a:pt x="34948" y="24465"/>
                  </a:cubicBezTo>
                  <a:cubicBezTo>
                    <a:pt x="35537" y="24465"/>
                    <a:pt x="36013" y="24375"/>
                    <a:pt x="36314" y="24148"/>
                  </a:cubicBezTo>
                  <a:cubicBezTo>
                    <a:pt x="38816" y="23606"/>
                    <a:pt x="43303" y="19274"/>
                    <a:pt x="41137" y="18500"/>
                  </a:cubicBezTo>
                  <a:lnTo>
                    <a:pt x="41137" y="18500"/>
                  </a:lnTo>
                  <a:cubicBezTo>
                    <a:pt x="39565" y="18986"/>
                    <a:pt x="37927" y="19194"/>
                    <a:pt x="36455" y="19194"/>
                  </a:cubicBezTo>
                  <a:cubicBezTo>
                    <a:pt x="32299" y="19194"/>
                    <a:pt x="29474" y="17531"/>
                    <a:pt x="33245" y="15740"/>
                  </a:cubicBezTo>
                  <a:cubicBezTo>
                    <a:pt x="36340" y="14554"/>
                    <a:pt x="40131" y="15818"/>
                    <a:pt x="42375" y="13006"/>
                  </a:cubicBezTo>
                  <a:cubicBezTo>
                    <a:pt x="43355" y="10453"/>
                    <a:pt x="44696" y="5966"/>
                    <a:pt x="43742" y="4109"/>
                  </a:cubicBezTo>
                  <a:cubicBezTo>
                    <a:pt x="41314" y="2858"/>
                    <a:pt x="38595" y="2047"/>
                    <a:pt x="36153" y="2047"/>
                  </a:cubicBezTo>
                  <a:cubicBezTo>
                    <a:pt x="32654" y="2047"/>
                    <a:pt x="29725" y="3712"/>
                    <a:pt x="29041" y="8132"/>
                  </a:cubicBezTo>
                  <a:cubicBezTo>
                    <a:pt x="28743" y="9270"/>
                    <a:pt x="28120" y="10152"/>
                    <a:pt x="27203" y="10152"/>
                  </a:cubicBezTo>
                  <a:cubicBezTo>
                    <a:pt x="26852" y="10152"/>
                    <a:pt x="26459" y="10023"/>
                    <a:pt x="26024" y="9731"/>
                  </a:cubicBezTo>
                  <a:cubicBezTo>
                    <a:pt x="23651" y="7100"/>
                    <a:pt x="26901" y="3851"/>
                    <a:pt x="27468" y="1065"/>
                  </a:cubicBezTo>
                  <a:cubicBezTo>
                    <a:pt x="27065" y="312"/>
                    <a:pt x="26401" y="0"/>
                    <a:pt x="256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4841875" y="3612075"/>
              <a:ext cx="811775" cy="761500"/>
            </a:xfrm>
            <a:custGeom>
              <a:avLst/>
              <a:gdLst/>
              <a:ahLst/>
              <a:cxnLst/>
              <a:rect l="l" t="t" r="r" b="b"/>
              <a:pathLst>
                <a:path w="32471" h="30460" extrusionOk="0">
                  <a:moveTo>
                    <a:pt x="21097" y="0"/>
                  </a:moveTo>
                  <a:lnTo>
                    <a:pt x="21097" y="0"/>
                  </a:lnTo>
                  <a:cubicBezTo>
                    <a:pt x="18312" y="4075"/>
                    <a:pt x="17873" y="9827"/>
                    <a:pt x="20014" y="14675"/>
                  </a:cubicBezTo>
                  <a:cubicBezTo>
                    <a:pt x="17796" y="15759"/>
                    <a:pt x="15114" y="17177"/>
                    <a:pt x="12663" y="18544"/>
                  </a:cubicBezTo>
                  <a:cubicBezTo>
                    <a:pt x="8614" y="14005"/>
                    <a:pt x="8589" y="9827"/>
                    <a:pt x="10007" y="4901"/>
                  </a:cubicBezTo>
                  <a:lnTo>
                    <a:pt x="10007" y="4901"/>
                  </a:lnTo>
                  <a:cubicBezTo>
                    <a:pt x="7841" y="9208"/>
                    <a:pt x="8924" y="14908"/>
                    <a:pt x="12457" y="18647"/>
                  </a:cubicBezTo>
                  <a:cubicBezTo>
                    <a:pt x="10884" y="19524"/>
                    <a:pt x="8769" y="20762"/>
                    <a:pt x="6912" y="21897"/>
                  </a:cubicBezTo>
                  <a:cubicBezTo>
                    <a:pt x="2192" y="20607"/>
                    <a:pt x="26" y="15217"/>
                    <a:pt x="464" y="10446"/>
                  </a:cubicBezTo>
                  <a:lnTo>
                    <a:pt x="464" y="10446"/>
                  </a:lnTo>
                  <a:cubicBezTo>
                    <a:pt x="0" y="10884"/>
                    <a:pt x="284" y="12096"/>
                    <a:pt x="258" y="13231"/>
                  </a:cubicBezTo>
                  <a:cubicBezTo>
                    <a:pt x="568" y="16739"/>
                    <a:pt x="2734" y="20891"/>
                    <a:pt x="6628" y="22052"/>
                  </a:cubicBezTo>
                  <a:cubicBezTo>
                    <a:pt x="6345" y="22464"/>
                    <a:pt x="4153" y="23135"/>
                    <a:pt x="4230" y="23805"/>
                  </a:cubicBezTo>
                  <a:cubicBezTo>
                    <a:pt x="4926" y="23367"/>
                    <a:pt x="6061" y="22671"/>
                    <a:pt x="7170" y="22000"/>
                  </a:cubicBezTo>
                  <a:lnTo>
                    <a:pt x="7170" y="22000"/>
                  </a:lnTo>
                  <a:cubicBezTo>
                    <a:pt x="5519" y="24527"/>
                    <a:pt x="6783" y="29840"/>
                    <a:pt x="9491" y="30459"/>
                  </a:cubicBezTo>
                  <a:cubicBezTo>
                    <a:pt x="5881" y="28138"/>
                    <a:pt x="5287" y="21819"/>
                    <a:pt x="10162" y="20220"/>
                  </a:cubicBezTo>
                  <a:cubicBezTo>
                    <a:pt x="14902" y="21989"/>
                    <a:pt x="18574" y="27881"/>
                    <a:pt x="24211" y="27881"/>
                  </a:cubicBezTo>
                  <a:cubicBezTo>
                    <a:pt x="24248" y="27881"/>
                    <a:pt x="24284" y="27881"/>
                    <a:pt x="24321" y="27880"/>
                  </a:cubicBezTo>
                  <a:cubicBezTo>
                    <a:pt x="18956" y="27236"/>
                    <a:pt x="15397" y="22438"/>
                    <a:pt x="10394" y="20091"/>
                  </a:cubicBezTo>
                  <a:cubicBezTo>
                    <a:pt x="13515" y="18286"/>
                    <a:pt x="16816" y="16507"/>
                    <a:pt x="20246" y="14804"/>
                  </a:cubicBezTo>
                  <a:lnTo>
                    <a:pt x="21871" y="14005"/>
                  </a:lnTo>
                  <a:cubicBezTo>
                    <a:pt x="24118" y="15173"/>
                    <a:pt x="27476" y="18015"/>
                    <a:pt x="30159" y="18015"/>
                  </a:cubicBezTo>
                  <a:cubicBezTo>
                    <a:pt x="30617" y="18015"/>
                    <a:pt x="31055" y="17932"/>
                    <a:pt x="31465" y="17745"/>
                  </a:cubicBezTo>
                  <a:lnTo>
                    <a:pt x="31465" y="17745"/>
                  </a:lnTo>
                  <a:cubicBezTo>
                    <a:pt x="31199" y="17778"/>
                    <a:pt x="30936" y="17794"/>
                    <a:pt x="30677" y="17794"/>
                  </a:cubicBezTo>
                  <a:cubicBezTo>
                    <a:pt x="27570" y="17794"/>
                    <a:pt x="24936" y="15495"/>
                    <a:pt x="22103" y="13876"/>
                  </a:cubicBezTo>
                  <a:cubicBezTo>
                    <a:pt x="25224" y="12380"/>
                    <a:pt x="31671" y="9053"/>
                    <a:pt x="32471" y="6061"/>
                  </a:cubicBezTo>
                  <a:lnTo>
                    <a:pt x="32471" y="6061"/>
                  </a:lnTo>
                  <a:cubicBezTo>
                    <a:pt x="31052" y="8176"/>
                    <a:pt x="28912" y="9904"/>
                    <a:pt x="26539" y="11297"/>
                  </a:cubicBezTo>
                  <a:cubicBezTo>
                    <a:pt x="25966" y="10495"/>
                    <a:pt x="28283" y="4708"/>
                    <a:pt x="28085" y="4708"/>
                  </a:cubicBezTo>
                  <a:cubicBezTo>
                    <a:pt x="28060" y="4708"/>
                    <a:pt x="27995" y="4799"/>
                    <a:pt x="27880" y="5004"/>
                  </a:cubicBezTo>
                  <a:cubicBezTo>
                    <a:pt x="24037" y="12432"/>
                    <a:pt x="30201" y="9904"/>
                    <a:pt x="20194" y="14572"/>
                  </a:cubicBezTo>
                  <a:cubicBezTo>
                    <a:pt x="17770" y="9208"/>
                    <a:pt x="19034" y="4256"/>
                    <a:pt x="210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0" name="Google Shape;840;p30"/>
          <p:cNvSpPr/>
          <p:nvPr/>
        </p:nvSpPr>
        <p:spPr>
          <a:xfrm rot="5400000">
            <a:off x="46552" y="-266247"/>
            <a:ext cx="1352261" cy="1831915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30"/>
          <p:cNvSpPr/>
          <p:nvPr/>
        </p:nvSpPr>
        <p:spPr>
          <a:xfrm rot="10800000" flipH="1">
            <a:off x="-323965" y="502387"/>
            <a:ext cx="890430" cy="1206405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30"/>
          <p:cNvSpPr/>
          <p:nvPr/>
        </p:nvSpPr>
        <p:spPr>
          <a:xfrm rot="-5400000" flipH="1">
            <a:off x="7489631" y="-565322"/>
            <a:ext cx="1726514" cy="2338788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3" name="Google Shape;843;p30"/>
          <p:cNvGrpSpPr/>
          <p:nvPr/>
        </p:nvGrpSpPr>
        <p:grpSpPr>
          <a:xfrm rot="10800000">
            <a:off x="8053010" y="1678417"/>
            <a:ext cx="1255875" cy="1009045"/>
            <a:chOff x="4649450" y="3527425"/>
            <a:chExt cx="1224050" cy="983475"/>
          </a:xfrm>
        </p:grpSpPr>
        <p:sp>
          <p:nvSpPr>
            <p:cNvPr id="844" name="Google Shape;844;p30"/>
            <p:cNvSpPr/>
            <p:nvPr/>
          </p:nvSpPr>
          <p:spPr>
            <a:xfrm>
              <a:off x="4649450" y="4150450"/>
              <a:ext cx="456475" cy="168275"/>
            </a:xfrm>
            <a:custGeom>
              <a:avLst/>
              <a:gdLst/>
              <a:ahLst/>
              <a:cxnLst/>
              <a:rect l="l" t="t" r="r" b="b"/>
              <a:pathLst>
                <a:path w="18259" h="6731" extrusionOk="0">
                  <a:moveTo>
                    <a:pt x="14506" y="1"/>
                  </a:moveTo>
                  <a:lnTo>
                    <a:pt x="14454" y="52"/>
                  </a:lnTo>
                  <a:cubicBezTo>
                    <a:pt x="10483" y="3121"/>
                    <a:pt x="5815" y="5107"/>
                    <a:pt x="888" y="5855"/>
                  </a:cubicBezTo>
                  <a:cubicBezTo>
                    <a:pt x="21" y="6472"/>
                    <a:pt x="0" y="6730"/>
                    <a:pt x="534" y="6730"/>
                  </a:cubicBezTo>
                  <a:cubicBezTo>
                    <a:pt x="3080" y="6730"/>
                    <a:pt x="18259" y="854"/>
                    <a:pt x="145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4756075" y="3527425"/>
              <a:ext cx="1117425" cy="983475"/>
            </a:xfrm>
            <a:custGeom>
              <a:avLst/>
              <a:gdLst/>
              <a:ahLst/>
              <a:cxnLst/>
              <a:rect l="l" t="t" r="r" b="b"/>
              <a:pathLst>
                <a:path w="44697" h="39339" extrusionOk="0">
                  <a:moveTo>
                    <a:pt x="36379" y="5979"/>
                  </a:moveTo>
                  <a:cubicBezTo>
                    <a:pt x="37626" y="5979"/>
                    <a:pt x="37864" y="7555"/>
                    <a:pt x="35747" y="9035"/>
                  </a:cubicBezTo>
                  <a:cubicBezTo>
                    <a:pt x="35259" y="9350"/>
                    <a:pt x="34824" y="9486"/>
                    <a:pt x="34473" y="9486"/>
                  </a:cubicBezTo>
                  <a:cubicBezTo>
                    <a:pt x="33357" y="9486"/>
                    <a:pt x="33082" y="8112"/>
                    <a:pt x="34612" y="6739"/>
                  </a:cubicBezTo>
                  <a:cubicBezTo>
                    <a:pt x="35297" y="6203"/>
                    <a:pt x="35910" y="5979"/>
                    <a:pt x="36379" y="5979"/>
                  </a:cubicBezTo>
                  <a:close/>
                  <a:moveTo>
                    <a:pt x="21172" y="10001"/>
                  </a:moveTo>
                  <a:cubicBezTo>
                    <a:pt x="21224" y="10001"/>
                    <a:pt x="21276" y="10006"/>
                    <a:pt x="21330" y="10015"/>
                  </a:cubicBezTo>
                  <a:cubicBezTo>
                    <a:pt x="22725" y="10339"/>
                    <a:pt x="21930" y="14441"/>
                    <a:pt x="20363" y="14441"/>
                  </a:cubicBezTo>
                  <a:cubicBezTo>
                    <a:pt x="20308" y="14441"/>
                    <a:pt x="20252" y="14435"/>
                    <a:pt x="20195" y="14425"/>
                  </a:cubicBezTo>
                  <a:cubicBezTo>
                    <a:pt x="18771" y="14125"/>
                    <a:pt x="19573" y="10001"/>
                    <a:pt x="21172" y="10001"/>
                  </a:cubicBezTo>
                  <a:close/>
                  <a:moveTo>
                    <a:pt x="19764" y="21596"/>
                  </a:moveTo>
                  <a:cubicBezTo>
                    <a:pt x="20187" y="21596"/>
                    <a:pt x="20679" y="21690"/>
                    <a:pt x="21227" y="21904"/>
                  </a:cubicBezTo>
                  <a:cubicBezTo>
                    <a:pt x="23760" y="23171"/>
                    <a:pt x="23321" y="25199"/>
                    <a:pt x="21380" y="25199"/>
                  </a:cubicBezTo>
                  <a:cubicBezTo>
                    <a:pt x="20950" y="25199"/>
                    <a:pt x="20447" y="25099"/>
                    <a:pt x="19885" y="24870"/>
                  </a:cubicBezTo>
                  <a:cubicBezTo>
                    <a:pt x="17338" y="23618"/>
                    <a:pt x="17796" y="21596"/>
                    <a:pt x="19764" y="21596"/>
                  </a:cubicBezTo>
                  <a:close/>
                  <a:moveTo>
                    <a:pt x="24182" y="26162"/>
                  </a:moveTo>
                  <a:cubicBezTo>
                    <a:pt x="24978" y="26162"/>
                    <a:pt x="26067" y="26763"/>
                    <a:pt x="25869" y="27630"/>
                  </a:cubicBezTo>
                  <a:cubicBezTo>
                    <a:pt x="25759" y="27880"/>
                    <a:pt x="25466" y="27993"/>
                    <a:pt x="25120" y="27993"/>
                  </a:cubicBezTo>
                  <a:cubicBezTo>
                    <a:pt x="24325" y="27993"/>
                    <a:pt x="23247" y="27401"/>
                    <a:pt x="23445" y="26521"/>
                  </a:cubicBezTo>
                  <a:cubicBezTo>
                    <a:pt x="23553" y="26273"/>
                    <a:pt x="23840" y="26162"/>
                    <a:pt x="24182" y="26162"/>
                  </a:cubicBezTo>
                  <a:close/>
                  <a:moveTo>
                    <a:pt x="25606" y="0"/>
                  </a:moveTo>
                  <a:cubicBezTo>
                    <a:pt x="22588" y="0"/>
                    <a:pt x="17675" y="4496"/>
                    <a:pt x="17900" y="6456"/>
                  </a:cubicBezTo>
                  <a:cubicBezTo>
                    <a:pt x="16987" y="8479"/>
                    <a:pt x="18562" y="15892"/>
                    <a:pt x="17553" y="15892"/>
                  </a:cubicBezTo>
                  <a:cubicBezTo>
                    <a:pt x="17250" y="15892"/>
                    <a:pt x="16715" y="15226"/>
                    <a:pt x="15811" y="13548"/>
                  </a:cubicBezTo>
                  <a:cubicBezTo>
                    <a:pt x="13644" y="6765"/>
                    <a:pt x="18519" y="3541"/>
                    <a:pt x="16894" y="2097"/>
                  </a:cubicBezTo>
                  <a:lnTo>
                    <a:pt x="16894" y="2097"/>
                  </a:lnTo>
                  <a:cubicBezTo>
                    <a:pt x="4927" y="6524"/>
                    <a:pt x="13981" y="20631"/>
                    <a:pt x="11457" y="20631"/>
                  </a:cubicBezTo>
                  <a:cubicBezTo>
                    <a:pt x="11408" y="20631"/>
                    <a:pt x="11355" y="20625"/>
                    <a:pt x="11297" y="20615"/>
                  </a:cubicBezTo>
                  <a:cubicBezTo>
                    <a:pt x="3844" y="16823"/>
                    <a:pt x="7919" y="10273"/>
                    <a:pt x="6268" y="9241"/>
                  </a:cubicBezTo>
                  <a:lnTo>
                    <a:pt x="6268" y="9241"/>
                  </a:lnTo>
                  <a:cubicBezTo>
                    <a:pt x="1780" y="9447"/>
                    <a:pt x="1" y="18345"/>
                    <a:pt x="1368" y="21131"/>
                  </a:cubicBezTo>
                  <a:cubicBezTo>
                    <a:pt x="2425" y="24225"/>
                    <a:pt x="5314" y="26727"/>
                    <a:pt x="8563" y="26933"/>
                  </a:cubicBezTo>
                  <a:cubicBezTo>
                    <a:pt x="6681" y="33304"/>
                    <a:pt x="11968" y="36295"/>
                    <a:pt x="13180" y="37095"/>
                  </a:cubicBezTo>
                  <a:cubicBezTo>
                    <a:pt x="16091" y="38759"/>
                    <a:pt x="18570" y="39338"/>
                    <a:pt x="20584" y="39338"/>
                  </a:cubicBezTo>
                  <a:cubicBezTo>
                    <a:pt x="22940" y="39338"/>
                    <a:pt x="24659" y="38544"/>
                    <a:pt x="25688" y="37766"/>
                  </a:cubicBezTo>
                  <a:cubicBezTo>
                    <a:pt x="27932" y="35831"/>
                    <a:pt x="26101" y="36167"/>
                    <a:pt x="21975" y="35702"/>
                  </a:cubicBezTo>
                  <a:cubicBezTo>
                    <a:pt x="17100" y="35522"/>
                    <a:pt x="14469" y="31086"/>
                    <a:pt x="15991" y="29616"/>
                  </a:cubicBezTo>
                  <a:cubicBezTo>
                    <a:pt x="16201" y="29582"/>
                    <a:pt x="16415" y="29566"/>
                    <a:pt x="16633" y="29566"/>
                  </a:cubicBezTo>
                  <a:cubicBezTo>
                    <a:pt x="19978" y="29566"/>
                    <a:pt x="24301" y="33264"/>
                    <a:pt x="28670" y="33264"/>
                  </a:cubicBezTo>
                  <a:cubicBezTo>
                    <a:pt x="29941" y="33264"/>
                    <a:pt x="31216" y="32951"/>
                    <a:pt x="32471" y="32143"/>
                  </a:cubicBezTo>
                  <a:cubicBezTo>
                    <a:pt x="34277" y="31215"/>
                    <a:pt x="38068" y="28558"/>
                    <a:pt x="36933" y="27759"/>
                  </a:cubicBezTo>
                  <a:lnTo>
                    <a:pt x="36933" y="27759"/>
                  </a:lnTo>
                  <a:cubicBezTo>
                    <a:pt x="35945" y="27884"/>
                    <a:pt x="34966" y="27947"/>
                    <a:pt x="34021" y="27947"/>
                  </a:cubicBezTo>
                  <a:cubicBezTo>
                    <a:pt x="29910" y="27947"/>
                    <a:pt x="26443" y="26752"/>
                    <a:pt x="25688" y="24277"/>
                  </a:cubicBezTo>
                  <a:cubicBezTo>
                    <a:pt x="25424" y="23442"/>
                    <a:pt x="25932" y="23157"/>
                    <a:pt x="26853" y="23157"/>
                  </a:cubicBezTo>
                  <a:cubicBezTo>
                    <a:pt x="28828" y="23157"/>
                    <a:pt x="32703" y="24465"/>
                    <a:pt x="34948" y="24465"/>
                  </a:cubicBezTo>
                  <a:cubicBezTo>
                    <a:pt x="35537" y="24465"/>
                    <a:pt x="36013" y="24375"/>
                    <a:pt x="36314" y="24148"/>
                  </a:cubicBezTo>
                  <a:cubicBezTo>
                    <a:pt x="38816" y="23606"/>
                    <a:pt x="43303" y="19274"/>
                    <a:pt x="41137" y="18500"/>
                  </a:cubicBezTo>
                  <a:lnTo>
                    <a:pt x="41137" y="18500"/>
                  </a:lnTo>
                  <a:cubicBezTo>
                    <a:pt x="39565" y="18986"/>
                    <a:pt x="37927" y="19194"/>
                    <a:pt x="36455" y="19194"/>
                  </a:cubicBezTo>
                  <a:cubicBezTo>
                    <a:pt x="32299" y="19194"/>
                    <a:pt x="29474" y="17531"/>
                    <a:pt x="33245" y="15740"/>
                  </a:cubicBezTo>
                  <a:cubicBezTo>
                    <a:pt x="36340" y="14554"/>
                    <a:pt x="40131" y="15818"/>
                    <a:pt x="42375" y="13006"/>
                  </a:cubicBezTo>
                  <a:cubicBezTo>
                    <a:pt x="43355" y="10453"/>
                    <a:pt x="44696" y="5966"/>
                    <a:pt x="43742" y="4109"/>
                  </a:cubicBezTo>
                  <a:cubicBezTo>
                    <a:pt x="41314" y="2858"/>
                    <a:pt x="38595" y="2047"/>
                    <a:pt x="36153" y="2047"/>
                  </a:cubicBezTo>
                  <a:cubicBezTo>
                    <a:pt x="32654" y="2047"/>
                    <a:pt x="29725" y="3712"/>
                    <a:pt x="29041" y="8132"/>
                  </a:cubicBezTo>
                  <a:cubicBezTo>
                    <a:pt x="28743" y="9270"/>
                    <a:pt x="28120" y="10152"/>
                    <a:pt x="27203" y="10152"/>
                  </a:cubicBezTo>
                  <a:cubicBezTo>
                    <a:pt x="26852" y="10152"/>
                    <a:pt x="26459" y="10023"/>
                    <a:pt x="26024" y="9731"/>
                  </a:cubicBezTo>
                  <a:cubicBezTo>
                    <a:pt x="23651" y="7100"/>
                    <a:pt x="26901" y="3851"/>
                    <a:pt x="27468" y="1065"/>
                  </a:cubicBezTo>
                  <a:cubicBezTo>
                    <a:pt x="27065" y="312"/>
                    <a:pt x="26401" y="0"/>
                    <a:pt x="256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0"/>
            <p:cNvSpPr/>
            <p:nvPr/>
          </p:nvSpPr>
          <p:spPr>
            <a:xfrm>
              <a:off x="4841875" y="3612075"/>
              <a:ext cx="811775" cy="761500"/>
            </a:xfrm>
            <a:custGeom>
              <a:avLst/>
              <a:gdLst/>
              <a:ahLst/>
              <a:cxnLst/>
              <a:rect l="l" t="t" r="r" b="b"/>
              <a:pathLst>
                <a:path w="32471" h="30460" extrusionOk="0">
                  <a:moveTo>
                    <a:pt x="21097" y="0"/>
                  </a:moveTo>
                  <a:lnTo>
                    <a:pt x="21097" y="0"/>
                  </a:lnTo>
                  <a:cubicBezTo>
                    <a:pt x="18312" y="4075"/>
                    <a:pt x="17873" y="9827"/>
                    <a:pt x="20014" y="14675"/>
                  </a:cubicBezTo>
                  <a:cubicBezTo>
                    <a:pt x="17796" y="15759"/>
                    <a:pt x="15114" y="17177"/>
                    <a:pt x="12663" y="18544"/>
                  </a:cubicBezTo>
                  <a:cubicBezTo>
                    <a:pt x="8614" y="14005"/>
                    <a:pt x="8589" y="9827"/>
                    <a:pt x="10007" y="4901"/>
                  </a:cubicBezTo>
                  <a:lnTo>
                    <a:pt x="10007" y="4901"/>
                  </a:lnTo>
                  <a:cubicBezTo>
                    <a:pt x="7841" y="9208"/>
                    <a:pt x="8924" y="14908"/>
                    <a:pt x="12457" y="18647"/>
                  </a:cubicBezTo>
                  <a:cubicBezTo>
                    <a:pt x="10884" y="19524"/>
                    <a:pt x="8769" y="20762"/>
                    <a:pt x="6912" y="21897"/>
                  </a:cubicBezTo>
                  <a:cubicBezTo>
                    <a:pt x="2192" y="20607"/>
                    <a:pt x="26" y="15217"/>
                    <a:pt x="464" y="10446"/>
                  </a:cubicBezTo>
                  <a:lnTo>
                    <a:pt x="464" y="10446"/>
                  </a:lnTo>
                  <a:cubicBezTo>
                    <a:pt x="0" y="10884"/>
                    <a:pt x="284" y="12096"/>
                    <a:pt x="258" y="13231"/>
                  </a:cubicBezTo>
                  <a:cubicBezTo>
                    <a:pt x="568" y="16739"/>
                    <a:pt x="2734" y="20891"/>
                    <a:pt x="6628" y="22052"/>
                  </a:cubicBezTo>
                  <a:cubicBezTo>
                    <a:pt x="6345" y="22464"/>
                    <a:pt x="4153" y="23135"/>
                    <a:pt x="4230" y="23805"/>
                  </a:cubicBezTo>
                  <a:cubicBezTo>
                    <a:pt x="4926" y="23367"/>
                    <a:pt x="6061" y="22671"/>
                    <a:pt x="7170" y="22000"/>
                  </a:cubicBezTo>
                  <a:lnTo>
                    <a:pt x="7170" y="22000"/>
                  </a:lnTo>
                  <a:cubicBezTo>
                    <a:pt x="5519" y="24527"/>
                    <a:pt x="6783" y="29840"/>
                    <a:pt x="9491" y="30459"/>
                  </a:cubicBezTo>
                  <a:cubicBezTo>
                    <a:pt x="5881" y="28138"/>
                    <a:pt x="5287" y="21819"/>
                    <a:pt x="10162" y="20220"/>
                  </a:cubicBezTo>
                  <a:cubicBezTo>
                    <a:pt x="14902" y="21989"/>
                    <a:pt x="18574" y="27881"/>
                    <a:pt x="24211" y="27881"/>
                  </a:cubicBezTo>
                  <a:cubicBezTo>
                    <a:pt x="24248" y="27881"/>
                    <a:pt x="24284" y="27881"/>
                    <a:pt x="24321" y="27880"/>
                  </a:cubicBezTo>
                  <a:cubicBezTo>
                    <a:pt x="18956" y="27236"/>
                    <a:pt x="15397" y="22438"/>
                    <a:pt x="10394" y="20091"/>
                  </a:cubicBezTo>
                  <a:cubicBezTo>
                    <a:pt x="13515" y="18286"/>
                    <a:pt x="16816" y="16507"/>
                    <a:pt x="20246" y="14804"/>
                  </a:cubicBezTo>
                  <a:lnTo>
                    <a:pt x="21871" y="14005"/>
                  </a:lnTo>
                  <a:cubicBezTo>
                    <a:pt x="24118" y="15173"/>
                    <a:pt x="27476" y="18015"/>
                    <a:pt x="30159" y="18015"/>
                  </a:cubicBezTo>
                  <a:cubicBezTo>
                    <a:pt x="30617" y="18015"/>
                    <a:pt x="31055" y="17932"/>
                    <a:pt x="31465" y="17745"/>
                  </a:cubicBezTo>
                  <a:lnTo>
                    <a:pt x="31465" y="17745"/>
                  </a:lnTo>
                  <a:cubicBezTo>
                    <a:pt x="31199" y="17778"/>
                    <a:pt x="30936" y="17794"/>
                    <a:pt x="30677" y="17794"/>
                  </a:cubicBezTo>
                  <a:cubicBezTo>
                    <a:pt x="27570" y="17794"/>
                    <a:pt x="24936" y="15495"/>
                    <a:pt x="22103" y="13876"/>
                  </a:cubicBezTo>
                  <a:cubicBezTo>
                    <a:pt x="25224" y="12380"/>
                    <a:pt x="31671" y="9053"/>
                    <a:pt x="32471" y="6061"/>
                  </a:cubicBezTo>
                  <a:lnTo>
                    <a:pt x="32471" y="6061"/>
                  </a:lnTo>
                  <a:cubicBezTo>
                    <a:pt x="31052" y="8176"/>
                    <a:pt x="28912" y="9904"/>
                    <a:pt x="26539" y="11297"/>
                  </a:cubicBezTo>
                  <a:cubicBezTo>
                    <a:pt x="25966" y="10495"/>
                    <a:pt x="28283" y="4708"/>
                    <a:pt x="28085" y="4708"/>
                  </a:cubicBezTo>
                  <a:cubicBezTo>
                    <a:pt x="28060" y="4708"/>
                    <a:pt x="27995" y="4799"/>
                    <a:pt x="27880" y="5004"/>
                  </a:cubicBezTo>
                  <a:cubicBezTo>
                    <a:pt x="24037" y="12432"/>
                    <a:pt x="30201" y="9904"/>
                    <a:pt x="20194" y="14572"/>
                  </a:cubicBezTo>
                  <a:cubicBezTo>
                    <a:pt x="17770" y="9208"/>
                    <a:pt x="19034" y="4256"/>
                    <a:pt x="210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7" name="Google Shape;847;p30"/>
          <p:cNvSpPr/>
          <p:nvPr/>
        </p:nvSpPr>
        <p:spPr>
          <a:xfrm rot="10800000">
            <a:off x="8297875" y="260505"/>
            <a:ext cx="1277247" cy="1730198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30"/>
          <p:cNvSpPr/>
          <p:nvPr/>
        </p:nvSpPr>
        <p:spPr>
          <a:xfrm rot="10800000">
            <a:off x="8007556" y="2171881"/>
            <a:ext cx="1857882" cy="2516743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9" name="Google Shape;849;p30"/>
          <p:cNvGrpSpPr/>
          <p:nvPr/>
        </p:nvGrpSpPr>
        <p:grpSpPr>
          <a:xfrm rot="5400000">
            <a:off x="-411660" y="1521699"/>
            <a:ext cx="890496" cy="715478"/>
            <a:chOff x="4649450" y="3527425"/>
            <a:chExt cx="1224050" cy="983475"/>
          </a:xfrm>
        </p:grpSpPr>
        <p:sp>
          <p:nvSpPr>
            <p:cNvPr id="850" name="Google Shape;850;p30"/>
            <p:cNvSpPr/>
            <p:nvPr/>
          </p:nvSpPr>
          <p:spPr>
            <a:xfrm>
              <a:off x="4649450" y="4150450"/>
              <a:ext cx="456475" cy="168275"/>
            </a:xfrm>
            <a:custGeom>
              <a:avLst/>
              <a:gdLst/>
              <a:ahLst/>
              <a:cxnLst/>
              <a:rect l="l" t="t" r="r" b="b"/>
              <a:pathLst>
                <a:path w="18259" h="6731" extrusionOk="0">
                  <a:moveTo>
                    <a:pt x="14506" y="1"/>
                  </a:moveTo>
                  <a:lnTo>
                    <a:pt x="14454" y="52"/>
                  </a:lnTo>
                  <a:cubicBezTo>
                    <a:pt x="10483" y="3121"/>
                    <a:pt x="5815" y="5107"/>
                    <a:pt x="888" y="5855"/>
                  </a:cubicBezTo>
                  <a:cubicBezTo>
                    <a:pt x="21" y="6472"/>
                    <a:pt x="0" y="6730"/>
                    <a:pt x="534" y="6730"/>
                  </a:cubicBezTo>
                  <a:cubicBezTo>
                    <a:pt x="3080" y="6730"/>
                    <a:pt x="18259" y="854"/>
                    <a:pt x="145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0"/>
            <p:cNvSpPr/>
            <p:nvPr/>
          </p:nvSpPr>
          <p:spPr>
            <a:xfrm>
              <a:off x="4756075" y="3527425"/>
              <a:ext cx="1117425" cy="983475"/>
            </a:xfrm>
            <a:custGeom>
              <a:avLst/>
              <a:gdLst/>
              <a:ahLst/>
              <a:cxnLst/>
              <a:rect l="l" t="t" r="r" b="b"/>
              <a:pathLst>
                <a:path w="44697" h="39339" extrusionOk="0">
                  <a:moveTo>
                    <a:pt x="36379" y="5979"/>
                  </a:moveTo>
                  <a:cubicBezTo>
                    <a:pt x="37626" y="5979"/>
                    <a:pt x="37864" y="7555"/>
                    <a:pt x="35747" y="9035"/>
                  </a:cubicBezTo>
                  <a:cubicBezTo>
                    <a:pt x="35259" y="9350"/>
                    <a:pt x="34824" y="9486"/>
                    <a:pt x="34473" y="9486"/>
                  </a:cubicBezTo>
                  <a:cubicBezTo>
                    <a:pt x="33357" y="9486"/>
                    <a:pt x="33082" y="8112"/>
                    <a:pt x="34612" y="6739"/>
                  </a:cubicBezTo>
                  <a:cubicBezTo>
                    <a:pt x="35297" y="6203"/>
                    <a:pt x="35910" y="5979"/>
                    <a:pt x="36379" y="5979"/>
                  </a:cubicBezTo>
                  <a:close/>
                  <a:moveTo>
                    <a:pt x="21172" y="10001"/>
                  </a:moveTo>
                  <a:cubicBezTo>
                    <a:pt x="21224" y="10001"/>
                    <a:pt x="21276" y="10006"/>
                    <a:pt x="21330" y="10015"/>
                  </a:cubicBezTo>
                  <a:cubicBezTo>
                    <a:pt x="22725" y="10339"/>
                    <a:pt x="21930" y="14441"/>
                    <a:pt x="20363" y="14441"/>
                  </a:cubicBezTo>
                  <a:cubicBezTo>
                    <a:pt x="20308" y="14441"/>
                    <a:pt x="20252" y="14435"/>
                    <a:pt x="20195" y="14425"/>
                  </a:cubicBezTo>
                  <a:cubicBezTo>
                    <a:pt x="18771" y="14125"/>
                    <a:pt x="19573" y="10001"/>
                    <a:pt x="21172" y="10001"/>
                  </a:cubicBezTo>
                  <a:close/>
                  <a:moveTo>
                    <a:pt x="19764" y="21596"/>
                  </a:moveTo>
                  <a:cubicBezTo>
                    <a:pt x="20187" y="21596"/>
                    <a:pt x="20679" y="21690"/>
                    <a:pt x="21227" y="21904"/>
                  </a:cubicBezTo>
                  <a:cubicBezTo>
                    <a:pt x="23760" y="23171"/>
                    <a:pt x="23321" y="25199"/>
                    <a:pt x="21380" y="25199"/>
                  </a:cubicBezTo>
                  <a:cubicBezTo>
                    <a:pt x="20950" y="25199"/>
                    <a:pt x="20447" y="25099"/>
                    <a:pt x="19885" y="24870"/>
                  </a:cubicBezTo>
                  <a:cubicBezTo>
                    <a:pt x="17338" y="23618"/>
                    <a:pt x="17796" y="21596"/>
                    <a:pt x="19764" y="21596"/>
                  </a:cubicBezTo>
                  <a:close/>
                  <a:moveTo>
                    <a:pt x="24182" y="26162"/>
                  </a:moveTo>
                  <a:cubicBezTo>
                    <a:pt x="24978" y="26162"/>
                    <a:pt x="26067" y="26763"/>
                    <a:pt x="25869" y="27630"/>
                  </a:cubicBezTo>
                  <a:cubicBezTo>
                    <a:pt x="25759" y="27880"/>
                    <a:pt x="25466" y="27993"/>
                    <a:pt x="25120" y="27993"/>
                  </a:cubicBezTo>
                  <a:cubicBezTo>
                    <a:pt x="24325" y="27993"/>
                    <a:pt x="23247" y="27401"/>
                    <a:pt x="23445" y="26521"/>
                  </a:cubicBezTo>
                  <a:cubicBezTo>
                    <a:pt x="23553" y="26273"/>
                    <a:pt x="23840" y="26162"/>
                    <a:pt x="24182" y="26162"/>
                  </a:cubicBezTo>
                  <a:close/>
                  <a:moveTo>
                    <a:pt x="25606" y="0"/>
                  </a:moveTo>
                  <a:cubicBezTo>
                    <a:pt x="22588" y="0"/>
                    <a:pt x="17675" y="4496"/>
                    <a:pt x="17900" y="6456"/>
                  </a:cubicBezTo>
                  <a:cubicBezTo>
                    <a:pt x="16987" y="8479"/>
                    <a:pt x="18562" y="15892"/>
                    <a:pt x="17553" y="15892"/>
                  </a:cubicBezTo>
                  <a:cubicBezTo>
                    <a:pt x="17250" y="15892"/>
                    <a:pt x="16715" y="15226"/>
                    <a:pt x="15811" y="13548"/>
                  </a:cubicBezTo>
                  <a:cubicBezTo>
                    <a:pt x="13644" y="6765"/>
                    <a:pt x="18519" y="3541"/>
                    <a:pt x="16894" y="2097"/>
                  </a:cubicBezTo>
                  <a:lnTo>
                    <a:pt x="16894" y="2097"/>
                  </a:lnTo>
                  <a:cubicBezTo>
                    <a:pt x="4927" y="6524"/>
                    <a:pt x="13981" y="20631"/>
                    <a:pt x="11457" y="20631"/>
                  </a:cubicBezTo>
                  <a:cubicBezTo>
                    <a:pt x="11408" y="20631"/>
                    <a:pt x="11355" y="20625"/>
                    <a:pt x="11297" y="20615"/>
                  </a:cubicBezTo>
                  <a:cubicBezTo>
                    <a:pt x="3844" y="16823"/>
                    <a:pt x="7919" y="10273"/>
                    <a:pt x="6268" y="9241"/>
                  </a:cubicBezTo>
                  <a:lnTo>
                    <a:pt x="6268" y="9241"/>
                  </a:lnTo>
                  <a:cubicBezTo>
                    <a:pt x="1780" y="9447"/>
                    <a:pt x="1" y="18345"/>
                    <a:pt x="1368" y="21131"/>
                  </a:cubicBezTo>
                  <a:cubicBezTo>
                    <a:pt x="2425" y="24225"/>
                    <a:pt x="5314" y="26727"/>
                    <a:pt x="8563" y="26933"/>
                  </a:cubicBezTo>
                  <a:cubicBezTo>
                    <a:pt x="6681" y="33304"/>
                    <a:pt x="11968" y="36295"/>
                    <a:pt x="13180" y="37095"/>
                  </a:cubicBezTo>
                  <a:cubicBezTo>
                    <a:pt x="16091" y="38759"/>
                    <a:pt x="18570" y="39338"/>
                    <a:pt x="20584" y="39338"/>
                  </a:cubicBezTo>
                  <a:cubicBezTo>
                    <a:pt x="22940" y="39338"/>
                    <a:pt x="24659" y="38544"/>
                    <a:pt x="25688" y="37766"/>
                  </a:cubicBezTo>
                  <a:cubicBezTo>
                    <a:pt x="27932" y="35831"/>
                    <a:pt x="26101" y="36167"/>
                    <a:pt x="21975" y="35702"/>
                  </a:cubicBezTo>
                  <a:cubicBezTo>
                    <a:pt x="17100" y="35522"/>
                    <a:pt x="14469" y="31086"/>
                    <a:pt x="15991" y="29616"/>
                  </a:cubicBezTo>
                  <a:cubicBezTo>
                    <a:pt x="16201" y="29582"/>
                    <a:pt x="16415" y="29566"/>
                    <a:pt x="16633" y="29566"/>
                  </a:cubicBezTo>
                  <a:cubicBezTo>
                    <a:pt x="19978" y="29566"/>
                    <a:pt x="24301" y="33264"/>
                    <a:pt x="28670" y="33264"/>
                  </a:cubicBezTo>
                  <a:cubicBezTo>
                    <a:pt x="29941" y="33264"/>
                    <a:pt x="31216" y="32951"/>
                    <a:pt x="32471" y="32143"/>
                  </a:cubicBezTo>
                  <a:cubicBezTo>
                    <a:pt x="34277" y="31215"/>
                    <a:pt x="38068" y="28558"/>
                    <a:pt x="36933" y="27759"/>
                  </a:cubicBezTo>
                  <a:lnTo>
                    <a:pt x="36933" y="27759"/>
                  </a:lnTo>
                  <a:cubicBezTo>
                    <a:pt x="35945" y="27884"/>
                    <a:pt x="34966" y="27947"/>
                    <a:pt x="34021" y="27947"/>
                  </a:cubicBezTo>
                  <a:cubicBezTo>
                    <a:pt x="29910" y="27947"/>
                    <a:pt x="26443" y="26752"/>
                    <a:pt x="25688" y="24277"/>
                  </a:cubicBezTo>
                  <a:cubicBezTo>
                    <a:pt x="25424" y="23442"/>
                    <a:pt x="25932" y="23157"/>
                    <a:pt x="26853" y="23157"/>
                  </a:cubicBezTo>
                  <a:cubicBezTo>
                    <a:pt x="28828" y="23157"/>
                    <a:pt x="32703" y="24465"/>
                    <a:pt x="34948" y="24465"/>
                  </a:cubicBezTo>
                  <a:cubicBezTo>
                    <a:pt x="35537" y="24465"/>
                    <a:pt x="36013" y="24375"/>
                    <a:pt x="36314" y="24148"/>
                  </a:cubicBezTo>
                  <a:cubicBezTo>
                    <a:pt x="38816" y="23606"/>
                    <a:pt x="43303" y="19274"/>
                    <a:pt x="41137" y="18500"/>
                  </a:cubicBezTo>
                  <a:lnTo>
                    <a:pt x="41137" y="18500"/>
                  </a:lnTo>
                  <a:cubicBezTo>
                    <a:pt x="39565" y="18986"/>
                    <a:pt x="37927" y="19194"/>
                    <a:pt x="36455" y="19194"/>
                  </a:cubicBezTo>
                  <a:cubicBezTo>
                    <a:pt x="32299" y="19194"/>
                    <a:pt x="29474" y="17531"/>
                    <a:pt x="33245" y="15740"/>
                  </a:cubicBezTo>
                  <a:cubicBezTo>
                    <a:pt x="36340" y="14554"/>
                    <a:pt x="40131" y="15818"/>
                    <a:pt x="42375" y="13006"/>
                  </a:cubicBezTo>
                  <a:cubicBezTo>
                    <a:pt x="43355" y="10453"/>
                    <a:pt x="44696" y="5966"/>
                    <a:pt x="43742" y="4109"/>
                  </a:cubicBezTo>
                  <a:cubicBezTo>
                    <a:pt x="41314" y="2858"/>
                    <a:pt x="38595" y="2047"/>
                    <a:pt x="36153" y="2047"/>
                  </a:cubicBezTo>
                  <a:cubicBezTo>
                    <a:pt x="32654" y="2047"/>
                    <a:pt x="29725" y="3712"/>
                    <a:pt x="29041" y="8132"/>
                  </a:cubicBezTo>
                  <a:cubicBezTo>
                    <a:pt x="28743" y="9270"/>
                    <a:pt x="28120" y="10152"/>
                    <a:pt x="27203" y="10152"/>
                  </a:cubicBezTo>
                  <a:cubicBezTo>
                    <a:pt x="26852" y="10152"/>
                    <a:pt x="26459" y="10023"/>
                    <a:pt x="26024" y="9731"/>
                  </a:cubicBezTo>
                  <a:cubicBezTo>
                    <a:pt x="23651" y="7100"/>
                    <a:pt x="26901" y="3851"/>
                    <a:pt x="27468" y="1065"/>
                  </a:cubicBezTo>
                  <a:cubicBezTo>
                    <a:pt x="27065" y="312"/>
                    <a:pt x="26401" y="0"/>
                    <a:pt x="256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0"/>
            <p:cNvSpPr/>
            <p:nvPr/>
          </p:nvSpPr>
          <p:spPr>
            <a:xfrm>
              <a:off x="4841875" y="3612075"/>
              <a:ext cx="811775" cy="761500"/>
            </a:xfrm>
            <a:custGeom>
              <a:avLst/>
              <a:gdLst/>
              <a:ahLst/>
              <a:cxnLst/>
              <a:rect l="l" t="t" r="r" b="b"/>
              <a:pathLst>
                <a:path w="32471" h="30460" extrusionOk="0">
                  <a:moveTo>
                    <a:pt x="21097" y="0"/>
                  </a:moveTo>
                  <a:lnTo>
                    <a:pt x="21097" y="0"/>
                  </a:lnTo>
                  <a:cubicBezTo>
                    <a:pt x="18312" y="4075"/>
                    <a:pt x="17873" y="9827"/>
                    <a:pt x="20014" y="14675"/>
                  </a:cubicBezTo>
                  <a:cubicBezTo>
                    <a:pt x="17796" y="15759"/>
                    <a:pt x="15114" y="17177"/>
                    <a:pt x="12663" y="18544"/>
                  </a:cubicBezTo>
                  <a:cubicBezTo>
                    <a:pt x="8614" y="14005"/>
                    <a:pt x="8589" y="9827"/>
                    <a:pt x="10007" y="4901"/>
                  </a:cubicBezTo>
                  <a:lnTo>
                    <a:pt x="10007" y="4901"/>
                  </a:lnTo>
                  <a:cubicBezTo>
                    <a:pt x="7841" y="9208"/>
                    <a:pt x="8924" y="14908"/>
                    <a:pt x="12457" y="18647"/>
                  </a:cubicBezTo>
                  <a:cubicBezTo>
                    <a:pt x="10884" y="19524"/>
                    <a:pt x="8769" y="20762"/>
                    <a:pt x="6912" y="21897"/>
                  </a:cubicBezTo>
                  <a:cubicBezTo>
                    <a:pt x="2192" y="20607"/>
                    <a:pt x="26" y="15217"/>
                    <a:pt x="464" y="10446"/>
                  </a:cubicBezTo>
                  <a:lnTo>
                    <a:pt x="464" y="10446"/>
                  </a:lnTo>
                  <a:cubicBezTo>
                    <a:pt x="0" y="10884"/>
                    <a:pt x="284" y="12096"/>
                    <a:pt x="258" y="13231"/>
                  </a:cubicBezTo>
                  <a:cubicBezTo>
                    <a:pt x="568" y="16739"/>
                    <a:pt x="2734" y="20891"/>
                    <a:pt x="6628" y="22052"/>
                  </a:cubicBezTo>
                  <a:cubicBezTo>
                    <a:pt x="6345" y="22464"/>
                    <a:pt x="4153" y="23135"/>
                    <a:pt x="4230" y="23805"/>
                  </a:cubicBezTo>
                  <a:cubicBezTo>
                    <a:pt x="4926" y="23367"/>
                    <a:pt x="6061" y="22671"/>
                    <a:pt x="7170" y="22000"/>
                  </a:cubicBezTo>
                  <a:lnTo>
                    <a:pt x="7170" y="22000"/>
                  </a:lnTo>
                  <a:cubicBezTo>
                    <a:pt x="5519" y="24527"/>
                    <a:pt x="6783" y="29840"/>
                    <a:pt x="9491" y="30459"/>
                  </a:cubicBezTo>
                  <a:cubicBezTo>
                    <a:pt x="5881" y="28138"/>
                    <a:pt x="5287" y="21819"/>
                    <a:pt x="10162" y="20220"/>
                  </a:cubicBezTo>
                  <a:cubicBezTo>
                    <a:pt x="14902" y="21989"/>
                    <a:pt x="18574" y="27881"/>
                    <a:pt x="24211" y="27881"/>
                  </a:cubicBezTo>
                  <a:cubicBezTo>
                    <a:pt x="24248" y="27881"/>
                    <a:pt x="24284" y="27881"/>
                    <a:pt x="24321" y="27880"/>
                  </a:cubicBezTo>
                  <a:cubicBezTo>
                    <a:pt x="18956" y="27236"/>
                    <a:pt x="15397" y="22438"/>
                    <a:pt x="10394" y="20091"/>
                  </a:cubicBezTo>
                  <a:cubicBezTo>
                    <a:pt x="13515" y="18286"/>
                    <a:pt x="16816" y="16507"/>
                    <a:pt x="20246" y="14804"/>
                  </a:cubicBezTo>
                  <a:lnTo>
                    <a:pt x="21871" y="14005"/>
                  </a:lnTo>
                  <a:cubicBezTo>
                    <a:pt x="24118" y="15173"/>
                    <a:pt x="27476" y="18015"/>
                    <a:pt x="30159" y="18015"/>
                  </a:cubicBezTo>
                  <a:cubicBezTo>
                    <a:pt x="30617" y="18015"/>
                    <a:pt x="31055" y="17932"/>
                    <a:pt x="31465" y="17745"/>
                  </a:cubicBezTo>
                  <a:lnTo>
                    <a:pt x="31465" y="17745"/>
                  </a:lnTo>
                  <a:cubicBezTo>
                    <a:pt x="31199" y="17778"/>
                    <a:pt x="30936" y="17794"/>
                    <a:pt x="30677" y="17794"/>
                  </a:cubicBezTo>
                  <a:cubicBezTo>
                    <a:pt x="27570" y="17794"/>
                    <a:pt x="24936" y="15495"/>
                    <a:pt x="22103" y="13876"/>
                  </a:cubicBezTo>
                  <a:cubicBezTo>
                    <a:pt x="25224" y="12380"/>
                    <a:pt x="31671" y="9053"/>
                    <a:pt x="32471" y="6061"/>
                  </a:cubicBezTo>
                  <a:lnTo>
                    <a:pt x="32471" y="6061"/>
                  </a:lnTo>
                  <a:cubicBezTo>
                    <a:pt x="31052" y="8176"/>
                    <a:pt x="28912" y="9904"/>
                    <a:pt x="26539" y="11297"/>
                  </a:cubicBezTo>
                  <a:cubicBezTo>
                    <a:pt x="25966" y="10495"/>
                    <a:pt x="28283" y="4708"/>
                    <a:pt x="28085" y="4708"/>
                  </a:cubicBezTo>
                  <a:cubicBezTo>
                    <a:pt x="28060" y="4708"/>
                    <a:pt x="27995" y="4799"/>
                    <a:pt x="27880" y="5004"/>
                  </a:cubicBezTo>
                  <a:cubicBezTo>
                    <a:pt x="24037" y="12432"/>
                    <a:pt x="30201" y="9904"/>
                    <a:pt x="20194" y="14572"/>
                  </a:cubicBezTo>
                  <a:cubicBezTo>
                    <a:pt x="17770" y="9208"/>
                    <a:pt x="19034" y="4256"/>
                    <a:pt x="21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1_1_1_2"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4" name="Google Shape;854;p31"/>
          <p:cNvGrpSpPr/>
          <p:nvPr/>
        </p:nvGrpSpPr>
        <p:grpSpPr>
          <a:xfrm rot="10800000" flipH="1">
            <a:off x="6469468" y="16495"/>
            <a:ext cx="443348" cy="442912"/>
            <a:chOff x="4887569" y="4595026"/>
            <a:chExt cx="381145" cy="381032"/>
          </a:xfrm>
        </p:grpSpPr>
        <p:sp>
          <p:nvSpPr>
            <p:cNvPr id="855" name="Google Shape;855;p31"/>
            <p:cNvSpPr/>
            <p:nvPr/>
          </p:nvSpPr>
          <p:spPr>
            <a:xfrm>
              <a:off x="5162374" y="4614573"/>
              <a:ext cx="94000" cy="103505"/>
            </a:xfrm>
            <a:custGeom>
              <a:avLst/>
              <a:gdLst/>
              <a:ahLst/>
              <a:cxnLst/>
              <a:rect l="l" t="t" r="r" b="b"/>
              <a:pathLst>
                <a:path w="7526" h="8287" extrusionOk="0">
                  <a:moveTo>
                    <a:pt x="1" y="0"/>
                  </a:moveTo>
                  <a:lnTo>
                    <a:pt x="7526" y="8287"/>
                  </a:lnTo>
                  <a:cubicBezTo>
                    <a:pt x="7347" y="7811"/>
                    <a:pt x="7145" y="7358"/>
                    <a:pt x="6918" y="6906"/>
                  </a:cubicBezTo>
                  <a:lnTo>
                    <a:pt x="1322" y="738"/>
                  </a:lnTo>
                  <a:cubicBezTo>
                    <a:pt x="894" y="464"/>
                    <a:pt x="453" y="226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856" name="Google Shape;856;p31"/>
            <p:cNvSpPr/>
            <p:nvPr/>
          </p:nvSpPr>
          <p:spPr>
            <a:xfrm>
              <a:off x="5125791" y="4601034"/>
              <a:ext cx="140550" cy="154814"/>
            </a:xfrm>
            <a:custGeom>
              <a:avLst/>
              <a:gdLst/>
              <a:ahLst/>
              <a:cxnLst/>
              <a:rect l="l" t="t" r="r" b="b"/>
              <a:pathLst>
                <a:path w="11253" h="12395" extrusionOk="0">
                  <a:moveTo>
                    <a:pt x="1" y="1"/>
                  </a:moveTo>
                  <a:lnTo>
                    <a:pt x="11252" y="12395"/>
                  </a:lnTo>
                  <a:cubicBezTo>
                    <a:pt x="11205" y="12097"/>
                    <a:pt x="11157" y="11800"/>
                    <a:pt x="11086" y="11502"/>
                  </a:cubicBezTo>
                  <a:lnTo>
                    <a:pt x="870" y="251"/>
                  </a:lnTo>
                  <a:cubicBezTo>
                    <a:pt x="596" y="155"/>
                    <a:pt x="299" y="72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857" name="Google Shape;857;p31"/>
            <p:cNvSpPr/>
            <p:nvPr/>
          </p:nvSpPr>
          <p:spPr>
            <a:xfrm>
              <a:off x="5096802" y="4595976"/>
              <a:ext cx="171912" cy="189323"/>
            </a:xfrm>
            <a:custGeom>
              <a:avLst/>
              <a:gdLst/>
              <a:ahLst/>
              <a:cxnLst/>
              <a:rect l="l" t="t" r="r" b="b"/>
              <a:pathLst>
                <a:path w="13764" h="15158" extrusionOk="0">
                  <a:moveTo>
                    <a:pt x="0" y="1"/>
                  </a:moveTo>
                  <a:lnTo>
                    <a:pt x="13764" y="15157"/>
                  </a:lnTo>
                  <a:cubicBezTo>
                    <a:pt x="13764" y="14907"/>
                    <a:pt x="13752" y="14669"/>
                    <a:pt x="13740" y="14419"/>
                  </a:cubicBezTo>
                  <a:lnTo>
                    <a:pt x="726" y="84"/>
                  </a:lnTo>
                  <a:cubicBezTo>
                    <a:pt x="488" y="48"/>
                    <a:pt x="238" y="25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858" name="Google Shape;858;p31"/>
            <p:cNvSpPr/>
            <p:nvPr/>
          </p:nvSpPr>
          <p:spPr>
            <a:xfrm>
              <a:off x="5071659" y="4595026"/>
              <a:ext cx="196318" cy="215253"/>
            </a:xfrm>
            <a:custGeom>
              <a:avLst/>
              <a:gdLst/>
              <a:ahLst/>
              <a:cxnLst/>
              <a:rect l="l" t="t" r="r" b="b"/>
              <a:pathLst>
                <a:path w="15718" h="17234" extrusionOk="0">
                  <a:moveTo>
                    <a:pt x="430" y="0"/>
                  </a:moveTo>
                  <a:cubicBezTo>
                    <a:pt x="287" y="0"/>
                    <a:pt x="144" y="5"/>
                    <a:pt x="1" y="5"/>
                  </a:cubicBezTo>
                  <a:lnTo>
                    <a:pt x="15646" y="17234"/>
                  </a:lnTo>
                  <a:cubicBezTo>
                    <a:pt x="15670" y="17019"/>
                    <a:pt x="15693" y="16805"/>
                    <a:pt x="15717" y="16591"/>
                  </a:cubicBezTo>
                  <a:lnTo>
                    <a:pt x="644" y="5"/>
                  </a:lnTo>
                  <a:cubicBezTo>
                    <a:pt x="572" y="1"/>
                    <a:pt x="501" y="0"/>
                    <a:pt x="430" y="0"/>
                  </a:cubicBez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859" name="Google Shape;859;p31"/>
            <p:cNvSpPr/>
            <p:nvPr/>
          </p:nvSpPr>
          <p:spPr>
            <a:xfrm>
              <a:off x="5049215" y="4596275"/>
              <a:ext cx="215190" cy="236161"/>
            </a:xfrm>
            <a:custGeom>
              <a:avLst/>
              <a:gdLst/>
              <a:ahLst/>
              <a:cxnLst/>
              <a:rect l="l" t="t" r="r" b="b"/>
              <a:pathLst>
                <a:path w="17229" h="18908" extrusionOk="0">
                  <a:moveTo>
                    <a:pt x="584" y="1"/>
                  </a:moveTo>
                  <a:cubicBezTo>
                    <a:pt x="393" y="24"/>
                    <a:pt x="191" y="48"/>
                    <a:pt x="0" y="72"/>
                  </a:cubicBezTo>
                  <a:lnTo>
                    <a:pt x="17098" y="18908"/>
                  </a:lnTo>
                  <a:cubicBezTo>
                    <a:pt x="17145" y="18717"/>
                    <a:pt x="17193" y="18527"/>
                    <a:pt x="17228" y="18336"/>
                  </a:cubicBezTo>
                  <a:lnTo>
                    <a:pt x="584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860" name="Google Shape;860;p31"/>
            <p:cNvSpPr/>
            <p:nvPr/>
          </p:nvSpPr>
          <p:spPr>
            <a:xfrm>
              <a:off x="5028694" y="4599848"/>
              <a:ext cx="230203" cy="252523"/>
            </a:xfrm>
            <a:custGeom>
              <a:avLst/>
              <a:gdLst/>
              <a:ahLst/>
              <a:cxnLst/>
              <a:rect l="l" t="t" r="r" b="b"/>
              <a:pathLst>
                <a:path w="18431" h="20218" extrusionOk="0">
                  <a:moveTo>
                    <a:pt x="536" y="0"/>
                  </a:moveTo>
                  <a:cubicBezTo>
                    <a:pt x="357" y="36"/>
                    <a:pt x="179" y="84"/>
                    <a:pt x="0" y="131"/>
                  </a:cubicBezTo>
                  <a:lnTo>
                    <a:pt x="18240" y="20217"/>
                  </a:lnTo>
                  <a:cubicBezTo>
                    <a:pt x="18312" y="20050"/>
                    <a:pt x="18371" y="19884"/>
                    <a:pt x="18431" y="19717"/>
                  </a:cubicBezTo>
                  <a:lnTo>
                    <a:pt x="536" y="0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861" name="Google Shape;861;p31"/>
            <p:cNvSpPr/>
            <p:nvPr/>
          </p:nvSpPr>
          <p:spPr>
            <a:xfrm>
              <a:off x="5009946" y="4605343"/>
              <a:ext cx="241519" cy="265163"/>
            </a:xfrm>
            <a:custGeom>
              <a:avLst/>
              <a:gdLst/>
              <a:ahLst/>
              <a:cxnLst/>
              <a:rect l="l" t="t" r="r" b="b"/>
              <a:pathLst>
                <a:path w="19337" h="21230" extrusionOk="0">
                  <a:moveTo>
                    <a:pt x="489" y="1"/>
                  </a:moveTo>
                  <a:cubicBezTo>
                    <a:pt x="322" y="60"/>
                    <a:pt x="168" y="120"/>
                    <a:pt x="1" y="179"/>
                  </a:cubicBezTo>
                  <a:lnTo>
                    <a:pt x="19110" y="21230"/>
                  </a:lnTo>
                  <a:cubicBezTo>
                    <a:pt x="19194" y="21075"/>
                    <a:pt x="19265" y="20920"/>
                    <a:pt x="19337" y="20765"/>
                  </a:cubicBezTo>
                  <a:lnTo>
                    <a:pt x="489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862" name="Google Shape;862;p31"/>
            <p:cNvSpPr/>
            <p:nvPr/>
          </p:nvSpPr>
          <p:spPr>
            <a:xfrm>
              <a:off x="4992548" y="4612487"/>
              <a:ext cx="250150" cy="274680"/>
            </a:xfrm>
            <a:custGeom>
              <a:avLst/>
              <a:gdLst/>
              <a:ahLst/>
              <a:cxnLst/>
              <a:rect l="l" t="t" r="r" b="b"/>
              <a:pathLst>
                <a:path w="20028" h="21992" extrusionOk="0">
                  <a:moveTo>
                    <a:pt x="453" y="0"/>
                  </a:moveTo>
                  <a:cubicBezTo>
                    <a:pt x="299" y="72"/>
                    <a:pt x="156" y="143"/>
                    <a:pt x="1" y="227"/>
                  </a:cubicBezTo>
                  <a:lnTo>
                    <a:pt x="19765" y="21991"/>
                  </a:lnTo>
                  <a:cubicBezTo>
                    <a:pt x="19849" y="21848"/>
                    <a:pt x="19932" y="21705"/>
                    <a:pt x="20027" y="21563"/>
                  </a:cubicBezTo>
                  <a:lnTo>
                    <a:pt x="453" y="0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863" name="Google Shape;863;p31"/>
            <p:cNvSpPr/>
            <p:nvPr/>
          </p:nvSpPr>
          <p:spPr>
            <a:xfrm>
              <a:off x="4976486" y="4621106"/>
              <a:ext cx="255945" cy="281075"/>
            </a:xfrm>
            <a:custGeom>
              <a:avLst/>
              <a:gdLst/>
              <a:ahLst/>
              <a:cxnLst/>
              <a:rect l="l" t="t" r="r" b="b"/>
              <a:pathLst>
                <a:path w="20492" h="22504" extrusionOk="0">
                  <a:moveTo>
                    <a:pt x="418" y="1"/>
                  </a:moveTo>
                  <a:cubicBezTo>
                    <a:pt x="275" y="84"/>
                    <a:pt x="144" y="179"/>
                    <a:pt x="1" y="263"/>
                  </a:cubicBezTo>
                  <a:lnTo>
                    <a:pt x="20194" y="22504"/>
                  </a:lnTo>
                  <a:cubicBezTo>
                    <a:pt x="20301" y="22373"/>
                    <a:pt x="20396" y="22254"/>
                    <a:pt x="20492" y="22111"/>
                  </a:cubicBezTo>
                  <a:lnTo>
                    <a:pt x="418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864" name="Google Shape;864;p31"/>
            <p:cNvSpPr/>
            <p:nvPr/>
          </p:nvSpPr>
          <p:spPr>
            <a:xfrm>
              <a:off x="4961623" y="4631222"/>
              <a:ext cx="259355" cy="284784"/>
            </a:xfrm>
            <a:custGeom>
              <a:avLst/>
              <a:gdLst/>
              <a:ahLst/>
              <a:cxnLst/>
              <a:rect l="l" t="t" r="r" b="b"/>
              <a:pathLst>
                <a:path w="20765" h="22801" extrusionOk="0">
                  <a:moveTo>
                    <a:pt x="393" y="1"/>
                  </a:moveTo>
                  <a:cubicBezTo>
                    <a:pt x="250" y="96"/>
                    <a:pt x="131" y="191"/>
                    <a:pt x="0" y="286"/>
                  </a:cubicBezTo>
                  <a:lnTo>
                    <a:pt x="20443" y="22801"/>
                  </a:lnTo>
                  <a:cubicBezTo>
                    <a:pt x="20551" y="22682"/>
                    <a:pt x="20658" y="22563"/>
                    <a:pt x="20765" y="22444"/>
                  </a:cubicBezTo>
                  <a:lnTo>
                    <a:pt x="393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865" name="Google Shape;865;p31"/>
            <p:cNvSpPr/>
            <p:nvPr/>
          </p:nvSpPr>
          <p:spPr>
            <a:xfrm>
              <a:off x="4947934" y="4642526"/>
              <a:ext cx="260404" cy="285984"/>
            </a:xfrm>
            <a:custGeom>
              <a:avLst/>
              <a:gdLst/>
              <a:ahLst/>
              <a:cxnLst/>
              <a:rect l="l" t="t" r="r" b="b"/>
              <a:pathLst>
                <a:path w="20849" h="22897" extrusionOk="0">
                  <a:moveTo>
                    <a:pt x="358" y="0"/>
                  </a:moveTo>
                  <a:cubicBezTo>
                    <a:pt x="287" y="48"/>
                    <a:pt x="227" y="96"/>
                    <a:pt x="168" y="155"/>
                  </a:cubicBezTo>
                  <a:cubicBezTo>
                    <a:pt x="108" y="215"/>
                    <a:pt x="61" y="262"/>
                    <a:pt x="1" y="322"/>
                  </a:cubicBezTo>
                  <a:lnTo>
                    <a:pt x="20504" y="22896"/>
                  </a:lnTo>
                  <a:cubicBezTo>
                    <a:pt x="20563" y="22848"/>
                    <a:pt x="20623" y="22801"/>
                    <a:pt x="20682" y="22741"/>
                  </a:cubicBezTo>
                  <a:cubicBezTo>
                    <a:pt x="20742" y="22682"/>
                    <a:pt x="20801" y="22634"/>
                    <a:pt x="20849" y="22575"/>
                  </a:cubicBezTo>
                  <a:lnTo>
                    <a:pt x="358" y="0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866" name="Google Shape;866;p31"/>
            <p:cNvSpPr/>
            <p:nvPr/>
          </p:nvSpPr>
          <p:spPr>
            <a:xfrm>
              <a:off x="4935294" y="4655016"/>
              <a:ext cx="259367" cy="284784"/>
            </a:xfrm>
            <a:custGeom>
              <a:avLst/>
              <a:gdLst/>
              <a:ahLst/>
              <a:cxnLst/>
              <a:rect l="l" t="t" r="r" b="b"/>
              <a:pathLst>
                <a:path w="20766" h="22801" extrusionOk="0">
                  <a:moveTo>
                    <a:pt x="322" y="1"/>
                  </a:moveTo>
                  <a:cubicBezTo>
                    <a:pt x="215" y="120"/>
                    <a:pt x="108" y="239"/>
                    <a:pt x="1" y="358"/>
                  </a:cubicBezTo>
                  <a:lnTo>
                    <a:pt x="20384" y="22801"/>
                  </a:lnTo>
                  <a:cubicBezTo>
                    <a:pt x="20515" y="22706"/>
                    <a:pt x="20634" y="22610"/>
                    <a:pt x="20765" y="22515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867" name="Google Shape;867;p31"/>
            <p:cNvSpPr/>
            <p:nvPr/>
          </p:nvSpPr>
          <p:spPr>
            <a:xfrm>
              <a:off x="4923853" y="4668842"/>
              <a:ext cx="255933" cy="281075"/>
            </a:xfrm>
            <a:custGeom>
              <a:avLst/>
              <a:gdLst/>
              <a:ahLst/>
              <a:cxnLst/>
              <a:rect l="l" t="t" r="r" b="b"/>
              <a:pathLst>
                <a:path w="20491" h="22504" extrusionOk="0">
                  <a:moveTo>
                    <a:pt x="298" y="1"/>
                  </a:moveTo>
                  <a:cubicBezTo>
                    <a:pt x="191" y="132"/>
                    <a:pt x="95" y="263"/>
                    <a:pt x="0" y="394"/>
                  </a:cubicBezTo>
                  <a:lnTo>
                    <a:pt x="20074" y="22504"/>
                  </a:lnTo>
                  <a:cubicBezTo>
                    <a:pt x="20217" y="22420"/>
                    <a:pt x="20360" y="22337"/>
                    <a:pt x="20491" y="22242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868" name="Google Shape;868;p31"/>
            <p:cNvSpPr/>
            <p:nvPr/>
          </p:nvSpPr>
          <p:spPr>
            <a:xfrm>
              <a:off x="4913586" y="4684018"/>
              <a:ext cx="250137" cy="274530"/>
            </a:xfrm>
            <a:custGeom>
              <a:avLst/>
              <a:gdLst/>
              <a:ahLst/>
              <a:cxnLst/>
              <a:rect l="l" t="t" r="r" b="b"/>
              <a:pathLst>
                <a:path w="20027" h="21980" extrusionOk="0">
                  <a:moveTo>
                    <a:pt x="263" y="0"/>
                  </a:moveTo>
                  <a:cubicBezTo>
                    <a:pt x="179" y="131"/>
                    <a:pt x="96" y="274"/>
                    <a:pt x="1" y="417"/>
                  </a:cubicBezTo>
                  <a:lnTo>
                    <a:pt x="19575" y="21979"/>
                  </a:lnTo>
                  <a:cubicBezTo>
                    <a:pt x="19729" y="21908"/>
                    <a:pt x="19884" y="21836"/>
                    <a:pt x="20027" y="21753"/>
                  </a:cubicBezTo>
                  <a:lnTo>
                    <a:pt x="263" y="0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869" name="Google Shape;869;p31"/>
            <p:cNvSpPr/>
            <p:nvPr/>
          </p:nvSpPr>
          <p:spPr>
            <a:xfrm>
              <a:off x="4904818" y="4700517"/>
              <a:ext cx="241507" cy="265163"/>
            </a:xfrm>
            <a:custGeom>
              <a:avLst/>
              <a:gdLst/>
              <a:ahLst/>
              <a:cxnLst/>
              <a:rect l="l" t="t" r="r" b="b"/>
              <a:pathLst>
                <a:path w="19336" h="21230" extrusionOk="0">
                  <a:moveTo>
                    <a:pt x="226" y="1"/>
                  </a:moveTo>
                  <a:cubicBezTo>
                    <a:pt x="143" y="156"/>
                    <a:pt x="72" y="310"/>
                    <a:pt x="0" y="465"/>
                  </a:cubicBezTo>
                  <a:lnTo>
                    <a:pt x="18848" y="21230"/>
                  </a:lnTo>
                  <a:cubicBezTo>
                    <a:pt x="19014" y="21182"/>
                    <a:pt x="19181" y="21111"/>
                    <a:pt x="19336" y="21051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870" name="Google Shape;870;p31"/>
            <p:cNvSpPr/>
            <p:nvPr/>
          </p:nvSpPr>
          <p:spPr>
            <a:xfrm>
              <a:off x="4897524" y="4718665"/>
              <a:ext cx="230066" cy="252523"/>
            </a:xfrm>
            <a:custGeom>
              <a:avLst/>
              <a:gdLst/>
              <a:ahLst/>
              <a:cxnLst/>
              <a:rect l="l" t="t" r="r" b="b"/>
              <a:pathLst>
                <a:path w="18420" h="20218" extrusionOk="0">
                  <a:moveTo>
                    <a:pt x="179" y="0"/>
                  </a:moveTo>
                  <a:cubicBezTo>
                    <a:pt x="108" y="167"/>
                    <a:pt x="48" y="346"/>
                    <a:pt x="1" y="512"/>
                  </a:cubicBezTo>
                  <a:lnTo>
                    <a:pt x="17884" y="20217"/>
                  </a:lnTo>
                  <a:cubicBezTo>
                    <a:pt x="18063" y="20181"/>
                    <a:pt x="18241" y="20134"/>
                    <a:pt x="18420" y="20086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871" name="Google Shape;871;p31"/>
            <p:cNvSpPr/>
            <p:nvPr/>
          </p:nvSpPr>
          <p:spPr>
            <a:xfrm>
              <a:off x="4891878" y="4738587"/>
              <a:ext cx="215340" cy="236161"/>
            </a:xfrm>
            <a:custGeom>
              <a:avLst/>
              <a:gdLst/>
              <a:ahLst/>
              <a:cxnLst/>
              <a:rect l="l" t="t" r="r" b="b"/>
              <a:pathLst>
                <a:path w="17241" h="18908" extrusionOk="0">
                  <a:moveTo>
                    <a:pt x="131" y="1"/>
                  </a:moveTo>
                  <a:cubicBezTo>
                    <a:pt x="84" y="191"/>
                    <a:pt x="36" y="382"/>
                    <a:pt x="0" y="572"/>
                  </a:cubicBezTo>
                  <a:lnTo>
                    <a:pt x="16645" y="18908"/>
                  </a:lnTo>
                  <a:cubicBezTo>
                    <a:pt x="16848" y="18896"/>
                    <a:pt x="17038" y="18872"/>
                    <a:pt x="17241" y="18836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872" name="Google Shape;872;p31"/>
            <p:cNvSpPr/>
            <p:nvPr/>
          </p:nvSpPr>
          <p:spPr>
            <a:xfrm>
              <a:off x="4888456" y="4760744"/>
              <a:ext cx="196155" cy="215315"/>
            </a:xfrm>
            <a:custGeom>
              <a:avLst/>
              <a:gdLst/>
              <a:ahLst/>
              <a:cxnLst/>
              <a:rect l="l" t="t" r="r" b="b"/>
              <a:pathLst>
                <a:path w="15705" h="17239" extrusionOk="0">
                  <a:moveTo>
                    <a:pt x="60" y="1"/>
                  </a:moveTo>
                  <a:cubicBezTo>
                    <a:pt x="36" y="215"/>
                    <a:pt x="12" y="429"/>
                    <a:pt x="0" y="644"/>
                  </a:cubicBezTo>
                  <a:lnTo>
                    <a:pt x="15062" y="17229"/>
                  </a:lnTo>
                  <a:cubicBezTo>
                    <a:pt x="15169" y="17235"/>
                    <a:pt x="15276" y="17238"/>
                    <a:pt x="15383" y="17238"/>
                  </a:cubicBezTo>
                  <a:cubicBezTo>
                    <a:pt x="15491" y="17238"/>
                    <a:pt x="15598" y="17235"/>
                    <a:pt x="15705" y="17229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873" name="Google Shape;873;p31"/>
            <p:cNvSpPr/>
            <p:nvPr/>
          </p:nvSpPr>
          <p:spPr>
            <a:xfrm>
              <a:off x="4887569" y="4785736"/>
              <a:ext cx="171912" cy="189461"/>
            </a:xfrm>
            <a:custGeom>
              <a:avLst/>
              <a:gdLst/>
              <a:ahLst/>
              <a:cxnLst/>
              <a:rect l="l" t="t" r="r" b="b"/>
              <a:pathLst>
                <a:path w="13764" h="15169" extrusionOk="0">
                  <a:moveTo>
                    <a:pt x="0" y="0"/>
                  </a:moveTo>
                  <a:cubicBezTo>
                    <a:pt x="0" y="250"/>
                    <a:pt x="12" y="500"/>
                    <a:pt x="24" y="738"/>
                  </a:cubicBezTo>
                  <a:lnTo>
                    <a:pt x="13037" y="15073"/>
                  </a:lnTo>
                  <a:cubicBezTo>
                    <a:pt x="13276" y="15109"/>
                    <a:pt x="13526" y="15133"/>
                    <a:pt x="13764" y="1516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874" name="Google Shape;874;p31"/>
            <p:cNvSpPr/>
            <p:nvPr/>
          </p:nvSpPr>
          <p:spPr>
            <a:xfrm>
              <a:off x="4889942" y="4815175"/>
              <a:ext cx="140537" cy="154963"/>
            </a:xfrm>
            <a:custGeom>
              <a:avLst/>
              <a:gdLst/>
              <a:ahLst/>
              <a:cxnLst/>
              <a:rect l="l" t="t" r="r" b="b"/>
              <a:pathLst>
                <a:path w="11252" h="12407" extrusionOk="0">
                  <a:moveTo>
                    <a:pt x="1" y="1"/>
                  </a:moveTo>
                  <a:cubicBezTo>
                    <a:pt x="48" y="310"/>
                    <a:pt x="108" y="608"/>
                    <a:pt x="167" y="905"/>
                  </a:cubicBezTo>
                  <a:lnTo>
                    <a:pt x="10371" y="12145"/>
                  </a:lnTo>
                  <a:cubicBezTo>
                    <a:pt x="10669" y="12240"/>
                    <a:pt x="10954" y="12323"/>
                    <a:pt x="11252" y="1240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875" name="Google Shape;875;p31"/>
            <p:cNvSpPr/>
            <p:nvPr/>
          </p:nvSpPr>
          <p:spPr>
            <a:xfrm>
              <a:off x="4899909" y="4852945"/>
              <a:ext cx="93987" cy="103517"/>
            </a:xfrm>
            <a:custGeom>
              <a:avLst/>
              <a:gdLst/>
              <a:ahLst/>
              <a:cxnLst/>
              <a:rect l="l" t="t" r="r" b="b"/>
              <a:pathLst>
                <a:path w="7525" h="8288" extrusionOk="0">
                  <a:moveTo>
                    <a:pt x="0" y="1"/>
                  </a:moveTo>
                  <a:lnTo>
                    <a:pt x="0" y="1"/>
                  </a:lnTo>
                  <a:cubicBezTo>
                    <a:pt x="179" y="477"/>
                    <a:pt x="381" y="929"/>
                    <a:pt x="607" y="1382"/>
                  </a:cubicBezTo>
                  <a:lnTo>
                    <a:pt x="6203" y="7549"/>
                  </a:lnTo>
                  <a:cubicBezTo>
                    <a:pt x="6632" y="7823"/>
                    <a:pt x="7073" y="8061"/>
                    <a:pt x="7525" y="82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sp>
        <p:nvSpPr>
          <p:cNvPr id="876" name="Google Shape;876;p31"/>
          <p:cNvSpPr/>
          <p:nvPr/>
        </p:nvSpPr>
        <p:spPr>
          <a:xfrm rot="10800000">
            <a:off x="7737102" y="2481981"/>
            <a:ext cx="1701088" cy="2304446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7" name="Google Shape;877;p31"/>
          <p:cNvGrpSpPr/>
          <p:nvPr/>
        </p:nvGrpSpPr>
        <p:grpSpPr>
          <a:xfrm rot="10800000" flipH="1">
            <a:off x="1025682" y="-401568"/>
            <a:ext cx="1479225" cy="1242621"/>
            <a:chOff x="4649450" y="3501085"/>
            <a:chExt cx="1170736" cy="983475"/>
          </a:xfrm>
        </p:grpSpPr>
        <p:sp>
          <p:nvSpPr>
            <p:cNvPr id="878" name="Google Shape;878;p31"/>
            <p:cNvSpPr/>
            <p:nvPr/>
          </p:nvSpPr>
          <p:spPr>
            <a:xfrm>
              <a:off x="4649450" y="4150450"/>
              <a:ext cx="456475" cy="168275"/>
            </a:xfrm>
            <a:custGeom>
              <a:avLst/>
              <a:gdLst/>
              <a:ahLst/>
              <a:cxnLst/>
              <a:rect l="l" t="t" r="r" b="b"/>
              <a:pathLst>
                <a:path w="18259" h="6731" extrusionOk="0">
                  <a:moveTo>
                    <a:pt x="14506" y="1"/>
                  </a:moveTo>
                  <a:lnTo>
                    <a:pt x="14454" y="52"/>
                  </a:lnTo>
                  <a:cubicBezTo>
                    <a:pt x="10483" y="3121"/>
                    <a:pt x="5815" y="5107"/>
                    <a:pt x="888" y="5855"/>
                  </a:cubicBezTo>
                  <a:cubicBezTo>
                    <a:pt x="21" y="6472"/>
                    <a:pt x="0" y="6730"/>
                    <a:pt x="534" y="6730"/>
                  </a:cubicBezTo>
                  <a:cubicBezTo>
                    <a:pt x="3080" y="6730"/>
                    <a:pt x="18259" y="854"/>
                    <a:pt x="145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1"/>
            <p:cNvSpPr/>
            <p:nvPr/>
          </p:nvSpPr>
          <p:spPr>
            <a:xfrm>
              <a:off x="4702761" y="3501085"/>
              <a:ext cx="1117425" cy="983475"/>
            </a:xfrm>
            <a:custGeom>
              <a:avLst/>
              <a:gdLst/>
              <a:ahLst/>
              <a:cxnLst/>
              <a:rect l="l" t="t" r="r" b="b"/>
              <a:pathLst>
                <a:path w="44697" h="39339" extrusionOk="0">
                  <a:moveTo>
                    <a:pt x="36379" y="5979"/>
                  </a:moveTo>
                  <a:cubicBezTo>
                    <a:pt x="37626" y="5979"/>
                    <a:pt x="37864" y="7555"/>
                    <a:pt x="35747" y="9035"/>
                  </a:cubicBezTo>
                  <a:cubicBezTo>
                    <a:pt x="35259" y="9350"/>
                    <a:pt x="34824" y="9486"/>
                    <a:pt x="34473" y="9486"/>
                  </a:cubicBezTo>
                  <a:cubicBezTo>
                    <a:pt x="33357" y="9486"/>
                    <a:pt x="33082" y="8112"/>
                    <a:pt x="34612" y="6739"/>
                  </a:cubicBezTo>
                  <a:cubicBezTo>
                    <a:pt x="35297" y="6203"/>
                    <a:pt x="35910" y="5979"/>
                    <a:pt x="36379" y="5979"/>
                  </a:cubicBezTo>
                  <a:close/>
                  <a:moveTo>
                    <a:pt x="21172" y="10001"/>
                  </a:moveTo>
                  <a:cubicBezTo>
                    <a:pt x="21224" y="10001"/>
                    <a:pt x="21276" y="10006"/>
                    <a:pt x="21330" y="10015"/>
                  </a:cubicBezTo>
                  <a:cubicBezTo>
                    <a:pt x="22725" y="10339"/>
                    <a:pt x="21930" y="14441"/>
                    <a:pt x="20363" y="14441"/>
                  </a:cubicBezTo>
                  <a:cubicBezTo>
                    <a:pt x="20308" y="14441"/>
                    <a:pt x="20252" y="14435"/>
                    <a:pt x="20195" y="14425"/>
                  </a:cubicBezTo>
                  <a:cubicBezTo>
                    <a:pt x="18771" y="14125"/>
                    <a:pt x="19573" y="10001"/>
                    <a:pt x="21172" y="10001"/>
                  </a:cubicBezTo>
                  <a:close/>
                  <a:moveTo>
                    <a:pt x="19764" y="21596"/>
                  </a:moveTo>
                  <a:cubicBezTo>
                    <a:pt x="20187" y="21596"/>
                    <a:pt x="20679" y="21690"/>
                    <a:pt x="21227" y="21904"/>
                  </a:cubicBezTo>
                  <a:cubicBezTo>
                    <a:pt x="23760" y="23171"/>
                    <a:pt x="23321" y="25199"/>
                    <a:pt x="21380" y="25199"/>
                  </a:cubicBezTo>
                  <a:cubicBezTo>
                    <a:pt x="20950" y="25199"/>
                    <a:pt x="20447" y="25099"/>
                    <a:pt x="19885" y="24870"/>
                  </a:cubicBezTo>
                  <a:cubicBezTo>
                    <a:pt x="17338" y="23618"/>
                    <a:pt x="17796" y="21596"/>
                    <a:pt x="19764" y="21596"/>
                  </a:cubicBezTo>
                  <a:close/>
                  <a:moveTo>
                    <a:pt x="24182" y="26162"/>
                  </a:moveTo>
                  <a:cubicBezTo>
                    <a:pt x="24978" y="26162"/>
                    <a:pt x="26067" y="26763"/>
                    <a:pt x="25869" y="27630"/>
                  </a:cubicBezTo>
                  <a:cubicBezTo>
                    <a:pt x="25759" y="27880"/>
                    <a:pt x="25466" y="27993"/>
                    <a:pt x="25120" y="27993"/>
                  </a:cubicBezTo>
                  <a:cubicBezTo>
                    <a:pt x="24325" y="27993"/>
                    <a:pt x="23247" y="27401"/>
                    <a:pt x="23445" y="26521"/>
                  </a:cubicBezTo>
                  <a:cubicBezTo>
                    <a:pt x="23553" y="26273"/>
                    <a:pt x="23840" y="26162"/>
                    <a:pt x="24182" y="26162"/>
                  </a:cubicBezTo>
                  <a:close/>
                  <a:moveTo>
                    <a:pt x="25606" y="0"/>
                  </a:moveTo>
                  <a:cubicBezTo>
                    <a:pt x="22588" y="0"/>
                    <a:pt x="17675" y="4496"/>
                    <a:pt x="17900" y="6456"/>
                  </a:cubicBezTo>
                  <a:cubicBezTo>
                    <a:pt x="16987" y="8479"/>
                    <a:pt x="18562" y="15892"/>
                    <a:pt x="17553" y="15892"/>
                  </a:cubicBezTo>
                  <a:cubicBezTo>
                    <a:pt x="17250" y="15892"/>
                    <a:pt x="16715" y="15226"/>
                    <a:pt x="15811" y="13548"/>
                  </a:cubicBezTo>
                  <a:cubicBezTo>
                    <a:pt x="13644" y="6765"/>
                    <a:pt x="18519" y="3541"/>
                    <a:pt x="16894" y="2097"/>
                  </a:cubicBezTo>
                  <a:lnTo>
                    <a:pt x="16894" y="2097"/>
                  </a:lnTo>
                  <a:cubicBezTo>
                    <a:pt x="4927" y="6524"/>
                    <a:pt x="13981" y="20631"/>
                    <a:pt x="11457" y="20631"/>
                  </a:cubicBezTo>
                  <a:cubicBezTo>
                    <a:pt x="11408" y="20631"/>
                    <a:pt x="11355" y="20625"/>
                    <a:pt x="11297" y="20615"/>
                  </a:cubicBezTo>
                  <a:cubicBezTo>
                    <a:pt x="3844" y="16823"/>
                    <a:pt x="7919" y="10273"/>
                    <a:pt x="6268" y="9241"/>
                  </a:cubicBezTo>
                  <a:lnTo>
                    <a:pt x="6268" y="9241"/>
                  </a:lnTo>
                  <a:cubicBezTo>
                    <a:pt x="1780" y="9447"/>
                    <a:pt x="1" y="18345"/>
                    <a:pt x="1368" y="21131"/>
                  </a:cubicBezTo>
                  <a:cubicBezTo>
                    <a:pt x="2425" y="24225"/>
                    <a:pt x="5314" y="26727"/>
                    <a:pt x="8563" y="26933"/>
                  </a:cubicBezTo>
                  <a:cubicBezTo>
                    <a:pt x="6681" y="33304"/>
                    <a:pt x="11968" y="36295"/>
                    <a:pt x="13180" y="37095"/>
                  </a:cubicBezTo>
                  <a:cubicBezTo>
                    <a:pt x="16091" y="38759"/>
                    <a:pt x="18570" y="39338"/>
                    <a:pt x="20584" y="39338"/>
                  </a:cubicBezTo>
                  <a:cubicBezTo>
                    <a:pt x="22940" y="39338"/>
                    <a:pt x="24659" y="38544"/>
                    <a:pt x="25688" y="37766"/>
                  </a:cubicBezTo>
                  <a:cubicBezTo>
                    <a:pt x="27932" y="35831"/>
                    <a:pt x="26101" y="36167"/>
                    <a:pt x="21975" y="35702"/>
                  </a:cubicBezTo>
                  <a:cubicBezTo>
                    <a:pt x="17100" y="35522"/>
                    <a:pt x="14469" y="31086"/>
                    <a:pt x="15991" y="29616"/>
                  </a:cubicBezTo>
                  <a:cubicBezTo>
                    <a:pt x="16201" y="29582"/>
                    <a:pt x="16415" y="29566"/>
                    <a:pt x="16633" y="29566"/>
                  </a:cubicBezTo>
                  <a:cubicBezTo>
                    <a:pt x="19978" y="29566"/>
                    <a:pt x="24301" y="33264"/>
                    <a:pt x="28670" y="33264"/>
                  </a:cubicBezTo>
                  <a:cubicBezTo>
                    <a:pt x="29941" y="33264"/>
                    <a:pt x="31216" y="32951"/>
                    <a:pt x="32471" y="32143"/>
                  </a:cubicBezTo>
                  <a:cubicBezTo>
                    <a:pt x="34277" y="31215"/>
                    <a:pt x="38068" y="28558"/>
                    <a:pt x="36933" y="27759"/>
                  </a:cubicBezTo>
                  <a:lnTo>
                    <a:pt x="36933" y="27759"/>
                  </a:lnTo>
                  <a:cubicBezTo>
                    <a:pt x="35945" y="27884"/>
                    <a:pt x="34966" y="27947"/>
                    <a:pt x="34021" y="27947"/>
                  </a:cubicBezTo>
                  <a:cubicBezTo>
                    <a:pt x="29910" y="27947"/>
                    <a:pt x="26443" y="26752"/>
                    <a:pt x="25688" y="24277"/>
                  </a:cubicBezTo>
                  <a:cubicBezTo>
                    <a:pt x="25424" y="23442"/>
                    <a:pt x="25932" y="23157"/>
                    <a:pt x="26853" y="23157"/>
                  </a:cubicBezTo>
                  <a:cubicBezTo>
                    <a:pt x="28828" y="23157"/>
                    <a:pt x="32703" y="24465"/>
                    <a:pt x="34948" y="24465"/>
                  </a:cubicBezTo>
                  <a:cubicBezTo>
                    <a:pt x="35537" y="24465"/>
                    <a:pt x="36013" y="24375"/>
                    <a:pt x="36314" y="24148"/>
                  </a:cubicBezTo>
                  <a:cubicBezTo>
                    <a:pt x="38816" y="23606"/>
                    <a:pt x="43303" y="19274"/>
                    <a:pt x="41137" y="18500"/>
                  </a:cubicBezTo>
                  <a:lnTo>
                    <a:pt x="41137" y="18500"/>
                  </a:lnTo>
                  <a:cubicBezTo>
                    <a:pt x="39565" y="18986"/>
                    <a:pt x="37927" y="19194"/>
                    <a:pt x="36455" y="19194"/>
                  </a:cubicBezTo>
                  <a:cubicBezTo>
                    <a:pt x="32299" y="19194"/>
                    <a:pt x="29474" y="17531"/>
                    <a:pt x="33245" y="15740"/>
                  </a:cubicBezTo>
                  <a:cubicBezTo>
                    <a:pt x="36340" y="14554"/>
                    <a:pt x="40131" y="15818"/>
                    <a:pt x="42375" y="13006"/>
                  </a:cubicBezTo>
                  <a:cubicBezTo>
                    <a:pt x="43355" y="10453"/>
                    <a:pt x="44696" y="5966"/>
                    <a:pt x="43742" y="4109"/>
                  </a:cubicBezTo>
                  <a:cubicBezTo>
                    <a:pt x="41314" y="2858"/>
                    <a:pt x="38595" y="2047"/>
                    <a:pt x="36153" y="2047"/>
                  </a:cubicBezTo>
                  <a:cubicBezTo>
                    <a:pt x="32654" y="2047"/>
                    <a:pt x="29725" y="3712"/>
                    <a:pt x="29041" y="8132"/>
                  </a:cubicBezTo>
                  <a:cubicBezTo>
                    <a:pt x="28743" y="9270"/>
                    <a:pt x="28120" y="10152"/>
                    <a:pt x="27203" y="10152"/>
                  </a:cubicBezTo>
                  <a:cubicBezTo>
                    <a:pt x="26852" y="10152"/>
                    <a:pt x="26459" y="10023"/>
                    <a:pt x="26024" y="9731"/>
                  </a:cubicBezTo>
                  <a:cubicBezTo>
                    <a:pt x="23651" y="7100"/>
                    <a:pt x="26901" y="3851"/>
                    <a:pt x="27468" y="1065"/>
                  </a:cubicBezTo>
                  <a:cubicBezTo>
                    <a:pt x="27065" y="312"/>
                    <a:pt x="26401" y="0"/>
                    <a:pt x="256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1"/>
            <p:cNvSpPr/>
            <p:nvPr/>
          </p:nvSpPr>
          <p:spPr>
            <a:xfrm>
              <a:off x="4841875" y="3612075"/>
              <a:ext cx="811775" cy="761500"/>
            </a:xfrm>
            <a:custGeom>
              <a:avLst/>
              <a:gdLst/>
              <a:ahLst/>
              <a:cxnLst/>
              <a:rect l="l" t="t" r="r" b="b"/>
              <a:pathLst>
                <a:path w="32471" h="30460" extrusionOk="0">
                  <a:moveTo>
                    <a:pt x="21097" y="0"/>
                  </a:moveTo>
                  <a:lnTo>
                    <a:pt x="21097" y="0"/>
                  </a:lnTo>
                  <a:cubicBezTo>
                    <a:pt x="18312" y="4075"/>
                    <a:pt x="17873" y="9827"/>
                    <a:pt x="20014" y="14675"/>
                  </a:cubicBezTo>
                  <a:cubicBezTo>
                    <a:pt x="17796" y="15759"/>
                    <a:pt x="15114" y="17177"/>
                    <a:pt x="12663" y="18544"/>
                  </a:cubicBezTo>
                  <a:cubicBezTo>
                    <a:pt x="8614" y="14005"/>
                    <a:pt x="8589" y="9827"/>
                    <a:pt x="10007" y="4901"/>
                  </a:cubicBezTo>
                  <a:lnTo>
                    <a:pt x="10007" y="4901"/>
                  </a:lnTo>
                  <a:cubicBezTo>
                    <a:pt x="7841" y="9208"/>
                    <a:pt x="8924" y="14908"/>
                    <a:pt x="12457" y="18647"/>
                  </a:cubicBezTo>
                  <a:cubicBezTo>
                    <a:pt x="10884" y="19524"/>
                    <a:pt x="8769" y="20762"/>
                    <a:pt x="6912" y="21897"/>
                  </a:cubicBezTo>
                  <a:cubicBezTo>
                    <a:pt x="2192" y="20607"/>
                    <a:pt x="26" y="15217"/>
                    <a:pt x="464" y="10446"/>
                  </a:cubicBezTo>
                  <a:lnTo>
                    <a:pt x="464" y="10446"/>
                  </a:lnTo>
                  <a:cubicBezTo>
                    <a:pt x="0" y="10884"/>
                    <a:pt x="284" y="12096"/>
                    <a:pt x="258" y="13231"/>
                  </a:cubicBezTo>
                  <a:cubicBezTo>
                    <a:pt x="568" y="16739"/>
                    <a:pt x="2734" y="20891"/>
                    <a:pt x="6628" y="22052"/>
                  </a:cubicBezTo>
                  <a:cubicBezTo>
                    <a:pt x="6345" y="22464"/>
                    <a:pt x="4153" y="23135"/>
                    <a:pt x="4230" y="23805"/>
                  </a:cubicBezTo>
                  <a:cubicBezTo>
                    <a:pt x="4926" y="23367"/>
                    <a:pt x="6061" y="22671"/>
                    <a:pt x="7170" y="22000"/>
                  </a:cubicBezTo>
                  <a:lnTo>
                    <a:pt x="7170" y="22000"/>
                  </a:lnTo>
                  <a:cubicBezTo>
                    <a:pt x="5519" y="24527"/>
                    <a:pt x="6783" y="29840"/>
                    <a:pt x="9491" y="30459"/>
                  </a:cubicBezTo>
                  <a:cubicBezTo>
                    <a:pt x="5881" y="28138"/>
                    <a:pt x="5287" y="21819"/>
                    <a:pt x="10162" y="20220"/>
                  </a:cubicBezTo>
                  <a:cubicBezTo>
                    <a:pt x="14902" y="21989"/>
                    <a:pt x="18574" y="27881"/>
                    <a:pt x="24211" y="27881"/>
                  </a:cubicBezTo>
                  <a:cubicBezTo>
                    <a:pt x="24248" y="27881"/>
                    <a:pt x="24284" y="27881"/>
                    <a:pt x="24321" y="27880"/>
                  </a:cubicBezTo>
                  <a:cubicBezTo>
                    <a:pt x="18956" y="27236"/>
                    <a:pt x="15397" y="22438"/>
                    <a:pt x="10394" y="20091"/>
                  </a:cubicBezTo>
                  <a:cubicBezTo>
                    <a:pt x="13515" y="18286"/>
                    <a:pt x="16816" y="16507"/>
                    <a:pt x="20246" y="14804"/>
                  </a:cubicBezTo>
                  <a:lnTo>
                    <a:pt x="21871" y="14005"/>
                  </a:lnTo>
                  <a:cubicBezTo>
                    <a:pt x="24118" y="15173"/>
                    <a:pt x="27476" y="18015"/>
                    <a:pt x="30159" y="18015"/>
                  </a:cubicBezTo>
                  <a:cubicBezTo>
                    <a:pt x="30617" y="18015"/>
                    <a:pt x="31055" y="17932"/>
                    <a:pt x="31465" y="17745"/>
                  </a:cubicBezTo>
                  <a:lnTo>
                    <a:pt x="31465" y="17745"/>
                  </a:lnTo>
                  <a:cubicBezTo>
                    <a:pt x="31199" y="17778"/>
                    <a:pt x="30936" y="17794"/>
                    <a:pt x="30677" y="17794"/>
                  </a:cubicBezTo>
                  <a:cubicBezTo>
                    <a:pt x="27570" y="17794"/>
                    <a:pt x="24936" y="15495"/>
                    <a:pt x="22103" y="13876"/>
                  </a:cubicBezTo>
                  <a:cubicBezTo>
                    <a:pt x="25224" y="12380"/>
                    <a:pt x="31671" y="9053"/>
                    <a:pt x="32471" y="6061"/>
                  </a:cubicBezTo>
                  <a:lnTo>
                    <a:pt x="32471" y="6061"/>
                  </a:lnTo>
                  <a:cubicBezTo>
                    <a:pt x="31052" y="8176"/>
                    <a:pt x="28912" y="9904"/>
                    <a:pt x="26539" y="11297"/>
                  </a:cubicBezTo>
                  <a:cubicBezTo>
                    <a:pt x="25966" y="10495"/>
                    <a:pt x="28283" y="4708"/>
                    <a:pt x="28085" y="4708"/>
                  </a:cubicBezTo>
                  <a:cubicBezTo>
                    <a:pt x="28060" y="4708"/>
                    <a:pt x="27995" y="4799"/>
                    <a:pt x="27880" y="5004"/>
                  </a:cubicBezTo>
                  <a:cubicBezTo>
                    <a:pt x="24037" y="12432"/>
                    <a:pt x="30201" y="9904"/>
                    <a:pt x="20194" y="14572"/>
                  </a:cubicBezTo>
                  <a:cubicBezTo>
                    <a:pt x="17770" y="9208"/>
                    <a:pt x="19034" y="4256"/>
                    <a:pt x="21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1" name="Google Shape;881;p31"/>
          <p:cNvGrpSpPr/>
          <p:nvPr/>
        </p:nvGrpSpPr>
        <p:grpSpPr>
          <a:xfrm rot="10800000">
            <a:off x="7792232" y="1326924"/>
            <a:ext cx="1970721" cy="1583296"/>
            <a:chOff x="4649450" y="3527425"/>
            <a:chExt cx="1224050" cy="983475"/>
          </a:xfrm>
        </p:grpSpPr>
        <p:sp>
          <p:nvSpPr>
            <p:cNvPr id="882" name="Google Shape;882;p31"/>
            <p:cNvSpPr/>
            <p:nvPr/>
          </p:nvSpPr>
          <p:spPr>
            <a:xfrm>
              <a:off x="4649450" y="4150450"/>
              <a:ext cx="456475" cy="168275"/>
            </a:xfrm>
            <a:custGeom>
              <a:avLst/>
              <a:gdLst/>
              <a:ahLst/>
              <a:cxnLst/>
              <a:rect l="l" t="t" r="r" b="b"/>
              <a:pathLst>
                <a:path w="18259" h="6731" extrusionOk="0">
                  <a:moveTo>
                    <a:pt x="14506" y="1"/>
                  </a:moveTo>
                  <a:lnTo>
                    <a:pt x="14454" y="52"/>
                  </a:lnTo>
                  <a:cubicBezTo>
                    <a:pt x="10483" y="3121"/>
                    <a:pt x="5815" y="5107"/>
                    <a:pt x="888" y="5855"/>
                  </a:cubicBezTo>
                  <a:cubicBezTo>
                    <a:pt x="21" y="6472"/>
                    <a:pt x="0" y="6730"/>
                    <a:pt x="534" y="6730"/>
                  </a:cubicBezTo>
                  <a:cubicBezTo>
                    <a:pt x="3080" y="6730"/>
                    <a:pt x="18259" y="854"/>
                    <a:pt x="145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1"/>
            <p:cNvSpPr/>
            <p:nvPr/>
          </p:nvSpPr>
          <p:spPr>
            <a:xfrm>
              <a:off x="4756075" y="3527425"/>
              <a:ext cx="1117425" cy="983475"/>
            </a:xfrm>
            <a:custGeom>
              <a:avLst/>
              <a:gdLst/>
              <a:ahLst/>
              <a:cxnLst/>
              <a:rect l="l" t="t" r="r" b="b"/>
              <a:pathLst>
                <a:path w="44697" h="39339" extrusionOk="0">
                  <a:moveTo>
                    <a:pt x="36379" y="5979"/>
                  </a:moveTo>
                  <a:cubicBezTo>
                    <a:pt x="37626" y="5979"/>
                    <a:pt x="37864" y="7555"/>
                    <a:pt x="35747" y="9035"/>
                  </a:cubicBezTo>
                  <a:cubicBezTo>
                    <a:pt x="35259" y="9350"/>
                    <a:pt x="34824" y="9486"/>
                    <a:pt x="34473" y="9486"/>
                  </a:cubicBezTo>
                  <a:cubicBezTo>
                    <a:pt x="33357" y="9486"/>
                    <a:pt x="33082" y="8112"/>
                    <a:pt x="34612" y="6739"/>
                  </a:cubicBezTo>
                  <a:cubicBezTo>
                    <a:pt x="35297" y="6203"/>
                    <a:pt x="35910" y="5979"/>
                    <a:pt x="36379" y="5979"/>
                  </a:cubicBezTo>
                  <a:close/>
                  <a:moveTo>
                    <a:pt x="21172" y="10001"/>
                  </a:moveTo>
                  <a:cubicBezTo>
                    <a:pt x="21224" y="10001"/>
                    <a:pt x="21276" y="10006"/>
                    <a:pt x="21330" y="10015"/>
                  </a:cubicBezTo>
                  <a:cubicBezTo>
                    <a:pt x="22725" y="10339"/>
                    <a:pt x="21930" y="14441"/>
                    <a:pt x="20363" y="14441"/>
                  </a:cubicBezTo>
                  <a:cubicBezTo>
                    <a:pt x="20308" y="14441"/>
                    <a:pt x="20252" y="14435"/>
                    <a:pt x="20195" y="14425"/>
                  </a:cubicBezTo>
                  <a:cubicBezTo>
                    <a:pt x="18771" y="14125"/>
                    <a:pt x="19573" y="10001"/>
                    <a:pt x="21172" y="10001"/>
                  </a:cubicBezTo>
                  <a:close/>
                  <a:moveTo>
                    <a:pt x="19764" y="21596"/>
                  </a:moveTo>
                  <a:cubicBezTo>
                    <a:pt x="20187" y="21596"/>
                    <a:pt x="20679" y="21690"/>
                    <a:pt x="21227" y="21904"/>
                  </a:cubicBezTo>
                  <a:cubicBezTo>
                    <a:pt x="23760" y="23171"/>
                    <a:pt x="23321" y="25199"/>
                    <a:pt x="21380" y="25199"/>
                  </a:cubicBezTo>
                  <a:cubicBezTo>
                    <a:pt x="20950" y="25199"/>
                    <a:pt x="20447" y="25099"/>
                    <a:pt x="19885" y="24870"/>
                  </a:cubicBezTo>
                  <a:cubicBezTo>
                    <a:pt x="17338" y="23618"/>
                    <a:pt x="17796" y="21596"/>
                    <a:pt x="19764" y="21596"/>
                  </a:cubicBezTo>
                  <a:close/>
                  <a:moveTo>
                    <a:pt x="24182" y="26162"/>
                  </a:moveTo>
                  <a:cubicBezTo>
                    <a:pt x="24978" y="26162"/>
                    <a:pt x="26067" y="26763"/>
                    <a:pt x="25869" y="27630"/>
                  </a:cubicBezTo>
                  <a:cubicBezTo>
                    <a:pt x="25759" y="27880"/>
                    <a:pt x="25466" y="27993"/>
                    <a:pt x="25120" y="27993"/>
                  </a:cubicBezTo>
                  <a:cubicBezTo>
                    <a:pt x="24325" y="27993"/>
                    <a:pt x="23247" y="27401"/>
                    <a:pt x="23445" y="26521"/>
                  </a:cubicBezTo>
                  <a:cubicBezTo>
                    <a:pt x="23553" y="26273"/>
                    <a:pt x="23840" y="26162"/>
                    <a:pt x="24182" y="26162"/>
                  </a:cubicBezTo>
                  <a:close/>
                  <a:moveTo>
                    <a:pt x="25606" y="0"/>
                  </a:moveTo>
                  <a:cubicBezTo>
                    <a:pt x="22588" y="0"/>
                    <a:pt x="17675" y="4496"/>
                    <a:pt x="17900" y="6456"/>
                  </a:cubicBezTo>
                  <a:cubicBezTo>
                    <a:pt x="16987" y="8479"/>
                    <a:pt x="18562" y="15892"/>
                    <a:pt x="17553" y="15892"/>
                  </a:cubicBezTo>
                  <a:cubicBezTo>
                    <a:pt x="17250" y="15892"/>
                    <a:pt x="16715" y="15226"/>
                    <a:pt x="15811" y="13548"/>
                  </a:cubicBezTo>
                  <a:cubicBezTo>
                    <a:pt x="13644" y="6765"/>
                    <a:pt x="18519" y="3541"/>
                    <a:pt x="16894" y="2097"/>
                  </a:cubicBezTo>
                  <a:lnTo>
                    <a:pt x="16894" y="2097"/>
                  </a:lnTo>
                  <a:cubicBezTo>
                    <a:pt x="4927" y="6524"/>
                    <a:pt x="13981" y="20631"/>
                    <a:pt x="11457" y="20631"/>
                  </a:cubicBezTo>
                  <a:cubicBezTo>
                    <a:pt x="11408" y="20631"/>
                    <a:pt x="11355" y="20625"/>
                    <a:pt x="11297" y="20615"/>
                  </a:cubicBezTo>
                  <a:cubicBezTo>
                    <a:pt x="3844" y="16823"/>
                    <a:pt x="7919" y="10273"/>
                    <a:pt x="6268" y="9241"/>
                  </a:cubicBezTo>
                  <a:lnTo>
                    <a:pt x="6268" y="9241"/>
                  </a:lnTo>
                  <a:cubicBezTo>
                    <a:pt x="1780" y="9447"/>
                    <a:pt x="1" y="18345"/>
                    <a:pt x="1368" y="21131"/>
                  </a:cubicBezTo>
                  <a:cubicBezTo>
                    <a:pt x="2425" y="24225"/>
                    <a:pt x="5314" y="26727"/>
                    <a:pt x="8563" y="26933"/>
                  </a:cubicBezTo>
                  <a:cubicBezTo>
                    <a:pt x="6681" y="33304"/>
                    <a:pt x="11968" y="36295"/>
                    <a:pt x="13180" y="37095"/>
                  </a:cubicBezTo>
                  <a:cubicBezTo>
                    <a:pt x="16091" y="38759"/>
                    <a:pt x="18570" y="39338"/>
                    <a:pt x="20584" y="39338"/>
                  </a:cubicBezTo>
                  <a:cubicBezTo>
                    <a:pt x="22940" y="39338"/>
                    <a:pt x="24659" y="38544"/>
                    <a:pt x="25688" y="37766"/>
                  </a:cubicBezTo>
                  <a:cubicBezTo>
                    <a:pt x="27932" y="35831"/>
                    <a:pt x="26101" y="36167"/>
                    <a:pt x="21975" y="35702"/>
                  </a:cubicBezTo>
                  <a:cubicBezTo>
                    <a:pt x="17100" y="35522"/>
                    <a:pt x="14469" y="31086"/>
                    <a:pt x="15991" y="29616"/>
                  </a:cubicBezTo>
                  <a:cubicBezTo>
                    <a:pt x="16201" y="29582"/>
                    <a:pt x="16415" y="29566"/>
                    <a:pt x="16633" y="29566"/>
                  </a:cubicBezTo>
                  <a:cubicBezTo>
                    <a:pt x="19978" y="29566"/>
                    <a:pt x="24301" y="33264"/>
                    <a:pt x="28670" y="33264"/>
                  </a:cubicBezTo>
                  <a:cubicBezTo>
                    <a:pt x="29941" y="33264"/>
                    <a:pt x="31216" y="32951"/>
                    <a:pt x="32471" y="32143"/>
                  </a:cubicBezTo>
                  <a:cubicBezTo>
                    <a:pt x="34277" y="31215"/>
                    <a:pt x="38068" y="28558"/>
                    <a:pt x="36933" y="27759"/>
                  </a:cubicBezTo>
                  <a:lnTo>
                    <a:pt x="36933" y="27759"/>
                  </a:lnTo>
                  <a:cubicBezTo>
                    <a:pt x="35945" y="27884"/>
                    <a:pt x="34966" y="27947"/>
                    <a:pt x="34021" y="27947"/>
                  </a:cubicBezTo>
                  <a:cubicBezTo>
                    <a:pt x="29910" y="27947"/>
                    <a:pt x="26443" y="26752"/>
                    <a:pt x="25688" y="24277"/>
                  </a:cubicBezTo>
                  <a:cubicBezTo>
                    <a:pt x="25424" y="23442"/>
                    <a:pt x="25932" y="23157"/>
                    <a:pt x="26853" y="23157"/>
                  </a:cubicBezTo>
                  <a:cubicBezTo>
                    <a:pt x="28828" y="23157"/>
                    <a:pt x="32703" y="24465"/>
                    <a:pt x="34948" y="24465"/>
                  </a:cubicBezTo>
                  <a:cubicBezTo>
                    <a:pt x="35537" y="24465"/>
                    <a:pt x="36013" y="24375"/>
                    <a:pt x="36314" y="24148"/>
                  </a:cubicBezTo>
                  <a:cubicBezTo>
                    <a:pt x="38816" y="23606"/>
                    <a:pt x="43303" y="19274"/>
                    <a:pt x="41137" y="18500"/>
                  </a:cubicBezTo>
                  <a:lnTo>
                    <a:pt x="41137" y="18500"/>
                  </a:lnTo>
                  <a:cubicBezTo>
                    <a:pt x="39565" y="18986"/>
                    <a:pt x="37927" y="19194"/>
                    <a:pt x="36455" y="19194"/>
                  </a:cubicBezTo>
                  <a:cubicBezTo>
                    <a:pt x="32299" y="19194"/>
                    <a:pt x="29474" y="17531"/>
                    <a:pt x="33245" y="15740"/>
                  </a:cubicBezTo>
                  <a:cubicBezTo>
                    <a:pt x="36340" y="14554"/>
                    <a:pt x="40131" y="15818"/>
                    <a:pt x="42375" y="13006"/>
                  </a:cubicBezTo>
                  <a:cubicBezTo>
                    <a:pt x="43355" y="10453"/>
                    <a:pt x="44696" y="5966"/>
                    <a:pt x="43742" y="4109"/>
                  </a:cubicBezTo>
                  <a:cubicBezTo>
                    <a:pt x="41314" y="2858"/>
                    <a:pt x="38595" y="2047"/>
                    <a:pt x="36153" y="2047"/>
                  </a:cubicBezTo>
                  <a:cubicBezTo>
                    <a:pt x="32654" y="2047"/>
                    <a:pt x="29725" y="3712"/>
                    <a:pt x="29041" y="8132"/>
                  </a:cubicBezTo>
                  <a:cubicBezTo>
                    <a:pt x="28743" y="9270"/>
                    <a:pt x="28120" y="10152"/>
                    <a:pt x="27203" y="10152"/>
                  </a:cubicBezTo>
                  <a:cubicBezTo>
                    <a:pt x="26852" y="10152"/>
                    <a:pt x="26459" y="10023"/>
                    <a:pt x="26024" y="9731"/>
                  </a:cubicBezTo>
                  <a:cubicBezTo>
                    <a:pt x="23651" y="7100"/>
                    <a:pt x="26901" y="3851"/>
                    <a:pt x="27468" y="1065"/>
                  </a:cubicBezTo>
                  <a:cubicBezTo>
                    <a:pt x="27065" y="312"/>
                    <a:pt x="26401" y="0"/>
                    <a:pt x="256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1"/>
            <p:cNvSpPr/>
            <p:nvPr/>
          </p:nvSpPr>
          <p:spPr>
            <a:xfrm>
              <a:off x="4841875" y="3612075"/>
              <a:ext cx="811775" cy="761500"/>
            </a:xfrm>
            <a:custGeom>
              <a:avLst/>
              <a:gdLst/>
              <a:ahLst/>
              <a:cxnLst/>
              <a:rect l="l" t="t" r="r" b="b"/>
              <a:pathLst>
                <a:path w="32471" h="30460" extrusionOk="0">
                  <a:moveTo>
                    <a:pt x="21097" y="0"/>
                  </a:moveTo>
                  <a:lnTo>
                    <a:pt x="21097" y="0"/>
                  </a:lnTo>
                  <a:cubicBezTo>
                    <a:pt x="18312" y="4075"/>
                    <a:pt x="17873" y="9827"/>
                    <a:pt x="20014" y="14675"/>
                  </a:cubicBezTo>
                  <a:cubicBezTo>
                    <a:pt x="17796" y="15759"/>
                    <a:pt x="15114" y="17177"/>
                    <a:pt x="12663" y="18544"/>
                  </a:cubicBezTo>
                  <a:cubicBezTo>
                    <a:pt x="8614" y="14005"/>
                    <a:pt x="8589" y="9827"/>
                    <a:pt x="10007" y="4901"/>
                  </a:cubicBezTo>
                  <a:lnTo>
                    <a:pt x="10007" y="4901"/>
                  </a:lnTo>
                  <a:cubicBezTo>
                    <a:pt x="7841" y="9208"/>
                    <a:pt x="8924" y="14908"/>
                    <a:pt x="12457" y="18647"/>
                  </a:cubicBezTo>
                  <a:cubicBezTo>
                    <a:pt x="10884" y="19524"/>
                    <a:pt x="8769" y="20762"/>
                    <a:pt x="6912" y="21897"/>
                  </a:cubicBezTo>
                  <a:cubicBezTo>
                    <a:pt x="2192" y="20607"/>
                    <a:pt x="26" y="15217"/>
                    <a:pt x="464" y="10446"/>
                  </a:cubicBezTo>
                  <a:lnTo>
                    <a:pt x="464" y="10446"/>
                  </a:lnTo>
                  <a:cubicBezTo>
                    <a:pt x="0" y="10884"/>
                    <a:pt x="284" y="12096"/>
                    <a:pt x="258" y="13231"/>
                  </a:cubicBezTo>
                  <a:cubicBezTo>
                    <a:pt x="568" y="16739"/>
                    <a:pt x="2734" y="20891"/>
                    <a:pt x="6628" y="22052"/>
                  </a:cubicBezTo>
                  <a:cubicBezTo>
                    <a:pt x="6345" y="22464"/>
                    <a:pt x="4153" y="23135"/>
                    <a:pt x="4230" y="23805"/>
                  </a:cubicBezTo>
                  <a:cubicBezTo>
                    <a:pt x="4926" y="23367"/>
                    <a:pt x="6061" y="22671"/>
                    <a:pt x="7170" y="22000"/>
                  </a:cubicBezTo>
                  <a:lnTo>
                    <a:pt x="7170" y="22000"/>
                  </a:lnTo>
                  <a:cubicBezTo>
                    <a:pt x="5519" y="24527"/>
                    <a:pt x="6783" y="29840"/>
                    <a:pt x="9491" y="30459"/>
                  </a:cubicBezTo>
                  <a:cubicBezTo>
                    <a:pt x="5881" y="28138"/>
                    <a:pt x="5287" y="21819"/>
                    <a:pt x="10162" y="20220"/>
                  </a:cubicBezTo>
                  <a:cubicBezTo>
                    <a:pt x="14902" y="21989"/>
                    <a:pt x="18574" y="27881"/>
                    <a:pt x="24211" y="27881"/>
                  </a:cubicBezTo>
                  <a:cubicBezTo>
                    <a:pt x="24248" y="27881"/>
                    <a:pt x="24284" y="27881"/>
                    <a:pt x="24321" y="27880"/>
                  </a:cubicBezTo>
                  <a:cubicBezTo>
                    <a:pt x="18956" y="27236"/>
                    <a:pt x="15397" y="22438"/>
                    <a:pt x="10394" y="20091"/>
                  </a:cubicBezTo>
                  <a:cubicBezTo>
                    <a:pt x="13515" y="18286"/>
                    <a:pt x="16816" y="16507"/>
                    <a:pt x="20246" y="14804"/>
                  </a:cubicBezTo>
                  <a:lnTo>
                    <a:pt x="21871" y="14005"/>
                  </a:lnTo>
                  <a:cubicBezTo>
                    <a:pt x="24118" y="15173"/>
                    <a:pt x="27476" y="18015"/>
                    <a:pt x="30159" y="18015"/>
                  </a:cubicBezTo>
                  <a:cubicBezTo>
                    <a:pt x="30617" y="18015"/>
                    <a:pt x="31055" y="17932"/>
                    <a:pt x="31465" y="17745"/>
                  </a:cubicBezTo>
                  <a:lnTo>
                    <a:pt x="31465" y="17745"/>
                  </a:lnTo>
                  <a:cubicBezTo>
                    <a:pt x="31199" y="17778"/>
                    <a:pt x="30936" y="17794"/>
                    <a:pt x="30677" y="17794"/>
                  </a:cubicBezTo>
                  <a:cubicBezTo>
                    <a:pt x="27570" y="17794"/>
                    <a:pt x="24936" y="15495"/>
                    <a:pt x="22103" y="13876"/>
                  </a:cubicBezTo>
                  <a:cubicBezTo>
                    <a:pt x="25224" y="12380"/>
                    <a:pt x="31671" y="9053"/>
                    <a:pt x="32471" y="6061"/>
                  </a:cubicBezTo>
                  <a:lnTo>
                    <a:pt x="32471" y="6061"/>
                  </a:lnTo>
                  <a:cubicBezTo>
                    <a:pt x="31052" y="8176"/>
                    <a:pt x="28912" y="9904"/>
                    <a:pt x="26539" y="11297"/>
                  </a:cubicBezTo>
                  <a:cubicBezTo>
                    <a:pt x="25966" y="10495"/>
                    <a:pt x="28283" y="4708"/>
                    <a:pt x="28085" y="4708"/>
                  </a:cubicBezTo>
                  <a:cubicBezTo>
                    <a:pt x="28060" y="4708"/>
                    <a:pt x="27995" y="4799"/>
                    <a:pt x="27880" y="5004"/>
                  </a:cubicBezTo>
                  <a:cubicBezTo>
                    <a:pt x="24037" y="12432"/>
                    <a:pt x="30201" y="9904"/>
                    <a:pt x="20194" y="14572"/>
                  </a:cubicBezTo>
                  <a:cubicBezTo>
                    <a:pt x="17770" y="9208"/>
                    <a:pt x="19034" y="4256"/>
                    <a:pt x="210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5" name="Google Shape;885;p31"/>
          <p:cNvSpPr/>
          <p:nvPr/>
        </p:nvSpPr>
        <p:spPr>
          <a:xfrm rot="10800000">
            <a:off x="7690482" y="-170907"/>
            <a:ext cx="1701088" cy="2304446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31"/>
          <p:cNvSpPr/>
          <p:nvPr/>
        </p:nvSpPr>
        <p:spPr>
          <a:xfrm rot="-5400000" flipH="1">
            <a:off x="7407383" y="-534038"/>
            <a:ext cx="1120156" cy="1517498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31"/>
          <p:cNvSpPr/>
          <p:nvPr/>
        </p:nvSpPr>
        <p:spPr>
          <a:xfrm rot="5400000">
            <a:off x="-137427" y="-565322"/>
            <a:ext cx="1726514" cy="2338788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8" name="Google Shape;888;p31"/>
          <p:cNvGrpSpPr/>
          <p:nvPr/>
        </p:nvGrpSpPr>
        <p:grpSpPr>
          <a:xfrm rot="10800000" flipH="1">
            <a:off x="-230168" y="1678417"/>
            <a:ext cx="1255875" cy="1009045"/>
            <a:chOff x="4649450" y="3527425"/>
            <a:chExt cx="1224050" cy="983475"/>
          </a:xfrm>
        </p:grpSpPr>
        <p:sp>
          <p:nvSpPr>
            <p:cNvPr id="889" name="Google Shape;889;p31"/>
            <p:cNvSpPr/>
            <p:nvPr/>
          </p:nvSpPr>
          <p:spPr>
            <a:xfrm>
              <a:off x="4649450" y="4150450"/>
              <a:ext cx="456475" cy="168275"/>
            </a:xfrm>
            <a:custGeom>
              <a:avLst/>
              <a:gdLst/>
              <a:ahLst/>
              <a:cxnLst/>
              <a:rect l="l" t="t" r="r" b="b"/>
              <a:pathLst>
                <a:path w="18259" h="6731" extrusionOk="0">
                  <a:moveTo>
                    <a:pt x="14506" y="1"/>
                  </a:moveTo>
                  <a:lnTo>
                    <a:pt x="14454" y="52"/>
                  </a:lnTo>
                  <a:cubicBezTo>
                    <a:pt x="10483" y="3121"/>
                    <a:pt x="5815" y="5107"/>
                    <a:pt x="888" y="5855"/>
                  </a:cubicBezTo>
                  <a:cubicBezTo>
                    <a:pt x="21" y="6472"/>
                    <a:pt x="0" y="6730"/>
                    <a:pt x="534" y="6730"/>
                  </a:cubicBezTo>
                  <a:cubicBezTo>
                    <a:pt x="3080" y="6730"/>
                    <a:pt x="18259" y="854"/>
                    <a:pt x="145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1"/>
            <p:cNvSpPr/>
            <p:nvPr/>
          </p:nvSpPr>
          <p:spPr>
            <a:xfrm>
              <a:off x="4756075" y="3527425"/>
              <a:ext cx="1117425" cy="983475"/>
            </a:xfrm>
            <a:custGeom>
              <a:avLst/>
              <a:gdLst/>
              <a:ahLst/>
              <a:cxnLst/>
              <a:rect l="l" t="t" r="r" b="b"/>
              <a:pathLst>
                <a:path w="44697" h="39339" extrusionOk="0">
                  <a:moveTo>
                    <a:pt x="36379" y="5979"/>
                  </a:moveTo>
                  <a:cubicBezTo>
                    <a:pt x="37626" y="5979"/>
                    <a:pt x="37864" y="7555"/>
                    <a:pt x="35747" y="9035"/>
                  </a:cubicBezTo>
                  <a:cubicBezTo>
                    <a:pt x="35259" y="9350"/>
                    <a:pt x="34824" y="9486"/>
                    <a:pt x="34473" y="9486"/>
                  </a:cubicBezTo>
                  <a:cubicBezTo>
                    <a:pt x="33357" y="9486"/>
                    <a:pt x="33082" y="8112"/>
                    <a:pt x="34612" y="6739"/>
                  </a:cubicBezTo>
                  <a:cubicBezTo>
                    <a:pt x="35297" y="6203"/>
                    <a:pt x="35910" y="5979"/>
                    <a:pt x="36379" y="5979"/>
                  </a:cubicBezTo>
                  <a:close/>
                  <a:moveTo>
                    <a:pt x="21172" y="10001"/>
                  </a:moveTo>
                  <a:cubicBezTo>
                    <a:pt x="21224" y="10001"/>
                    <a:pt x="21276" y="10006"/>
                    <a:pt x="21330" y="10015"/>
                  </a:cubicBezTo>
                  <a:cubicBezTo>
                    <a:pt x="22725" y="10339"/>
                    <a:pt x="21930" y="14441"/>
                    <a:pt x="20363" y="14441"/>
                  </a:cubicBezTo>
                  <a:cubicBezTo>
                    <a:pt x="20308" y="14441"/>
                    <a:pt x="20252" y="14435"/>
                    <a:pt x="20195" y="14425"/>
                  </a:cubicBezTo>
                  <a:cubicBezTo>
                    <a:pt x="18771" y="14125"/>
                    <a:pt x="19573" y="10001"/>
                    <a:pt x="21172" y="10001"/>
                  </a:cubicBezTo>
                  <a:close/>
                  <a:moveTo>
                    <a:pt x="19764" y="21596"/>
                  </a:moveTo>
                  <a:cubicBezTo>
                    <a:pt x="20187" y="21596"/>
                    <a:pt x="20679" y="21690"/>
                    <a:pt x="21227" y="21904"/>
                  </a:cubicBezTo>
                  <a:cubicBezTo>
                    <a:pt x="23760" y="23171"/>
                    <a:pt x="23321" y="25199"/>
                    <a:pt x="21380" y="25199"/>
                  </a:cubicBezTo>
                  <a:cubicBezTo>
                    <a:pt x="20950" y="25199"/>
                    <a:pt x="20447" y="25099"/>
                    <a:pt x="19885" y="24870"/>
                  </a:cubicBezTo>
                  <a:cubicBezTo>
                    <a:pt x="17338" y="23618"/>
                    <a:pt x="17796" y="21596"/>
                    <a:pt x="19764" y="21596"/>
                  </a:cubicBezTo>
                  <a:close/>
                  <a:moveTo>
                    <a:pt x="24182" y="26162"/>
                  </a:moveTo>
                  <a:cubicBezTo>
                    <a:pt x="24978" y="26162"/>
                    <a:pt x="26067" y="26763"/>
                    <a:pt x="25869" y="27630"/>
                  </a:cubicBezTo>
                  <a:cubicBezTo>
                    <a:pt x="25759" y="27880"/>
                    <a:pt x="25466" y="27993"/>
                    <a:pt x="25120" y="27993"/>
                  </a:cubicBezTo>
                  <a:cubicBezTo>
                    <a:pt x="24325" y="27993"/>
                    <a:pt x="23247" y="27401"/>
                    <a:pt x="23445" y="26521"/>
                  </a:cubicBezTo>
                  <a:cubicBezTo>
                    <a:pt x="23553" y="26273"/>
                    <a:pt x="23840" y="26162"/>
                    <a:pt x="24182" y="26162"/>
                  </a:cubicBezTo>
                  <a:close/>
                  <a:moveTo>
                    <a:pt x="25606" y="0"/>
                  </a:moveTo>
                  <a:cubicBezTo>
                    <a:pt x="22588" y="0"/>
                    <a:pt x="17675" y="4496"/>
                    <a:pt x="17900" y="6456"/>
                  </a:cubicBezTo>
                  <a:cubicBezTo>
                    <a:pt x="16987" y="8479"/>
                    <a:pt x="18562" y="15892"/>
                    <a:pt x="17553" y="15892"/>
                  </a:cubicBezTo>
                  <a:cubicBezTo>
                    <a:pt x="17250" y="15892"/>
                    <a:pt x="16715" y="15226"/>
                    <a:pt x="15811" y="13548"/>
                  </a:cubicBezTo>
                  <a:cubicBezTo>
                    <a:pt x="13644" y="6765"/>
                    <a:pt x="18519" y="3541"/>
                    <a:pt x="16894" y="2097"/>
                  </a:cubicBezTo>
                  <a:lnTo>
                    <a:pt x="16894" y="2097"/>
                  </a:lnTo>
                  <a:cubicBezTo>
                    <a:pt x="4927" y="6524"/>
                    <a:pt x="13981" y="20631"/>
                    <a:pt x="11457" y="20631"/>
                  </a:cubicBezTo>
                  <a:cubicBezTo>
                    <a:pt x="11408" y="20631"/>
                    <a:pt x="11355" y="20625"/>
                    <a:pt x="11297" y="20615"/>
                  </a:cubicBezTo>
                  <a:cubicBezTo>
                    <a:pt x="3844" y="16823"/>
                    <a:pt x="7919" y="10273"/>
                    <a:pt x="6268" y="9241"/>
                  </a:cubicBezTo>
                  <a:lnTo>
                    <a:pt x="6268" y="9241"/>
                  </a:lnTo>
                  <a:cubicBezTo>
                    <a:pt x="1780" y="9447"/>
                    <a:pt x="1" y="18345"/>
                    <a:pt x="1368" y="21131"/>
                  </a:cubicBezTo>
                  <a:cubicBezTo>
                    <a:pt x="2425" y="24225"/>
                    <a:pt x="5314" y="26727"/>
                    <a:pt x="8563" y="26933"/>
                  </a:cubicBezTo>
                  <a:cubicBezTo>
                    <a:pt x="6681" y="33304"/>
                    <a:pt x="11968" y="36295"/>
                    <a:pt x="13180" y="37095"/>
                  </a:cubicBezTo>
                  <a:cubicBezTo>
                    <a:pt x="16091" y="38759"/>
                    <a:pt x="18570" y="39338"/>
                    <a:pt x="20584" y="39338"/>
                  </a:cubicBezTo>
                  <a:cubicBezTo>
                    <a:pt x="22940" y="39338"/>
                    <a:pt x="24659" y="38544"/>
                    <a:pt x="25688" y="37766"/>
                  </a:cubicBezTo>
                  <a:cubicBezTo>
                    <a:pt x="27932" y="35831"/>
                    <a:pt x="26101" y="36167"/>
                    <a:pt x="21975" y="35702"/>
                  </a:cubicBezTo>
                  <a:cubicBezTo>
                    <a:pt x="17100" y="35522"/>
                    <a:pt x="14469" y="31086"/>
                    <a:pt x="15991" y="29616"/>
                  </a:cubicBezTo>
                  <a:cubicBezTo>
                    <a:pt x="16201" y="29582"/>
                    <a:pt x="16415" y="29566"/>
                    <a:pt x="16633" y="29566"/>
                  </a:cubicBezTo>
                  <a:cubicBezTo>
                    <a:pt x="19978" y="29566"/>
                    <a:pt x="24301" y="33264"/>
                    <a:pt x="28670" y="33264"/>
                  </a:cubicBezTo>
                  <a:cubicBezTo>
                    <a:pt x="29941" y="33264"/>
                    <a:pt x="31216" y="32951"/>
                    <a:pt x="32471" y="32143"/>
                  </a:cubicBezTo>
                  <a:cubicBezTo>
                    <a:pt x="34277" y="31215"/>
                    <a:pt x="38068" y="28558"/>
                    <a:pt x="36933" y="27759"/>
                  </a:cubicBezTo>
                  <a:lnTo>
                    <a:pt x="36933" y="27759"/>
                  </a:lnTo>
                  <a:cubicBezTo>
                    <a:pt x="35945" y="27884"/>
                    <a:pt x="34966" y="27947"/>
                    <a:pt x="34021" y="27947"/>
                  </a:cubicBezTo>
                  <a:cubicBezTo>
                    <a:pt x="29910" y="27947"/>
                    <a:pt x="26443" y="26752"/>
                    <a:pt x="25688" y="24277"/>
                  </a:cubicBezTo>
                  <a:cubicBezTo>
                    <a:pt x="25424" y="23442"/>
                    <a:pt x="25932" y="23157"/>
                    <a:pt x="26853" y="23157"/>
                  </a:cubicBezTo>
                  <a:cubicBezTo>
                    <a:pt x="28828" y="23157"/>
                    <a:pt x="32703" y="24465"/>
                    <a:pt x="34948" y="24465"/>
                  </a:cubicBezTo>
                  <a:cubicBezTo>
                    <a:pt x="35537" y="24465"/>
                    <a:pt x="36013" y="24375"/>
                    <a:pt x="36314" y="24148"/>
                  </a:cubicBezTo>
                  <a:cubicBezTo>
                    <a:pt x="38816" y="23606"/>
                    <a:pt x="43303" y="19274"/>
                    <a:pt x="41137" y="18500"/>
                  </a:cubicBezTo>
                  <a:lnTo>
                    <a:pt x="41137" y="18500"/>
                  </a:lnTo>
                  <a:cubicBezTo>
                    <a:pt x="39565" y="18986"/>
                    <a:pt x="37927" y="19194"/>
                    <a:pt x="36455" y="19194"/>
                  </a:cubicBezTo>
                  <a:cubicBezTo>
                    <a:pt x="32299" y="19194"/>
                    <a:pt x="29474" y="17531"/>
                    <a:pt x="33245" y="15740"/>
                  </a:cubicBezTo>
                  <a:cubicBezTo>
                    <a:pt x="36340" y="14554"/>
                    <a:pt x="40131" y="15818"/>
                    <a:pt x="42375" y="13006"/>
                  </a:cubicBezTo>
                  <a:cubicBezTo>
                    <a:pt x="43355" y="10453"/>
                    <a:pt x="44696" y="5966"/>
                    <a:pt x="43742" y="4109"/>
                  </a:cubicBezTo>
                  <a:cubicBezTo>
                    <a:pt x="41314" y="2858"/>
                    <a:pt x="38595" y="2047"/>
                    <a:pt x="36153" y="2047"/>
                  </a:cubicBezTo>
                  <a:cubicBezTo>
                    <a:pt x="32654" y="2047"/>
                    <a:pt x="29725" y="3712"/>
                    <a:pt x="29041" y="8132"/>
                  </a:cubicBezTo>
                  <a:cubicBezTo>
                    <a:pt x="28743" y="9270"/>
                    <a:pt x="28120" y="10152"/>
                    <a:pt x="27203" y="10152"/>
                  </a:cubicBezTo>
                  <a:cubicBezTo>
                    <a:pt x="26852" y="10152"/>
                    <a:pt x="26459" y="10023"/>
                    <a:pt x="26024" y="9731"/>
                  </a:cubicBezTo>
                  <a:cubicBezTo>
                    <a:pt x="23651" y="7100"/>
                    <a:pt x="26901" y="3851"/>
                    <a:pt x="27468" y="1065"/>
                  </a:cubicBezTo>
                  <a:cubicBezTo>
                    <a:pt x="27065" y="312"/>
                    <a:pt x="26401" y="0"/>
                    <a:pt x="256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1"/>
            <p:cNvSpPr/>
            <p:nvPr/>
          </p:nvSpPr>
          <p:spPr>
            <a:xfrm>
              <a:off x="4841875" y="3612075"/>
              <a:ext cx="811775" cy="761500"/>
            </a:xfrm>
            <a:custGeom>
              <a:avLst/>
              <a:gdLst/>
              <a:ahLst/>
              <a:cxnLst/>
              <a:rect l="l" t="t" r="r" b="b"/>
              <a:pathLst>
                <a:path w="32471" h="30460" extrusionOk="0">
                  <a:moveTo>
                    <a:pt x="21097" y="0"/>
                  </a:moveTo>
                  <a:lnTo>
                    <a:pt x="21097" y="0"/>
                  </a:lnTo>
                  <a:cubicBezTo>
                    <a:pt x="18312" y="4075"/>
                    <a:pt x="17873" y="9827"/>
                    <a:pt x="20014" y="14675"/>
                  </a:cubicBezTo>
                  <a:cubicBezTo>
                    <a:pt x="17796" y="15759"/>
                    <a:pt x="15114" y="17177"/>
                    <a:pt x="12663" y="18544"/>
                  </a:cubicBezTo>
                  <a:cubicBezTo>
                    <a:pt x="8614" y="14005"/>
                    <a:pt x="8589" y="9827"/>
                    <a:pt x="10007" y="4901"/>
                  </a:cubicBezTo>
                  <a:lnTo>
                    <a:pt x="10007" y="4901"/>
                  </a:lnTo>
                  <a:cubicBezTo>
                    <a:pt x="7841" y="9208"/>
                    <a:pt x="8924" y="14908"/>
                    <a:pt x="12457" y="18647"/>
                  </a:cubicBezTo>
                  <a:cubicBezTo>
                    <a:pt x="10884" y="19524"/>
                    <a:pt x="8769" y="20762"/>
                    <a:pt x="6912" y="21897"/>
                  </a:cubicBezTo>
                  <a:cubicBezTo>
                    <a:pt x="2192" y="20607"/>
                    <a:pt x="26" y="15217"/>
                    <a:pt x="464" y="10446"/>
                  </a:cubicBezTo>
                  <a:lnTo>
                    <a:pt x="464" y="10446"/>
                  </a:lnTo>
                  <a:cubicBezTo>
                    <a:pt x="0" y="10884"/>
                    <a:pt x="284" y="12096"/>
                    <a:pt x="258" y="13231"/>
                  </a:cubicBezTo>
                  <a:cubicBezTo>
                    <a:pt x="568" y="16739"/>
                    <a:pt x="2734" y="20891"/>
                    <a:pt x="6628" y="22052"/>
                  </a:cubicBezTo>
                  <a:cubicBezTo>
                    <a:pt x="6345" y="22464"/>
                    <a:pt x="4153" y="23135"/>
                    <a:pt x="4230" y="23805"/>
                  </a:cubicBezTo>
                  <a:cubicBezTo>
                    <a:pt x="4926" y="23367"/>
                    <a:pt x="6061" y="22671"/>
                    <a:pt x="7170" y="22000"/>
                  </a:cubicBezTo>
                  <a:lnTo>
                    <a:pt x="7170" y="22000"/>
                  </a:lnTo>
                  <a:cubicBezTo>
                    <a:pt x="5519" y="24527"/>
                    <a:pt x="6783" y="29840"/>
                    <a:pt x="9491" y="30459"/>
                  </a:cubicBezTo>
                  <a:cubicBezTo>
                    <a:pt x="5881" y="28138"/>
                    <a:pt x="5287" y="21819"/>
                    <a:pt x="10162" y="20220"/>
                  </a:cubicBezTo>
                  <a:cubicBezTo>
                    <a:pt x="14902" y="21989"/>
                    <a:pt x="18574" y="27881"/>
                    <a:pt x="24211" y="27881"/>
                  </a:cubicBezTo>
                  <a:cubicBezTo>
                    <a:pt x="24248" y="27881"/>
                    <a:pt x="24284" y="27881"/>
                    <a:pt x="24321" y="27880"/>
                  </a:cubicBezTo>
                  <a:cubicBezTo>
                    <a:pt x="18956" y="27236"/>
                    <a:pt x="15397" y="22438"/>
                    <a:pt x="10394" y="20091"/>
                  </a:cubicBezTo>
                  <a:cubicBezTo>
                    <a:pt x="13515" y="18286"/>
                    <a:pt x="16816" y="16507"/>
                    <a:pt x="20246" y="14804"/>
                  </a:cubicBezTo>
                  <a:lnTo>
                    <a:pt x="21871" y="14005"/>
                  </a:lnTo>
                  <a:cubicBezTo>
                    <a:pt x="24118" y="15173"/>
                    <a:pt x="27476" y="18015"/>
                    <a:pt x="30159" y="18015"/>
                  </a:cubicBezTo>
                  <a:cubicBezTo>
                    <a:pt x="30617" y="18015"/>
                    <a:pt x="31055" y="17932"/>
                    <a:pt x="31465" y="17745"/>
                  </a:cubicBezTo>
                  <a:lnTo>
                    <a:pt x="31465" y="17745"/>
                  </a:lnTo>
                  <a:cubicBezTo>
                    <a:pt x="31199" y="17778"/>
                    <a:pt x="30936" y="17794"/>
                    <a:pt x="30677" y="17794"/>
                  </a:cubicBezTo>
                  <a:cubicBezTo>
                    <a:pt x="27570" y="17794"/>
                    <a:pt x="24936" y="15495"/>
                    <a:pt x="22103" y="13876"/>
                  </a:cubicBezTo>
                  <a:cubicBezTo>
                    <a:pt x="25224" y="12380"/>
                    <a:pt x="31671" y="9053"/>
                    <a:pt x="32471" y="6061"/>
                  </a:cubicBezTo>
                  <a:lnTo>
                    <a:pt x="32471" y="6061"/>
                  </a:lnTo>
                  <a:cubicBezTo>
                    <a:pt x="31052" y="8176"/>
                    <a:pt x="28912" y="9904"/>
                    <a:pt x="26539" y="11297"/>
                  </a:cubicBezTo>
                  <a:cubicBezTo>
                    <a:pt x="25966" y="10495"/>
                    <a:pt x="28283" y="4708"/>
                    <a:pt x="28085" y="4708"/>
                  </a:cubicBezTo>
                  <a:cubicBezTo>
                    <a:pt x="28060" y="4708"/>
                    <a:pt x="27995" y="4799"/>
                    <a:pt x="27880" y="5004"/>
                  </a:cubicBezTo>
                  <a:cubicBezTo>
                    <a:pt x="24037" y="12432"/>
                    <a:pt x="30201" y="9904"/>
                    <a:pt x="20194" y="14572"/>
                  </a:cubicBezTo>
                  <a:cubicBezTo>
                    <a:pt x="17770" y="9208"/>
                    <a:pt x="19034" y="4256"/>
                    <a:pt x="210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2" name="Google Shape;892;p31"/>
          <p:cNvSpPr/>
          <p:nvPr/>
        </p:nvSpPr>
        <p:spPr>
          <a:xfrm rot="10800000" flipH="1">
            <a:off x="-496404" y="260505"/>
            <a:ext cx="1277247" cy="1730198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1"/>
          <p:cNvSpPr/>
          <p:nvPr/>
        </p:nvSpPr>
        <p:spPr>
          <a:xfrm rot="10800000" flipH="1">
            <a:off x="-786719" y="2171881"/>
            <a:ext cx="1857882" cy="2516743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4" name="Google Shape;894;p31"/>
          <p:cNvGrpSpPr/>
          <p:nvPr/>
        </p:nvGrpSpPr>
        <p:grpSpPr>
          <a:xfrm rot="10800000">
            <a:off x="6434392" y="-335257"/>
            <a:ext cx="1120128" cy="899978"/>
            <a:chOff x="4649450" y="3527425"/>
            <a:chExt cx="1224050" cy="983475"/>
          </a:xfrm>
        </p:grpSpPr>
        <p:sp>
          <p:nvSpPr>
            <p:cNvPr id="895" name="Google Shape;895;p31"/>
            <p:cNvSpPr/>
            <p:nvPr/>
          </p:nvSpPr>
          <p:spPr>
            <a:xfrm>
              <a:off x="4649450" y="4150450"/>
              <a:ext cx="456475" cy="168275"/>
            </a:xfrm>
            <a:custGeom>
              <a:avLst/>
              <a:gdLst/>
              <a:ahLst/>
              <a:cxnLst/>
              <a:rect l="l" t="t" r="r" b="b"/>
              <a:pathLst>
                <a:path w="18259" h="6731" extrusionOk="0">
                  <a:moveTo>
                    <a:pt x="14506" y="1"/>
                  </a:moveTo>
                  <a:lnTo>
                    <a:pt x="14454" y="52"/>
                  </a:lnTo>
                  <a:cubicBezTo>
                    <a:pt x="10483" y="3121"/>
                    <a:pt x="5815" y="5107"/>
                    <a:pt x="888" y="5855"/>
                  </a:cubicBezTo>
                  <a:cubicBezTo>
                    <a:pt x="21" y="6472"/>
                    <a:pt x="0" y="6730"/>
                    <a:pt x="534" y="6730"/>
                  </a:cubicBezTo>
                  <a:cubicBezTo>
                    <a:pt x="3080" y="6730"/>
                    <a:pt x="18259" y="854"/>
                    <a:pt x="145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1"/>
            <p:cNvSpPr/>
            <p:nvPr/>
          </p:nvSpPr>
          <p:spPr>
            <a:xfrm>
              <a:off x="4756075" y="3527425"/>
              <a:ext cx="1117425" cy="983475"/>
            </a:xfrm>
            <a:custGeom>
              <a:avLst/>
              <a:gdLst/>
              <a:ahLst/>
              <a:cxnLst/>
              <a:rect l="l" t="t" r="r" b="b"/>
              <a:pathLst>
                <a:path w="44697" h="39339" extrusionOk="0">
                  <a:moveTo>
                    <a:pt x="36379" y="5979"/>
                  </a:moveTo>
                  <a:cubicBezTo>
                    <a:pt x="37626" y="5979"/>
                    <a:pt x="37864" y="7555"/>
                    <a:pt x="35747" y="9035"/>
                  </a:cubicBezTo>
                  <a:cubicBezTo>
                    <a:pt x="35259" y="9350"/>
                    <a:pt x="34824" y="9486"/>
                    <a:pt x="34473" y="9486"/>
                  </a:cubicBezTo>
                  <a:cubicBezTo>
                    <a:pt x="33357" y="9486"/>
                    <a:pt x="33082" y="8112"/>
                    <a:pt x="34612" y="6739"/>
                  </a:cubicBezTo>
                  <a:cubicBezTo>
                    <a:pt x="35297" y="6203"/>
                    <a:pt x="35910" y="5979"/>
                    <a:pt x="36379" y="5979"/>
                  </a:cubicBezTo>
                  <a:close/>
                  <a:moveTo>
                    <a:pt x="21172" y="10001"/>
                  </a:moveTo>
                  <a:cubicBezTo>
                    <a:pt x="21224" y="10001"/>
                    <a:pt x="21276" y="10006"/>
                    <a:pt x="21330" y="10015"/>
                  </a:cubicBezTo>
                  <a:cubicBezTo>
                    <a:pt x="22725" y="10339"/>
                    <a:pt x="21930" y="14441"/>
                    <a:pt x="20363" y="14441"/>
                  </a:cubicBezTo>
                  <a:cubicBezTo>
                    <a:pt x="20308" y="14441"/>
                    <a:pt x="20252" y="14435"/>
                    <a:pt x="20195" y="14425"/>
                  </a:cubicBezTo>
                  <a:cubicBezTo>
                    <a:pt x="18771" y="14125"/>
                    <a:pt x="19573" y="10001"/>
                    <a:pt x="21172" y="10001"/>
                  </a:cubicBezTo>
                  <a:close/>
                  <a:moveTo>
                    <a:pt x="19764" y="21596"/>
                  </a:moveTo>
                  <a:cubicBezTo>
                    <a:pt x="20187" y="21596"/>
                    <a:pt x="20679" y="21690"/>
                    <a:pt x="21227" y="21904"/>
                  </a:cubicBezTo>
                  <a:cubicBezTo>
                    <a:pt x="23760" y="23171"/>
                    <a:pt x="23321" y="25199"/>
                    <a:pt x="21380" y="25199"/>
                  </a:cubicBezTo>
                  <a:cubicBezTo>
                    <a:pt x="20950" y="25199"/>
                    <a:pt x="20447" y="25099"/>
                    <a:pt x="19885" y="24870"/>
                  </a:cubicBezTo>
                  <a:cubicBezTo>
                    <a:pt x="17338" y="23618"/>
                    <a:pt x="17796" y="21596"/>
                    <a:pt x="19764" y="21596"/>
                  </a:cubicBezTo>
                  <a:close/>
                  <a:moveTo>
                    <a:pt x="24182" y="26162"/>
                  </a:moveTo>
                  <a:cubicBezTo>
                    <a:pt x="24978" y="26162"/>
                    <a:pt x="26067" y="26763"/>
                    <a:pt x="25869" y="27630"/>
                  </a:cubicBezTo>
                  <a:cubicBezTo>
                    <a:pt x="25759" y="27880"/>
                    <a:pt x="25466" y="27993"/>
                    <a:pt x="25120" y="27993"/>
                  </a:cubicBezTo>
                  <a:cubicBezTo>
                    <a:pt x="24325" y="27993"/>
                    <a:pt x="23247" y="27401"/>
                    <a:pt x="23445" y="26521"/>
                  </a:cubicBezTo>
                  <a:cubicBezTo>
                    <a:pt x="23553" y="26273"/>
                    <a:pt x="23840" y="26162"/>
                    <a:pt x="24182" y="26162"/>
                  </a:cubicBezTo>
                  <a:close/>
                  <a:moveTo>
                    <a:pt x="25606" y="0"/>
                  </a:moveTo>
                  <a:cubicBezTo>
                    <a:pt x="22588" y="0"/>
                    <a:pt x="17675" y="4496"/>
                    <a:pt x="17900" y="6456"/>
                  </a:cubicBezTo>
                  <a:cubicBezTo>
                    <a:pt x="16987" y="8479"/>
                    <a:pt x="18562" y="15892"/>
                    <a:pt x="17553" y="15892"/>
                  </a:cubicBezTo>
                  <a:cubicBezTo>
                    <a:pt x="17250" y="15892"/>
                    <a:pt x="16715" y="15226"/>
                    <a:pt x="15811" y="13548"/>
                  </a:cubicBezTo>
                  <a:cubicBezTo>
                    <a:pt x="13644" y="6765"/>
                    <a:pt x="18519" y="3541"/>
                    <a:pt x="16894" y="2097"/>
                  </a:cubicBezTo>
                  <a:lnTo>
                    <a:pt x="16894" y="2097"/>
                  </a:lnTo>
                  <a:cubicBezTo>
                    <a:pt x="4927" y="6524"/>
                    <a:pt x="13981" y="20631"/>
                    <a:pt x="11457" y="20631"/>
                  </a:cubicBezTo>
                  <a:cubicBezTo>
                    <a:pt x="11408" y="20631"/>
                    <a:pt x="11355" y="20625"/>
                    <a:pt x="11297" y="20615"/>
                  </a:cubicBezTo>
                  <a:cubicBezTo>
                    <a:pt x="3844" y="16823"/>
                    <a:pt x="7919" y="10273"/>
                    <a:pt x="6268" y="9241"/>
                  </a:cubicBezTo>
                  <a:lnTo>
                    <a:pt x="6268" y="9241"/>
                  </a:lnTo>
                  <a:cubicBezTo>
                    <a:pt x="1780" y="9447"/>
                    <a:pt x="1" y="18345"/>
                    <a:pt x="1368" y="21131"/>
                  </a:cubicBezTo>
                  <a:cubicBezTo>
                    <a:pt x="2425" y="24225"/>
                    <a:pt x="5314" y="26727"/>
                    <a:pt x="8563" y="26933"/>
                  </a:cubicBezTo>
                  <a:cubicBezTo>
                    <a:pt x="6681" y="33304"/>
                    <a:pt x="11968" y="36295"/>
                    <a:pt x="13180" y="37095"/>
                  </a:cubicBezTo>
                  <a:cubicBezTo>
                    <a:pt x="16091" y="38759"/>
                    <a:pt x="18570" y="39338"/>
                    <a:pt x="20584" y="39338"/>
                  </a:cubicBezTo>
                  <a:cubicBezTo>
                    <a:pt x="22940" y="39338"/>
                    <a:pt x="24659" y="38544"/>
                    <a:pt x="25688" y="37766"/>
                  </a:cubicBezTo>
                  <a:cubicBezTo>
                    <a:pt x="27932" y="35831"/>
                    <a:pt x="26101" y="36167"/>
                    <a:pt x="21975" y="35702"/>
                  </a:cubicBezTo>
                  <a:cubicBezTo>
                    <a:pt x="17100" y="35522"/>
                    <a:pt x="14469" y="31086"/>
                    <a:pt x="15991" y="29616"/>
                  </a:cubicBezTo>
                  <a:cubicBezTo>
                    <a:pt x="16201" y="29582"/>
                    <a:pt x="16415" y="29566"/>
                    <a:pt x="16633" y="29566"/>
                  </a:cubicBezTo>
                  <a:cubicBezTo>
                    <a:pt x="19978" y="29566"/>
                    <a:pt x="24301" y="33264"/>
                    <a:pt x="28670" y="33264"/>
                  </a:cubicBezTo>
                  <a:cubicBezTo>
                    <a:pt x="29941" y="33264"/>
                    <a:pt x="31216" y="32951"/>
                    <a:pt x="32471" y="32143"/>
                  </a:cubicBezTo>
                  <a:cubicBezTo>
                    <a:pt x="34277" y="31215"/>
                    <a:pt x="38068" y="28558"/>
                    <a:pt x="36933" y="27759"/>
                  </a:cubicBezTo>
                  <a:lnTo>
                    <a:pt x="36933" y="27759"/>
                  </a:lnTo>
                  <a:cubicBezTo>
                    <a:pt x="35945" y="27884"/>
                    <a:pt x="34966" y="27947"/>
                    <a:pt x="34021" y="27947"/>
                  </a:cubicBezTo>
                  <a:cubicBezTo>
                    <a:pt x="29910" y="27947"/>
                    <a:pt x="26443" y="26752"/>
                    <a:pt x="25688" y="24277"/>
                  </a:cubicBezTo>
                  <a:cubicBezTo>
                    <a:pt x="25424" y="23442"/>
                    <a:pt x="25932" y="23157"/>
                    <a:pt x="26853" y="23157"/>
                  </a:cubicBezTo>
                  <a:cubicBezTo>
                    <a:pt x="28828" y="23157"/>
                    <a:pt x="32703" y="24465"/>
                    <a:pt x="34948" y="24465"/>
                  </a:cubicBezTo>
                  <a:cubicBezTo>
                    <a:pt x="35537" y="24465"/>
                    <a:pt x="36013" y="24375"/>
                    <a:pt x="36314" y="24148"/>
                  </a:cubicBezTo>
                  <a:cubicBezTo>
                    <a:pt x="38816" y="23606"/>
                    <a:pt x="43303" y="19274"/>
                    <a:pt x="41137" y="18500"/>
                  </a:cubicBezTo>
                  <a:lnTo>
                    <a:pt x="41137" y="18500"/>
                  </a:lnTo>
                  <a:cubicBezTo>
                    <a:pt x="39565" y="18986"/>
                    <a:pt x="37927" y="19194"/>
                    <a:pt x="36455" y="19194"/>
                  </a:cubicBezTo>
                  <a:cubicBezTo>
                    <a:pt x="32299" y="19194"/>
                    <a:pt x="29474" y="17531"/>
                    <a:pt x="33245" y="15740"/>
                  </a:cubicBezTo>
                  <a:cubicBezTo>
                    <a:pt x="36340" y="14554"/>
                    <a:pt x="40131" y="15818"/>
                    <a:pt x="42375" y="13006"/>
                  </a:cubicBezTo>
                  <a:cubicBezTo>
                    <a:pt x="43355" y="10453"/>
                    <a:pt x="44696" y="5966"/>
                    <a:pt x="43742" y="4109"/>
                  </a:cubicBezTo>
                  <a:cubicBezTo>
                    <a:pt x="41314" y="2858"/>
                    <a:pt x="38595" y="2047"/>
                    <a:pt x="36153" y="2047"/>
                  </a:cubicBezTo>
                  <a:cubicBezTo>
                    <a:pt x="32654" y="2047"/>
                    <a:pt x="29725" y="3712"/>
                    <a:pt x="29041" y="8132"/>
                  </a:cubicBezTo>
                  <a:cubicBezTo>
                    <a:pt x="28743" y="9270"/>
                    <a:pt x="28120" y="10152"/>
                    <a:pt x="27203" y="10152"/>
                  </a:cubicBezTo>
                  <a:cubicBezTo>
                    <a:pt x="26852" y="10152"/>
                    <a:pt x="26459" y="10023"/>
                    <a:pt x="26024" y="9731"/>
                  </a:cubicBezTo>
                  <a:cubicBezTo>
                    <a:pt x="23651" y="7100"/>
                    <a:pt x="26901" y="3851"/>
                    <a:pt x="27468" y="1065"/>
                  </a:cubicBezTo>
                  <a:cubicBezTo>
                    <a:pt x="27065" y="312"/>
                    <a:pt x="26401" y="0"/>
                    <a:pt x="256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1"/>
            <p:cNvSpPr/>
            <p:nvPr/>
          </p:nvSpPr>
          <p:spPr>
            <a:xfrm>
              <a:off x="4841875" y="3612075"/>
              <a:ext cx="811775" cy="761500"/>
            </a:xfrm>
            <a:custGeom>
              <a:avLst/>
              <a:gdLst/>
              <a:ahLst/>
              <a:cxnLst/>
              <a:rect l="l" t="t" r="r" b="b"/>
              <a:pathLst>
                <a:path w="32471" h="30460" extrusionOk="0">
                  <a:moveTo>
                    <a:pt x="21097" y="0"/>
                  </a:moveTo>
                  <a:lnTo>
                    <a:pt x="21097" y="0"/>
                  </a:lnTo>
                  <a:cubicBezTo>
                    <a:pt x="18312" y="4075"/>
                    <a:pt x="17873" y="9827"/>
                    <a:pt x="20014" y="14675"/>
                  </a:cubicBezTo>
                  <a:cubicBezTo>
                    <a:pt x="17796" y="15759"/>
                    <a:pt x="15114" y="17177"/>
                    <a:pt x="12663" y="18544"/>
                  </a:cubicBezTo>
                  <a:cubicBezTo>
                    <a:pt x="8614" y="14005"/>
                    <a:pt x="8589" y="9827"/>
                    <a:pt x="10007" y="4901"/>
                  </a:cubicBezTo>
                  <a:lnTo>
                    <a:pt x="10007" y="4901"/>
                  </a:lnTo>
                  <a:cubicBezTo>
                    <a:pt x="7841" y="9208"/>
                    <a:pt x="8924" y="14908"/>
                    <a:pt x="12457" y="18647"/>
                  </a:cubicBezTo>
                  <a:cubicBezTo>
                    <a:pt x="10884" y="19524"/>
                    <a:pt x="8769" y="20762"/>
                    <a:pt x="6912" y="21897"/>
                  </a:cubicBezTo>
                  <a:cubicBezTo>
                    <a:pt x="2192" y="20607"/>
                    <a:pt x="26" y="15217"/>
                    <a:pt x="464" y="10446"/>
                  </a:cubicBezTo>
                  <a:lnTo>
                    <a:pt x="464" y="10446"/>
                  </a:lnTo>
                  <a:cubicBezTo>
                    <a:pt x="0" y="10884"/>
                    <a:pt x="284" y="12096"/>
                    <a:pt x="258" y="13231"/>
                  </a:cubicBezTo>
                  <a:cubicBezTo>
                    <a:pt x="568" y="16739"/>
                    <a:pt x="2734" y="20891"/>
                    <a:pt x="6628" y="22052"/>
                  </a:cubicBezTo>
                  <a:cubicBezTo>
                    <a:pt x="6345" y="22464"/>
                    <a:pt x="4153" y="23135"/>
                    <a:pt x="4230" y="23805"/>
                  </a:cubicBezTo>
                  <a:cubicBezTo>
                    <a:pt x="4926" y="23367"/>
                    <a:pt x="6061" y="22671"/>
                    <a:pt x="7170" y="22000"/>
                  </a:cubicBezTo>
                  <a:lnTo>
                    <a:pt x="7170" y="22000"/>
                  </a:lnTo>
                  <a:cubicBezTo>
                    <a:pt x="5519" y="24527"/>
                    <a:pt x="6783" y="29840"/>
                    <a:pt x="9491" y="30459"/>
                  </a:cubicBezTo>
                  <a:cubicBezTo>
                    <a:pt x="5881" y="28138"/>
                    <a:pt x="5287" y="21819"/>
                    <a:pt x="10162" y="20220"/>
                  </a:cubicBezTo>
                  <a:cubicBezTo>
                    <a:pt x="14902" y="21989"/>
                    <a:pt x="18574" y="27881"/>
                    <a:pt x="24211" y="27881"/>
                  </a:cubicBezTo>
                  <a:cubicBezTo>
                    <a:pt x="24248" y="27881"/>
                    <a:pt x="24284" y="27881"/>
                    <a:pt x="24321" y="27880"/>
                  </a:cubicBezTo>
                  <a:cubicBezTo>
                    <a:pt x="18956" y="27236"/>
                    <a:pt x="15397" y="22438"/>
                    <a:pt x="10394" y="20091"/>
                  </a:cubicBezTo>
                  <a:cubicBezTo>
                    <a:pt x="13515" y="18286"/>
                    <a:pt x="16816" y="16507"/>
                    <a:pt x="20246" y="14804"/>
                  </a:cubicBezTo>
                  <a:lnTo>
                    <a:pt x="21871" y="14005"/>
                  </a:lnTo>
                  <a:cubicBezTo>
                    <a:pt x="24118" y="15173"/>
                    <a:pt x="27476" y="18015"/>
                    <a:pt x="30159" y="18015"/>
                  </a:cubicBezTo>
                  <a:cubicBezTo>
                    <a:pt x="30617" y="18015"/>
                    <a:pt x="31055" y="17932"/>
                    <a:pt x="31465" y="17745"/>
                  </a:cubicBezTo>
                  <a:lnTo>
                    <a:pt x="31465" y="17745"/>
                  </a:lnTo>
                  <a:cubicBezTo>
                    <a:pt x="31199" y="17778"/>
                    <a:pt x="30936" y="17794"/>
                    <a:pt x="30677" y="17794"/>
                  </a:cubicBezTo>
                  <a:cubicBezTo>
                    <a:pt x="27570" y="17794"/>
                    <a:pt x="24936" y="15495"/>
                    <a:pt x="22103" y="13876"/>
                  </a:cubicBezTo>
                  <a:cubicBezTo>
                    <a:pt x="25224" y="12380"/>
                    <a:pt x="31671" y="9053"/>
                    <a:pt x="32471" y="6061"/>
                  </a:cubicBezTo>
                  <a:lnTo>
                    <a:pt x="32471" y="6061"/>
                  </a:lnTo>
                  <a:cubicBezTo>
                    <a:pt x="31052" y="8176"/>
                    <a:pt x="28912" y="9904"/>
                    <a:pt x="26539" y="11297"/>
                  </a:cubicBezTo>
                  <a:cubicBezTo>
                    <a:pt x="25966" y="10495"/>
                    <a:pt x="28283" y="4708"/>
                    <a:pt x="28085" y="4708"/>
                  </a:cubicBezTo>
                  <a:cubicBezTo>
                    <a:pt x="28060" y="4708"/>
                    <a:pt x="27995" y="4799"/>
                    <a:pt x="27880" y="5004"/>
                  </a:cubicBezTo>
                  <a:cubicBezTo>
                    <a:pt x="24037" y="12432"/>
                    <a:pt x="30201" y="9904"/>
                    <a:pt x="20194" y="14572"/>
                  </a:cubicBezTo>
                  <a:cubicBezTo>
                    <a:pt x="17770" y="9208"/>
                    <a:pt x="19034" y="4256"/>
                    <a:pt x="21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_1_1_1_1"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32"/>
          <p:cNvSpPr/>
          <p:nvPr/>
        </p:nvSpPr>
        <p:spPr>
          <a:xfrm>
            <a:off x="-414566" y="1260425"/>
            <a:ext cx="1462812" cy="1981570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0" name="Google Shape;900;p32"/>
          <p:cNvGrpSpPr/>
          <p:nvPr/>
        </p:nvGrpSpPr>
        <p:grpSpPr>
          <a:xfrm rot="10800000">
            <a:off x="7292228" y="-173074"/>
            <a:ext cx="1019360" cy="856312"/>
            <a:chOff x="4649450" y="3501085"/>
            <a:chExt cx="1170736" cy="983475"/>
          </a:xfrm>
        </p:grpSpPr>
        <p:sp>
          <p:nvSpPr>
            <p:cNvPr id="901" name="Google Shape;901;p32"/>
            <p:cNvSpPr/>
            <p:nvPr/>
          </p:nvSpPr>
          <p:spPr>
            <a:xfrm>
              <a:off x="4649450" y="4150450"/>
              <a:ext cx="456475" cy="168275"/>
            </a:xfrm>
            <a:custGeom>
              <a:avLst/>
              <a:gdLst/>
              <a:ahLst/>
              <a:cxnLst/>
              <a:rect l="l" t="t" r="r" b="b"/>
              <a:pathLst>
                <a:path w="18259" h="6731" extrusionOk="0">
                  <a:moveTo>
                    <a:pt x="14506" y="1"/>
                  </a:moveTo>
                  <a:lnTo>
                    <a:pt x="14454" y="52"/>
                  </a:lnTo>
                  <a:cubicBezTo>
                    <a:pt x="10483" y="3121"/>
                    <a:pt x="5815" y="5107"/>
                    <a:pt x="888" y="5855"/>
                  </a:cubicBezTo>
                  <a:cubicBezTo>
                    <a:pt x="21" y="6472"/>
                    <a:pt x="0" y="6730"/>
                    <a:pt x="534" y="6730"/>
                  </a:cubicBezTo>
                  <a:cubicBezTo>
                    <a:pt x="3080" y="6730"/>
                    <a:pt x="18259" y="854"/>
                    <a:pt x="145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2"/>
            <p:cNvSpPr/>
            <p:nvPr/>
          </p:nvSpPr>
          <p:spPr>
            <a:xfrm>
              <a:off x="4702761" y="3501085"/>
              <a:ext cx="1117425" cy="983475"/>
            </a:xfrm>
            <a:custGeom>
              <a:avLst/>
              <a:gdLst/>
              <a:ahLst/>
              <a:cxnLst/>
              <a:rect l="l" t="t" r="r" b="b"/>
              <a:pathLst>
                <a:path w="44697" h="39339" extrusionOk="0">
                  <a:moveTo>
                    <a:pt x="36379" y="5979"/>
                  </a:moveTo>
                  <a:cubicBezTo>
                    <a:pt x="37626" y="5979"/>
                    <a:pt x="37864" y="7555"/>
                    <a:pt x="35747" y="9035"/>
                  </a:cubicBezTo>
                  <a:cubicBezTo>
                    <a:pt x="35259" y="9350"/>
                    <a:pt x="34824" y="9486"/>
                    <a:pt x="34473" y="9486"/>
                  </a:cubicBezTo>
                  <a:cubicBezTo>
                    <a:pt x="33357" y="9486"/>
                    <a:pt x="33082" y="8112"/>
                    <a:pt x="34612" y="6739"/>
                  </a:cubicBezTo>
                  <a:cubicBezTo>
                    <a:pt x="35297" y="6203"/>
                    <a:pt x="35910" y="5979"/>
                    <a:pt x="36379" y="5979"/>
                  </a:cubicBezTo>
                  <a:close/>
                  <a:moveTo>
                    <a:pt x="21172" y="10001"/>
                  </a:moveTo>
                  <a:cubicBezTo>
                    <a:pt x="21224" y="10001"/>
                    <a:pt x="21276" y="10006"/>
                    <a:pt x="21330" y="10015"/>
                  </a:cubicBezTo>
                  <a:cubicBezTo>
                    <a:pt x="22725" y="10339"/>
                    <a:pt x="21930" y="14441"/>
                    <a:pt x="20363" y="14441"/>
                  </a:cubicBezTo>
                  <a:cubicBezTo>
                    <a:pt x="20308" y="14441"/>
                    <a:pt x="20252" y="14435"/>
                    <a:pt x="20195" y="14425"/>
                  </a:cubicBezTo>
                  <a:cubicBezTo>
                    <a:pt x="18771" y="14125"/>
                    <a:pt x="19573" y="10001"/>
                    <a:pt x="21172" y="10001"/>
                  </a:cubicBezTo>
                  <a:close/>
                  <a:moveTo>
                    <a:pt x="19764" y="21596"/>
                  </a:moveTo>
                  <a:cubicBezTo>
                    <a:pt x="20187" y="21596"/>
                    <a:pt x="20679" y="21690"/>
                    <a:pt x="21227" y="21904"/>
                  </a:cubicBezTo>
                  <a:cubicBezTo>
                    <a:pt x="23760" y="23171"/>
                    <a:pt x="23321" y="25199"/>
                    <a:pt x="21380" y="25199"/>
                  </a:cubicBezTo>
                  <a:cubicBezTo>
                    <a:pt x="20950" y="25199"/>
                    <a:pt x="20447" y="25099"/>
                    <a:pt x="19885" y="24870"/>
                  </a:cubicBezTo>
                  <a:cubicBezTo>
                    <a:pt x="17338" y="23618"/>
                    <a:pt x="17796" y="21596"/>
                    <a:pt x="19764" y="21596"/>
                  </a:cubicBezTo>
                  <a:close/>
                  <a:moveTo>
                    <a:pt x="24182" y="26162"/>
                  </a:moveTo>
                  <a:cubicBezTo>
                    <a:pt x="24978" y="26162"/>
                    <a:pt x="26067" y="26763"/>
                    <a:pt x="25869" y="27630"/>
                  </a:cubicBezTo>
                  <a:cubicBezTo>
                    <a:pt x="25759" y="27880"/>
                    <a:pt x="25466" y="27993"/>
                    <a:pt x="25120" y="27993"/>
                  </a:cubicBezTo>
                  <a:cubicBezTo>
                    <a:pt x="24325" y="27993"/>
                    <a:pt x="23247" y="27401"/>
                    <a:pt x="23445" y="26521"/>
                  </a:cubicBezTo>
                  <a:cubicBezTo>
                    <a:pt x="23553" y="26273"/>
                    <a:pt x="23840" y="26162"/>
                    <a:pt x="24182" y="26162"/>
                  </a:cubicBezTo>
                  <a:close/>
                  <a:moveTo>
                    <a:pt x="25606" y="0"/>
                  </a:moveTo>
                  <a:cubicBezTo>
                    <a:pt x="22588" y="0"/>
                    <a:pt x="17675" y="4496"/>
                    <a:pt x="17900" y="6456"/>
                  </a:cubicBezTo>
                  <a:cubicBezTo>
                    <a:pt x="16987" y="8479"/>
                    <a:pt x="18562" y="15892"/>
                    <a:pt x="17553" y="15892"/>
                  </a:cubicBezTo>
                  <a:cubicBezTo>
                    <a:pt x="17250" y="15892"/>
                    <a:pt x="16715" y="15226"/>
                    <a:pt x="15811" y="13548"/>
                  </a:cubicBezTo>
                  <a:cubicBezTo>
                    <a:pt x="13644" y="6765"/>
                    <a:pt x="18519" y="3541"/>
                    <a:pt x="16894" y="2097"/>
                  </a:cubicBezTo>
                  <a:lnTo>
                    <a:pt x="16894" y="2097"/>
                  </a:lnTo>
                  <a:cubicBezTo>
                    <a:pt x="4927" y="6524"/>
                    <a:pt x="13981" y="20631"/>
                    <a:pt x="11457" y="20631"/>
                  </a:cubicBezTo>
                  <a:cubicBezTo>
                    <a:pt x="11408" y="20631"/>
                    <a:pt x="11355" y="20625"/>
                    <a:pt x="11297" y="20615"/>
                  </a:cubicBezTo>
                  <a:cubicBezTo>
                    <a:pt x="3844" y="16823"/>
                    <a:pt x="7919" y="10273"/>
                    <a:pt x="6268" y="9241"/>
                  </a:cubicBezTo>
                  <a:lnTo>
                    <a:pt x="6268" y="9241"/>
                  </a:lnTo>
                  <a:cubicBezTo>
                    <a:pt x="1780" y="9447"/>
                    <a:pt x="1" y="18345"/>
                    <a:pt x="1368" y="21131"/>
                  </a:cubicBezTo>
                  <a:cubicBezTo>
                    <a:pt x="2425" y="24225"/>
                    <a:pt x="5314" y="26727"/>
                    <a:pt x="8563" y="26933"/>
                  </a:cubicBezTo>
                  <a:cubicBezTo>
                    <a:pt x="6681" y="33304"/>
                    <a:pt x="11968" y="36295"/>
                    <a:pt x="13180" y="37095"/>
                  </a:cubicBezTo>
                  <a:cubicBezTo>
                    <a:pt x="16091" y="38759"/>
                    <a:pt x="18570" y="39338"/>
                    <a:pt x="20584" y="39338"/>
                  </a:cubicBezTo>
                  <a:cubicBezTo>
                    <a:pt x="22940" y="39338"/>
                    <a:pt x="24659" y="38544"/>
                    <a:pt x="25688" y="37766"/>
                  </a:cubicBezTo>
                  <a:cubicBezTo>
                    <a:pt x="27932" y="35831"/>
                    <a:pt x="26101" y="36167"/>
                    <a:pt x="21975" y="35702"/>
                  </a:cubicBezTo>
                  <a:cubicBezTo>
                    <a:pt x="17100" y="35522"/>
                    <a:pt x="14469" y="31086"/>
                    <a:pt x="15991" y="29616"/>
                  </a:cubicBezTo>
                  <a:cubicBezTo>
                    <a:pt x="16201" y="29582"/>
                    <a:pt x="16415" y="29566"/>
                    <a:pt x="16633" y="29566"/>
                  </a:cubicBezTo>
                  <a:cubicBezTo>
                    <a:pt x="19978" y="29566"/>
                    <a:pt x="24301" y="33264"/>
                    <a:pt x="28670" y="33264"/>
                  </a:cubicBezTo>
                  <a:cubicBezTo>
                    <a:pt x="29941" y="33264"/>
                    <a:pt x="31216" y="32951"/>
                    <a:pt x="32471" y="32143"/>
                  </a:cubicBezTo>
                  <a:cubicBezTo>
                    <a:pt x="34277" y="31215"/>
                    <a:pt x="38068" y="28558"/>
                    <a:pt x="36933" y="27759"/>
                  </a:cubicBezTo>
                  <a:lnTo>
                    <a:pt x="36933" y="27759"/>
                  </a:lnTo>
                  <a:cubicBezTo>
                    <a:pt x="35945" y="27884"/>
                    <a:pt x="34966" y="27947"/>
                    <a:pt x="34021" y="27947"/>
                  </a:cubicBezTo>
                  <a:cubicBezTo>
                    <a:pt x="29910" y="27947"/>
                    <a:pt x="26443" y="26752"/>
                    <a:pt x="25688" y="24277"/>
                  </a:cubicBezTo>
                  <a:cubicBezTo>
                    <a:pt x="25424" y="23442"/>
                    <a:pt x="25932" y="23157"/>
                    <a:pt x="26853" y="23157"/>
                  </a:cubicBezTo>
                  <a:cubicBezTo>
                    <a:pt x="28828" y="23157"/>
                    <a:pt x="32703" y="24465"/>
                    <a:pt x="34948" y="24465"/>
                  </a:cubicBezTo>
                  <a:cubicBezTo>
                    <a:pt x="35537" y="24465"/>
                    <a:pt x="36013" y="24375"/>
                    <a:pt x="36314" y="24148"/>
                  </a:cubicBezTo>
                  <a:cubicBezTo>
                    <a:pt x="38816" y="23606"/>
                    <a:pt x="43303" y="19274"/>
                    <a:pt x="41137" y="18500"/>
                  </a:cubicBezTo>
                  <a:lnTo>
                    <a:pt x="41137" y="18500"/>
                  </a:lnTo>
                  <a:cubicBezTo>
                    <a:pt x="39565" y="18986"/>
                    <a:pt x="37927" y="19194"/>
                    <a:pt x="36455" y="19194"/>
                  </a:cubicBezTo>
                  <a:cubicBezTo>
                    <a:pt x="32299" y="19194"/>
                    <a:pt x="29474" y="17531"/>
                    <a:pt x="33245" y="15740"/>
                  </a:cubicBezTo>
                  <a:cubicBezTo>
                    <a:pt x="36340" y="14554"/>
                    <a:pt x="40131" y="15818"/>
                    <a:pt x="42375" y="13006"/>
                  </a:cubicBezTo>
                  <a:cubicBezTo>
                    <a:pt x="43355" y="10453"/>
                    <a:pt x="44696" y="5966"/>
                    <a:pt x="43742" y="4109"/>
                  </a:cubicBezTo>
                  <a:cubicBezTo>
                    <a:pt x="41314" y="2858"/>
                    <a:pt x="38595" y="2047"/>
                    <a:pt x="36153" y="2047"/>
                  </a:cubicBezTo>
                  <a:cubicBezTo>
                    <a:pt x="32654" y="2047"/>
                    <a:pt x="29725" y="3712"/>
                    <a:pt x="29041" y="8132"/>
                  </a:cubicBezTo>
                  <a:cubicBezTo>
                    <a:pt x="28743" y="9270"/>
                    <a:pt x="28120" y="10152"/>
                    <a:pt x="27203" y="10152"/>
                  </a:cubicBezTo>
                  <a:cubicBezTo>
                    <a:pt x="26852" y="10152"/>
                    <a:pt x="26459" y="10023"/>
                    <a:pt x="26024" y="9731"/>
                  </a:cubicBezTo>
                  <a:cubicBezTo>
                    <a:pt x="23651" y="7100"/>
                    <a:pt x="26901" y="3851"/>
                    <a:pt x="27468" y="1065"/>
                  </a:cubicBezTo>
                  <a:cubicBezTo>
                    <a:pt x="27065" y="312"/>
                    <a:pt x="26401" y="0"/>
                    <a:pt x="256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2"/>
            <p:cNvSpPr/>
            <p:nvPr/>
          </p:nvSpPr>
          <p:spPr>
            <a:xfrm>
              <a:off x="4841875" y="3612075"/>
              <a:ext cx="811775" cy="761500"/>
            </a:xfrm>
            <a:custGeom>
              <a:avLst/>
              <a:gdLst/>
              <a:ahLst/>
              <a:cxnLst/>
              <a:rect l="l" t="t" r="r" b="b"/>
              <a:pathLst>
                <a:path w="32471" h="30460" extrusionOk="0">
                  <a:moveTo>
                    <a:pt x="21097" y="0"/>
                  </a:moveTo>
                  <a:lnTo>
                    <a:pt x="21097" y="0"/>
                  </a:lnTo>
                  <a:cubicBezTo>
                    <a:pt x="18312" y="4075"/>
                    <a:pt x="17873" y="9827"/>
                    <a:pt x="20014" y="14675"/>
                  </a:cubicBezTo>
                  <a:cubicBezTo>
                    <a:pt x="17796" y="15759"/>
                    <a:pt x="15114" y="17177"/>
                    <a:pt x="12663" y="18544"/>
                  </a:cubicBezTo>
                  <a:cubicBezTo>
                    <a:pt x="8614" y="14005"/>
                    <a:pt x="8589" y="9827"/>
                    <a:pt x="10007" y="4901"/>
                  </a:cubicBezTo>
                  <a:lnTo>
                    <a:pt x="10007" y="4901"/>
                  </a:lnTo>
                  <a:cubicBezTo>
                    <a:pt x="7841" y="9208"/>
                    <a:pt x="8924" y="14908"/>
                    <a:pt x="12457" y="18647"/>
                  </a:cubicBezTo>
                  <a:cubicBezTo>
                    <a:pt x="10884" y="19524"/>
                    <a:pt x="8769" y="20762"/>
                    <a:pt x="6912" y="21897"/>
                  </a:cubicBezTo>
                  <a:cubicBezTo>
                    <a:pt x="2192" y="20607"/>
                    <a:pt x="26" y="15217"/>
                    <a:pt x="464" y="10446"/>
                  </a:cubicBezTo>
                  <a:lnTo>
                    <a:pt x="464" y="10446"/>
                  </a:lnTo>
                  <a:cubicBezTo>
                    <a:pt x="0" y="10884"/>
                    <a:pt x="284" y="12096"/>
                    <a:pt x="258" y="13231"/>
                  </a:cubicBezTo>
                  <a:cubicBezTo>
                    <a:pt x="568" y="16739"/>
                    <a:pt x="2734" y="20891"/>
                    <a:pt x="6628" y="22052"/>
                  </a:cubicBezTo>
                  <a:cubicBezTo>
                    <a:pt x="6345" y="22464"/>
                    <a:pt x="4153" y="23135"/>
                    <a:pt x="4230" y="23805"/>
                  </a:cubicBezTo>
                  <a:cubicBezTo>
                    <a:pt x="4926" y="23367"/>
                    <a:pt x="6061" y="22671"/>
                    <a:pt x="7170" y="22000"/>
                  </a:cubicBezTo>
                  <a:lnTo>
                    <a:pt x="7170" y="22000"/>
                  </a:lnTo>
                  <a:cubicBezTo>
                    <a:pt x="5519" y="24527"/>
                    <a:pt x="6783" y="29840"/>
                    <a:pt x="9491" y="30459"/>
                  </a:cubicBezTo>
                  <a:cubicBezTo>
                    <a:pt x="5881" y="28138"/>
                    <a:pt x="5287" y="21819"/>
                    <a:pt x="10162" y="20220"/>
                  </a:cubicBezTo>
                  <a:cubicBezTo>
                    <a:pt x="14902" y="21989"/>
                    <a:pt x="18574" y="27881"/>
                    <a:pt x="24211" y="27881"/>
                  </a:cubicBezTo>
                  <a:cubicBezTo>
                    <a:pt x="24248" y="27881"/>
                    <a:pt x="24284" y="27881"/>
                    <a:pt x="24321" y="27880"/>
                  </a:cubicBezTo>
                  <a:cubicBezTo>
                    <a:pt x="18956" y="27236"/>
                    <a:pt x="15397" y="22438"/>
                    <a:pt x="10394" y="20091"/>
                  </a:cubicBezTo>
                  <a:cubicBezTo>
                    <a:pt x="13515" y="18286"/>
                    <a:pt x="16816" y="16507"/>
                    <a:pt x="20246" y="14804"/>
                  </a:cubicBezTo>
                  <a:lnTo>
                    <a:pt x="21871" y="14005"/>
                  </a:lnTo>
                  <a:cubicBezTo>
                    <a:pt x="24118" y="15173"/>
                    <a:pt x="27476" y="18015"/>
                    <a:pt x="30159" y="18015"/>
                  </a:cubicBezTo>
                  <a:cubicBezTo>
                    <a:pt x="30617" y="18015"/>
                    <a:pt x="31055" y="17932"/>
                    <a:pt x="31465" y="17745"/>
                  </a:cubicBezTo>
                  <a:lnTo>
                    <a:pt x="31465" y="17745"/>
                  </a:lnTo>
                  <a:cubicBezTo>
                    <a:pt x="31199" y="17778"/>
                    <a:pt x="30936" y="17794"/>
                    <a:pt x="30677" y="17794"/>
                  </a:cubicBezTo>
                  <a:cubicBezTo>
                    <a:pt x="27570" y="17794"/>
                    <a:pt x="24936" y="15495"/>
                    <a:pt x="22103" y="13876"/>
                  </a:cubicBezTo>
                  <a:cubicBezTo>
                    <a:pt x="25224" y="12380"/>
                    <a:pt x="31671" y="9053"/>
                    <a:pt x="32471" y="6061"/>
                  </a:cubicBezTo>
                  <a:lnTo>
                    <a:pt x="32471" y="6061"/>
                  </a:lnTo>
                  <a:cubicBezTo>
                    <a:pt x="31052" y="8176"/>
                    <a:pt x="28912" y="9904"/>
                    <a:pt x="26539" y="11297"/>
                  </a:cubicBezTo>
                  <a:cubicBezTo>
                    <a:pt x="25966" y="10495"/>
                    <a:pt x="28283" y="4708"/>
                    <a:pt x="28085" y="4708"/>
                  </a:cubicBezTo>
                  <a:cubicBezTo>
                    <a:pt x="28060" y="4708"/>
                    <a:pt x="27995" y="4799"/>
                    <a:pt x="27880" y="5004"/>
                  </a:cubicBezTo>
                  <a:cubicBezTo>
                    <a:pt x="24037" y="12432"/>
                    <a:pt x="30201" y="9904"/>
                    <a:pt x="20194" y="14572"/>
                  </a:cubicBezTo>
                  <a:cubicBezTo>
                    <a:pt x="17770" y="9208"/>
                    <a:pt x="19034" y="4256"/>
                    <a:pt x="21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4" name="Google Shape;904;p32"/>
          <p:cNvGrpSpPr/>
          <p:nvPr/>
        </p:nvGrpSpPr>
        <p:grpSpPr>
          <a:xfrm>
            <a:off x="-786934" y="2796990"/>
            <a:ext cx="1694575" cy="1361523"/>
            <a:chOff x="4649450" y="3527425"/>
            <a:chExt cx="1224050" cy="983475"/>
          </a:xfrm>
        </p:grpSpPr>
        <p:sp>
          <p:nvSpPr>
            <p:cNvPr id="905" name="Google Shape;905;p32"/>
            <p:cNvSpPr/>
            <p:nvPr/>
          </p:nvSpPr>
          <p:spPr>
            <a:xfrm>
              <a:off x="4649450" y="4150450"/>
              <a:ext cx="456475" cy="168275"/>
            </a:xfrm>
            <a:custGeom>
              <a:avLst/>
              <a:gdLst/>
              <a:ahLst/>
              <a:cxnLst/>
              <a:rect l="l" t="t" r="r" b="b"/>
              <a:pathLst>
                <a:path w="18259" h="6731" extrusionOk="0">
                  <a:moveTo>
                    <a:pt x="14506" y="1"/>
                  </a:moveTo>
                  <a:lnTo>
                    <a:pt x="14454" y="52"/>
                  </a:lnTo>
                  <a:cubicBezTo>
                    <a:pt x="10483" y="3121"/>
                    <a:pt x="5815" y="5107"/>
                    <a:pt x="888" y="5855"/>
                  </a:cubicBezTo>
                  <a:cubicBezTo>
                    <a:pt x="21" y="6472"/>
                    <a:pt x="0" y="6730"/>
                    <a:pt x="534" y="6730"/>
                  </a:cubicBezTo>
                  <a:cubicBezTo>
                    <a:pt x="3080" y="6730"/>
                    <a:pt x="18259" y="854"/>
                    <a:pt x="145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2"/>
            <p:cNvSpPr/>
            <p:nvPr/>
          </p:nvSpPr>
          <p:spPr>
            <a:xfrm>
              <a:off x="4756075" y="3527425"/>
              <a:ext cx="1117425" cy="983475"/>
            </a:xfrm>
            <a:custGeom>
              <a:avLst/>
              <a:gdLst/>
              <a:ahLst/>
              <a:cxnLst/>
              <a:rect l="l" t="t" r="r" b="b"/>
              <a:pathLst>
                <a:path w="44697" h="39339" extrusionOk="0">
                  <a:moveTo>
                    <a:pt x="36379" y="5979"/>
                  </a:moveTo>
                  <a:cubicBezTo>
                    <a:pt x="37626" y="5979"/>
                    <a:pt x="37864" y="7555"/>
                    <a:pt x="35747" y="9035"/>
                  </a:cubicBezTo>
                  <a:cubicBezTo>
                    <a:pt x="35259" y="9350"/>
                    <a:pt x="34824" y="9486"/>
                    <a:pt x="34473" y="9486"/>
                  </a:cubicBezTo>
                  <a:cubicBezTo>
                    <a:pt x="33357" y="9486"/>
                    <a:pt x="33082" y="8112"/>
                    <a:pt x="34612" y="6739"/>
                  </a:cubicBezTo>
                  <a:cubicBezTo>
                    <a:pt x="35297" y="6203"/>
                    <a:pt x="35910" y="5979"/>
                    <a:pt x="36379" y="5979"/>
                  </a:cubicBezTo>
                  <a:close/>
                  <a:moveTo>
                    <a:pt x="21172" y="10001"/>
                  </a:moveTo>
                  <a:cubicBezTo>
                    <a:pt x="21224" y="10001"/>
                    <a:pt x="21276" y="10006"/>
                    <a:pt x="21330" y="10015"/>
                  </a:cubicBezTo>
                  <a:cubicBezTo>
                    <a:pt x="22725" y="10339"/>
                    <a:pt x="21930" y="14441"/>
                    <a:pt x="20363" y="14441"/>
                  </a:cubicBezTo>
                  <a:cubicBezTo>
                    <a:pt x="20308" y="14441"/>
                    <a:pt x="20252" y="14435"/>
                    <a:pt x="20195" y="14425"/>
                  </a:cubicBezTo>
                  <a:cubicBezTo>
                    <a:pt x="18771" y="14125"/>
                    <a:pt x="19573" y="10001"/>
                    <a:pt x="21172" y="10001"/>
                  </a:cubicBezTo>
                  <a:close/>
                  <a:moveTo>
                    <a:pt x="19764" y="21596"/>
                  </a:moveTo>
                  <a:cubicBezTo>
                    <a:pt x="20187" y="21596"/>
                    <a:pt x="20679" y="21690"/>
                    <a:pt x="21227" y="21904"/>
                  </a:cubicBezTo>
                  <a:cubicBezTo>
                    <a:pt x="23760" y="23171"/>
                    <a:pt x="23321" y="25199"/>
                    <a:pt x="21380" y="25199"/>
                  </a:cubicBezTo>
                  <a:cubicBezTo>
                    <a:pt x="20950" y="25199"/>
                    <a:pt x="20447" y="25099"/>
                    <a:pt x="19885" y="24870"/>
                  </a:cubicBezTo>
                  <a:cubicBezTo>
                    <a:pt x="17338" y="23618"/>
                    <a:pt x="17796" y="21596"/>
                    <a:pt x="19764" y="21596"/>
                  </a:cubicBezTo>
                  <a:close/>
                  <a:moveTo>
                    <a:pt x="24182" y="26162"/>
                  </a:moveTo>
                  <a:cubicBezTo>
                    <a:pt x="24978" y="26162"/>
                    <a:pt x="26067" y="26763"/>
                    <a:pt x="25869" y="27630"/>
                  </a:cubicBezTo>
                  <a:cubicBezTo>
                    <a:pt x="25759" y="27880"/>
                    <a:pt x="25466" y="27993"/>
                    <a:pt x="25120" y="27993"/>
                  </a:cubicBezTo>
                  <a:cubicBezTo>
                    <a:pt x="24325" y="27993"/>
                    <a:pt x="23247" y="27401"/>
                    <a:pt x="23445" y="26521"/>
                  </a:cubicBezTo>
                  <a:cubicBezTo>
                    <a:pt x="23553" y="26273"/>
                    <a:pt x="23840" y="26162"/>
                    <a:pt x="24182" y="26162"/>
                  </a:cubicBezTo>
                  <a:close/>
                  <a:moveTo>
                    <a:pt x="25606" y="0"/>
                  </a:moveTo>
                  <a:cubicBezTo>
                    <a:pt x="22588" y="0"/>
                    <a:pt x="17675" y="4496"/>
                    <a:pt x="17900" y="6456"/>
                  </a:cubicBezTo>
                  <a:cubicBezTo>
                    <a:pt x="16987" y="8479"/>
                    <a:pt x="18562" y="15892"/>
                    <a:pt x="17553" y="15892"/>
                  </a:cubicBezTo>
                  <a:cubicBezTo>
                    <a:pt x="17250" y="15892"/>
                    <a:pt x="16715" y="15226"/>
                    <a:pt x="15811" y="13548"/>
                  </a:cubicBezTo>
                  <a:cubicBezTo>
                    <a:pt x="13644" y="6765"/>
                    <a:pt x="18519" y="3541"/>
                    <a:pt x="16894" y="2097"/>
                  </a:cubicBezTo>
                  <a:lnTo>
                    <a:pt x="16894" y="2097"/>
                  </a:lnTo>
                  <a:cubicBezTo>
                    <a:pt x="4927" y="6524"/>
                    <a:pt x="13981" y="20631"/>
                    <a:pt x="11457" y="20631"/>
                  </a:cubicBezTo>
                  <a:cubicBezTo>
                    <a:pt x="11408" y="20631"/>
                    <a:pt x="11355" y="20625"/>
                    <a:pt x="11297" y="20615"/>
                  </a:cubicBezTo>
                  <a:cubicBezTo>
                    <a:pt x="3844" y="16823"/>
                    <a:pt x="7919" y="10273"/>
                    <a:pt x="6268" y="9241"/>
                  </a:cubicBezTo>
                  <a:lnTo>
                    <a:pt x="6268" y="9241"/>
                  </a:lnTo>
                  <a:cubicBezTo>
                    <a:pt x="1780" y="9447"/>
                    <a:pt x="1" y="18345"/>
                    <a:pt x="1368" y="21131"/>
                  </a:cubicBezTo>
                  <a:cubicBezTo>
                    <a:pt x="2425" y="24225"/>
                    <a:pt x="5314" y="26727"/>
                    <a:pt x="8563" y="26933"/>
                  </a:cubicBezTo>
                  <a:cubicBezTo>
                    <a:pt x="6681" y="33304"/>
                    <a:pt x="11968" y="36295"/>
                    <a:pt x="13180" y="37095"/>
                  </a:cubicBezTo>
                  <a:cubicBezTo>
                    <a:pt x="16091" y="38759"/>
                    <a:pt x="18570" y="39338"/>
                    <a:pt x="20584" y="39338"/>
                  </a:cubicBezTo>
                  <a:cubicBezTo>
                    <a:pt x="22940" y="39338"/>
                    <a:pt x="24659" y="38544"/>
                    <a:pt x="25688" y="37766"/>
                  </a:cubicBezTo>
                  <a:cubicBezTo>
                    <a:pt x="27932" y="35831"/>
                    <a:pt x="26101" y="36167"/>
                    <a:pt x="21975" y="35702"/>
                  </a:cubicBezTo>
                  <a:cubicBezTo>
                    <a:pt x="17100" y="35522"/>
                    <a:pt x="14469" y="31086"/>
                    <a:pt x="15991" y="29616"/>
                  </a:cubicBezTo>
                  <a:cubicBezTo>
                    <a:pt x="16201" y="29582"/>
                    <a:pt x="16415" y="29566"/>
                    <a:pt x="16633" y="29566"/>
                  </a:cubicBezTo>
                  <a:cubicBezTo>
                    <a:pt x="19978" y="29566"/>
                    <a:pt x="24301" y="33264"/>
                    <a:pt x="28670" y="33264"/>
                  </a:cubicBezTo>
                  <a:cubicBezTo>
                    <a:pt x="29941" y="33264"/>
                    <a:pt x="31216" y="32951"/>
                    <a:pt x="32471" y="32143"/>
                  </a:cubicBezTo>
                  <a:cubicBezTo>
                    <a:pt x="34277" y="31215"/>
                    <a:pt x="38068" y="28558"/>
                    <a:pt x="36933" y="27759"/>
                  </a:cubicBezTo>
                  <a:lnTo>
                    <a:pt x="36933" y="27759"/>
                  </a:lnTo>
                  <a:cubicBezTo>
                    <a:pt x="35945" y="27884"/>
                    <a:pt x="34966" y="27947"/>
                    <a:pt x="34021" y="27947"/>
                  </a:cubicBezTo>
                  <a:cubicBezTo>
                    <a:pt x="29910" y="27947"/>
                    <a:pt x="26443" y="26752"/>
                    <a:pt x="25688" y="24277"/>
                  </a:cubicBezTo>
                  <a:cubicBezTo>
                    <a:pt x="25424" y="23442"/>
                    <a:pt x="25932" y="23157"/>
                    <a:pt x="26853" y="23157"/>
                  </a:cubicBezTo>
                  <a:cubicBezTo>
                    <a:pt x="28828" y="23157"/>
                    <a:pt x="32703" y="24465"/>
                    <a:pt x="34948" y="24465"/>
                  </a:cubicBezTo>
                  <a:cubicBezTo>
                    <a:pt x="35537" y="24465"/>
                    <a:pt x="36013" y="24375"/>
                    <a:pt x="36314" y="24148"/>
                  </a:cubicBezTo>
                  <a:cubicBezTo>
                    <a:pt x="38816" y="23606"/>
                    <a:pt x="43303" y="19274"/>
                    <a:pt x="41137" y="18500"/>
                  </a:cubicBezTo>
                  <a:lnTo>
                    <a:pt x="41137" y="18500"/>
                  </a:lnTo>
                  <a:cubicBezTo>
                    <a:pt x="39565" y="18986"/>
                    <a:pt x="37927" y="19194"/>
                    <a:pt x="36455" y="19194"/>
                  </a:cubicBezTo>
                  <a:cubicBezTo>
                    <a:pt x="32299" y="19194"/>
                    <a:pt x="29474" y="17531"/>
                    <a:pt x="33245" y="15740"/>
                  </a:cubicBezTo>
                  <a:cubicBezTo>
                    <a:pt x="36340" y="14554"/>
                    <a:pt x="40131" y="15818"/>
                    <a:pt x="42375" y="13006"/>
                  </a:cubicBezTo>
                  <a:cubicBezTo>
                    <a:pt x="43355" y="10453"/>
                    <a:pt x="44696" y="5966"/>
                    <a:pt x="43742" y="4109"/>
                  </a:cubicBezTo>
                  <a:cubicBezTo>
                    <a:pt x="41314" y="2858"/>
                    <a:pt x="38595" y="2047"/>
                    <a:pt x="36153" y="2047"/>
                  </a:cubicBezTo>
                  <a:cubicBezTo>
                    <a:pt x="32654" y="2047"/>
                    <a:pt x="29725" y="3712"/>
                    <a:pt x="29041" y="8132"/>
                  </a:cubicBezTo>
                  <a:cubicBezTo>
                    <a:pt x="28743" y="9270"/>
                    <a:pt x="28120" y="10152"/>
                    <a:pt x="27203" y="10152"/>
                  </a:cubicBezTo>
                  <a:cubicBezTo>
                    <a:pt x="26852" y="10152"/>
                    <a:pt x="26459" y="10023"/>
                    <a:pt x="26024" y="9731"/>
                  </a:cubicBezTo>
                  <a:cubicBezTo>
                    <a:pt x="23651" y="7100"/>
                    <a:pt x="26901" y="3851"/>
                    <a:pt x="27468" y="1065"/>
                  </a:cubicBezTo>
                  <a:cubicBezTo>
                    <a:pt x="27065" y="312"/>
                    <a:pt x="26401" y="0"/>
                    <a:pt x="256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2"/>
            <p:cNvSpPr/>
            <p:nvPr/>
          </p:nvSpPr>
          <p:spPr>
            <a:xfrm>
              <a:off x="4841875" y="3612075"/>
              <a:ext cx="811775" cy="761500"/>
            </a:xfrm>
            <a:custGeom>
              <a:avLst/>
              <a:gdLst/>
              <a:ahLst/>
              <a:cxnLst/>
              <a:rect l="l" t="t" r="r" b="b"/>
              <a:pathLst>
                <a:path w="32471" h="30460" extrusionOk="0">
                  <a:moveTo>
                    <a:pt x="21097" y="0"/>
                  </a:moveTo>
                  <a:lnTo>
                    <a:pt x="21097" y="0"/>
                  </a:lnTo>
                  <a:cubicBezTo>
                    <a:pt x="18312" y="4075"/>
                    <a:pt x="17873" y="9827"/>
                    <a:pt x="20014" y="14675"/>
                  </a:cubicBezTo>
                  <a:cubicBezTo>
                    <a:pt x="17796" y="15759"/>
                    <a:pt x="15114" y="17177"/>
                    <a:pt x="12663" y="18544"/>
                  </a:cubicBezTo>
                  <a:cubicBezTo>
                    <a:pt x="8614" y="14005"/>
                    <a:pt x="8589" y="9827"/>
                    <a:pt x="10007" y="4901"/>
                  </a:cubicBezTo>
                  <a:lnTo>
                    <a:pt x="10007" y="4901"/>
                  </a:lnTo>
                  <a:cubicBezTo>
                    <a:pt x="7841" y="9208"/>
                    <a:pt x="8924" y="14908"/>
                    <a:pt x="12457" y="18647"/>
                  </a:cubicBezTo>
                  <a:cubicBezTo>
                    <a:pt x="10884" y="19524"/>
                    <a:pt x="8769" y="20762"/>
                    <a:pt x="6912" y="21897"/>
                  </a:cubicBezTo>
                  <a:cubicBezTo>
                    <a:pt x="2192" y="20607"/>
                    <a:pt x="26" y="15217"/>
                    <a:pt x="464" y="10446"/>
                  </a:cubicBezTo>
                  <a:lnTo>
                    <a:pt x="464" y="10446"/>
                  </a:lnTo>
                  <a:cubicBezTo>
                    <a:pt x="0" y="10884"/>
                    <a:pt x="284" y="12096"/>
                    <a:pt x="258" y="13231"/>
                  </a:cubicBezTo>
                  <a:cubicBezTo>
                    <a:pt x="568" y="16739"/>
                    <a:pt x="2734" y="20891"/>
                    <a:pt x="6628" y="22052"/>
                  </a:cubicBezTo>
                  <a:cubicBezTo>
                    <a:pt x="6345" y="22464"/>
                    <a:pt x="4153" y="23135"/>
                    <a:pt x="4230" y="23805"/>
                  </a:cubicBezTo>
                  <a:cubicBezTo>
                    <a:pt x="4926" y="23367"/>
                    <a:pt x="6061" y="22671"/>
                    <a:pt x="7170" y="22000"/>
                  </a:cubicBezTo>
                  <a:lnTo>
                    <a:pt x="7170" y="22000"/>
                  </a:lnTo>
                  <a:cubicBezTo>
                    <a:pt x="5519" y="24527"/>
                    <a:pt x="6783" y="29840"/>
                    <a:pt x="9491" y="30459"/>
                  </a:cubicBezTo>
                  <a:cubicBezTo>
                    <a:pt x="5881" y="28138"/>
                    <a:pt x="5287" y="21819"/>
                    <a:pt x="10162" y="20220"/>
                  </a:cubicBezTo>
                  <a:cubicBezTo>
                    <a:pt x="14902" y="21989"/>
                    <a:pt x="18574" y="27881"/>
                    <a:pt x="24211" y="27881"/>
                  </a:cubicBezTo>
                  <a:cubicBezTo>
                    <a:pt x="24248" y="27881"/>
                    <a:pt x="24284" y="27881"/>
                    <a:pt x="24321" y="27880"/>
                  </a:cubicBezTo>
                  <a:cubicBezTo>
                    <a:pt x="18956" y="27236"/>
                    <a:pt x="15397" y="22438"/>
                    <a:pt x="10394" y="20091"/>
                  </a:cubicBezTo>
                  <a:cubicBezTo>
                    <a:pt x="13515" y="18286"/>
                    <a:pt x="16816" y="16507"/>
                    <a:pt x="20246" y="14804"/>
                  </a:cubicBezTo>
                  <a:lnTo>
                    <a:pt x="21871" y="14005"/>
                  </a:lnTo>
                  <a:cubicBezTo>
                    <a:pt x="24118" y="15173"/>
                    <a:pt x="27476" y="18015"/>
                    <a:pt x="30159" y="18015"/>
                  </a:cubicBezTo>
                  <a:cubicBezTo>
                    <a:pt x="30617" y="18015"/>
                    <a:pt x="31055" y="17932"/>
                    <a:pt x="31465" y="17745"/>
                  </a:cubicBezTo>
                  <a:lnTo>
                    <a:pt x="31465" y="17745"/>
                  </a:lnTo>
                  <a:cubicBezTo>
                    <a:pt x="31199" y="17778"/>
                    <a:pt x="30936" y="17794"/>
                    <a:pt x="30677" y="17794"/>
                  </a:cubicBezTo>
                  <a:cubicBezTo>
                    <a:pt x="27570" y="17794"/>
                    <a:pt x="24936" y="15495"/>
                    <a:pt x="22103" y="13876"/>
                  </a:cubicBezTo>
                  <a:cubicBezTo>
                    <a:pt x="25224" y="12380"/>
                    <a:pt x="31671" y="9053"/>
                    <a:pt x="32471" y="6061"/>
                  </a:cubicBezTo>
                  <a:lnTo>
                    <a:pt x="32471" y="6061"/>
                  </a:lnTo>
                  <a:cubicBezTo>
                    <a:pt x="31052" y="8176"/>
                    <a:pt x="28912" y="9904"/>
                    <a:pt x="26539" y="11297"/>
                  </a:cubicBezTo>
                  <a:cubicBezTo>
                    <a:pt x="25966" y="10495"/>
                    <a:pt x="28283" y="4708"/>
                    <a:pt x="28085" y="4708"/>
                  </a:cubicBezTo>
                  <a:cubicBezTo>
                    <a:pt x="28060" y="4708"/>
                    <a:pt x="27995" y="4799"/>
                    <a:pt x="27880" y="5004"/>
                  </a:cubicBezTo>
                  <a:cubicBezTo>
                    <a:pt x="24037" y="12432"/>
                    <a:pt x="30201" y="9904"/>
                    <a:pt x="20194" y="14572"/>
                  </a:cubicBezTo>
                  <a:cubicBezTo>
                    <a:pt x="17770" y="9208"/>
                    <a:pt x="19034" y="4256"/>
                    <a:pt x="210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8" name="Google Shape;908;p32"/>
          <p:cNvSpPr/>
          <p:nvPr/>
        </p:nvSpPr>
        <p:spPr>
          <a:xfrm>
            <a:off x="-467370" y="3464685"/>
            <a:ext cx="1462812" cy="1981570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32"/>
          <p:cNvSpPr/>
          <p:nvPr/>
        </p:nvSpPr>
        <p:spPr>
          <a:xfrm rot="5400000" flipH="1">
            <a:off x="679909" y="3845523"/>
            <a:ext cx="1660496" cy="2249559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32"/>
          <p:cNvSpPr/>
          <p:nvPr/>
        </p:nvSpPr>
        <p:spPr>
          <a:xfrm rot="-5400000" flipH="1">
            <a:off x="7923469" y="-285816"/>
            <a:ext cx="1189743" cy="1611662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1" name="Google Shape;911;p32"/>
          <p:cNvGrpSpPr/>
          <p:nvPr/>
        </p:nvGrpSpPr>
        <p:grpSpPr>
          <a:xfrm rot="10800000">
            <a:off x="8311770" y="1260418"/>
            <a:ext cx="865403" cy="695317"/>
            <a:chOff x="4649450" y="3527425"/>
            <a:chExt cx="1224050" cy="983475"/>
          </a:xfrm>
        </p:grpSpPr>
        <p:sp>
          <p:nvSpPr>
            <p:cNvPr id="912" name="Google Shape;912;p32"/>
            <p:cNvSpPr/>
            <p:nvPr/>
          </p:nvSpPr>
          <p:spPr>
            <a:xfrm>
              <a:off x="4649450" y="4150450"/>
              <a:ext cx="456475" cy="168275"/>
            </a:xfrm>
            <a:custGeom>
              <a:avLst/>
              <a:gdLst/>
              <a:ahLst/>
              <a:cxnLst/>
              <a:rect l="l" t="t" r="r" b="b"/>
              <a:pathLst>
                <a:path w="18259" h="6731" extrusionOk="0">
                  <a:moveTo>
                    <a:pt x="14506" y="1"/>
                  </a:moveTo>
                  <a:lnTo>
                    <a:pt x="14454" y="52"/>
                  </a:lnTo>
                  <a:cubicBezTo>
                    <a:pt x="10483" y="3121"/>
                    <a:pt x="5815" y="5107"/>
                    <a:pt x="888" y="5855"/>
                  </a:cubicBezTo>
                  <a:cubicBezTo>
                    <a:pt x="21" y="6472"/>
                    <a:pt x="0" y="6730"/>
                    <a:pt x="534" y="6730"/>
                  </a:cubicBezTo>
                  <a:cubicBezTo>
                    <a:pt x="3080" y="6730"/>
                    <a:pt x="18259" y="854"/>
                    <a:pt x="145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2"/>
            <p:cNvSpPr/>
            <p:nvPr/>
          </p:nvSpPr>
          <p:spPr>
            <a:xfrm>
              <a:off x="4756075" y="3527425"/>
              <a:ext cx="1117425" cy="983475"/>
            </a:xfrm>
            <a:custGeom>
              <a:avLst/>
              <a:gdLst/>
              <a:ahLst/>
              <a:cxnLst/>
              <a:rect l="l" t="t" r="r" b="b"/>
              <a:pathLst>
                <a:path w="44697" h="39339" extrusionOk="0">
                  <a:moveTo>
                    <a:pt x="36379" y="5979"/>
                  </a:moveTo>
                  <a:cubicBezTo>
                    <a:pt x="37626" y="5979"/>
                    <a:pt x="37864" y="7555"/>
                    <a:pt x="35747" y="9035"/>
                  </a:cubicBezTo>
                  <a:cubicBezTo>
                    <a:pt x="35259" y="9350"/>
                    <a:pt x="34824" y="9486"/>
                    <a:pt x="34473" y="9486"/>
                  </a:cubicBezTo>
                  <a:cubicBezTo>
                    <a:pt x="33357" y="9486"/>
                    <a:pt x="33082" y="8112"/>
                    <a:pt x="34612" y="6739"/>
                  </a:cubicBezTo>
                  <a:cubicBezTo>
                    <a:pt x="35297" y="6203"/>
                    <a:pt x="35910" y="5979"/>
                    <a:pt x="36379" y="5979"/>
                  </a:cubicBezTo>
                  <a:close/>
                  <a:moveTo>
                    <a:pt x="21172" y="10001"/>
                  </a:moveTo>
                  <a:cubicBezTo>
                    <a:pt x="21224" y="10001"/>
                    <a:pt x="21276" y="10006"/>
                    <a:pt x="21330" y="10015"/>
                  </a:cubicBezTo>
                  <a:cubicBezTo>
                    <a:pt x="22725" y="10339"/>
                    <a:pt x="21930" y="14441"/>
                    <a:pt x="20363" y="14441"/>
                  </a:cubicBezTo>
                  <a:cubicBezTo>
                    <a:pt x="20308" y="14441"/>
                    <a:pt x="20252" y="14435"/>
                    <a:pt x="20195" y="14425"/>
                  </a:cubicBezTo>
                  <a:cubicBezTo>
                    <a:pt x="18771" y="14125"/>
                    <a:pt x="19573" y="10001"/>
                    <a:pt x="21172" y="10001"/>
                  </a:cubicBezTo>
                  <a:close/>
                  <a:moveTo>
                    <a:pt x="19764" y="21596"/>
                  </a:moveTo>
                  <a:cubicBezTo>
                    <a:pt x="20187" y="21596"/>
                    <a:pt x="20679" y="21690"/>
                    <a:pt x="21227" y="21904"/>
                  </a:cubicBezTo>
                  <a:cubicBezTo>
                    <a:pt x="23760" y="23171"/>
                    <a:pt x="23321" y="25199"/>
                    <a:pt x="21380" y="25199"/>
                  </a:cubicBezTo>
                  <a:cubicBezTo>
                    <a:pt x="20950" y="25199"/>
                    <a:pt x="20447" y="25099"/>
                    <a:pt x="19885" y="24870"/>
                  </a:cubicBezTo>
                  <a:cubicBezTo>
                    <a:pt x="17338" y="23618"/>
                    <a:pt x="17796" y="21596"/>
                    <a:pt x="19764" y="21596"/>
                  </a:cubicBezTo>
                  <a:close/>
                  <a:moveTo>
                    <a:pt x="24182" y="26162"/>
                  </a:moveTo>
                  <a:cubicBezTo>
                    <a:pt x="24978" y="26162"/>
                    <a:pt x="26067" y="26763"/>
                    <a:pt x="25869" y="27630"/>
                  </a:cubicBezTo>
                  <a:cubicBezTo>
                    <a:pt x="25759" y="27880"/>
                    <a:pt x="25466" y="27993"/>
                    <a:pt x="25120" y="27993"/>
                  </a:cubicBezTo>
                  <a:cubicBezTo>
                    <a:pt x="24325" y="27993"/>
                    <a:pt x="23247" y="27401"/>
                    <a:pt x="23445" y="26521"/>
                  </a:cubicBezTo>
                  <a:cubicBezTo>
                    <a:pt x="23553" y="26273"/>
                    <a:pt x="23840" y="26162"/>
                    <a:pt x="24182" y="26162"/>
                  </a:cubicBezTo>
                  <a:close/>
                  <a:moveTo>
                    <a:pt x="25606" y="0"/>
                  </a:moveTo>
                  <a:cubicBezTo>
                    <a:pt x="22588" y="0"/>
                    <a:pt x="17675" y="4496"/>
                    <a:pt x="17900" y="6456"/>
                  </a:cubicBezTo>
                  <a:cubicBezTo>
                    <a:pt x="16987" y="8479"/>
                    <a:pt x="18562" y="15892"/>
                    <a:pt x="17553" y="15892"/>
                  </a:cubicBezTo>
                  <a:cubicBezTo>
                    <a:pt x="17250" y="15892"/>
                    <a:pt x="16715" y="15226"/>
                    <a:pt x="15811" y="13548"/>
                  </a:cubicBezTo>
                  <a:cubicBezTo>
                    <a:pt x="13644" y="6765"/>
                    <a:pt x="18519" y="3541"/>
                    <a:pt x="16894" y="2097"/>
                  </a:cubicBezTo>
                  <a:lnTo>
                    <a:pt x="16894" y="2097"/>
                  </a:lnTo>
                  <a:cubicBezTo>
                    <a:pt x="4927" y="6524"/>
                    <a:pt x="13981" y="20631"/>
                    <a:pt x="11457" y="20631"/>
                  </a:cubicBezTo>
                  <a:cubicBezTo>
                    <a:pt x="11408" y="20631"/>
                    <a:pt x="11355" y="20625"/>
                    <a:pt x="11297" y="20615"/>
                  </a:cubicBezTo>
                  <a:cubicBezTo>
                    <a:pt x="3844" y="16823"/>
                    <a:pt x="7919" y="10273"/>
                    <a:pt x="6268" y="9241"/>
                  </a:cubicBezTo>
                  <a:lnTo>
                    <a:pt x="6268" y="9241"/>
                  </a:lnTo>
                  <a:cubicBezTo>
                    <a:pt x="1780" y="9447"/>
                    <a:pt x="1" y="18345"/>
                    <a:pt x="1368" y="21131"/>
                  </a:cubicBezTo>
                  <a:cubicBezTo>
                    <a:pt x="2425" y="24225"/>
                    <a:pt x="5314" y="26727"/>
                    <a:pt x="8563" y="26933"/>
                  </a:cubicBezTo>
                  <a:cubicBezTo>
                    <a:pt x="6681" y="33304"/>
                    <a:pt x="11968" y="36295"/>
                    <a:pt x="13180" y="37095"/>
                  </a:cubicBezTo>
                  <a:cubicBezTo>
                    <a:pt x="16091" y="38759"/>
                    <a:pt x="18570" y="39338"/>
                    <a:pt x="20584" y="39338"/>
                  </a:cubicBezTo>
                  <a:cubicBezTo>
                    <a:pt x="22940" y="39338"/>
                    <a:pt x="24659" y="38544"/>
                    <a:pt x="25688" y="37766"/>
                  </a:cubicBezTo>
                  <a:cubicBezTo>
                    <a:pt x="27932" y="35831"/>
                    <a:pt x="26101" y="36167"/>
                    <a:pt x="21975" y="35702"/>
                  </a:cubicBezTo>
                  <a:cubicBezTo>
                    <a:pt x="17100" y="35522"/>
                    <a:pt x="14469" y="31086"/>
                    <a:pt x="15991" y="29616"/>
                  </a:cubicBezTo>
                  <a:cubicBezTo>
                    <a:pt x="16201" y="29582"/>
                    <a:pt x="16415" y="29566"/>
                    <a:pt x="16633" y="29566"/>
                  </a:cubicBezTo>
                  <a:cubicBezTo>
                    <a:pt x="19978" y="29566"/>
                    <a:pt x="24301" y="33264"/>
                    <a:pt x="28670" y="33264"/>
                  </a:cubicBezTo>
                  <a:cubicBezTo>
                    <a:pt x="29941" y="33264"/>
                    <a:pt x="31216" y="32951"/>
                    <a:pt x="32471" y="32143"/>
                  </a:cubicBezTo>
                  <a:cubicBezTo>
                    <a:pt x="34277" y="31215"/>
                    <a:pt x="38068" y="28558"/>
                    <a:pt x="36933" y="27759"/>
                  </a:cubicBezTo>
                  <a:lnTo>
                    <a:pt x="36933" y="27759"/>
                  </a:lnTo>
                  <a:cubicBezTo>
                    <a:pt x="35945" y="27884"/>
                    <a:pt x="34966" y="27947"/>
                    <a:pt x="34021" y="27947"/>
                  </a:cubicBezTo>
                  <a:cubicBezTo>
                    <a:pt x="29910" y="27947"/>
                    <a:pt x="26443" y="26752"/>
                    <a:pt x="25688" y="24277"/>
                  </a:cubicBezTo>
                  <a:cubicBezTo>
                    <a:pt x="25424" y="23442"/>
                    <a:pt x="25932" y="23157"/>
                    <a:pt x="26853" y="23157"/>
                  </a:cubicBezTo>
                  <a:cubicBezTo>
                    <a:pt x="28828" y="23157"/>
                    <a:pt x="32703" y="24465"/>
                    <a:pt x="34948" y="24465"/>
                  </a:cubicBezTo>
                  <a:cubicBezTo>
                    <a:pt x="35537" y="24465"/>
                    <a:pt x="36013" y="24375"/>
                    <a:pt x="36314" y="24148"/>
                  </a:cubicBezTo>
                  <a:cubicBezTo>
                    <a:pt x="38816" y="23606"/>
                    <a:pt x="43303" y="19274"/>
                    <a:pt x="41137" y="18500"/>
                  </a:cubicBezTo>
                  <a:lnTo>
                    <a:pt x="41137" y="18500"/>
                  </a:lnTo>
                  <a:cubicBezTo>
                    <a:pt x="39565" y="18986"/>
                    <a:pt x="37927" y="19194"/>
                    <a:pt x="36455" y="19194"/>
                  </a:cubicBezTo>
                  <a:cubicBezTo>
                    <a:pt x="32299" y="19194"/>
                    <a:pt x="29474" y="17531"/>
                    <a:pt x="33245" y="15740"/>
                  </a:cubicBezTo>
                  <a:cubicBezTo>
                    <a:pt x="36340" y="14554"/>
                    <a:pt x="40131" y="15818"/>
                    <a:pt x="42375" y="13006"/>
                  </a:cubicBezTo>
                  <a:cubicBezTo>
                    <a:pt x="43355" y="10453"/>
                    <a:pt x="44696" y="5966"/>
                    <a:pt x="43742" y="4109"/>
                  </a:cubicBezTo>
                  <a:cubicBezTo>
                    <a:pt x="41314" y="2858"/>
                    <a:pt x="38595" y="2047"/>
                    <a:pt x="36153" y="2047"/>
                  </a:cubicBezTo>
                  <a:cubicBezTo>
                    <a:pt x="32654" y="2047"/>
                    <a:pt x="29725" y="3712"/>
                    <a:pt x="29041" y="8132"/>
                  </a:cubicBezTo>
                  <a:cubicBezTo>
                    <a:pt x="28743" y="9270"/>
                    <a:pt x="28120" y="10152"/>
                    <a:pt x="27203" y="10152"/>
                  </a:cubicBezTo>
                  <a:cubicBezTo>
                    <a:pt x="26852" y="10152"/>
                    <a:pt x="26459" y="10023"/>
                    <a:pt x="26024" y="9731"/>
                  </a:cubicBezTo>
                  <a:cubicBezTo>
                    <a:pt x="23651" y="7100"/>
                    <a:pt x="26901" y="3851"/>
                    <a:pt x="27468" y="1065"/>
                  </a:cubicBezTo>
                  <a:cubicBezTo>
                    <a:pt x="27065" y="312"/>
                    <a:pt x="26401" y="0"/>
                    <a:pt x="256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2"/>
            <p:cNvSpPr/>
            <p:nvPr/>
          </p:nvSpPr>
          <p:spPr>
            <a:xfrm>
              <a:off x="4841875" y="3612075"/>
              <a:ext cx="811775" cy="761500"/>
            </a:xfrm>
            <a:custGeom>
              <a:avLst/>
              <a:gdLst/>
              <a:ahLst/>
              <a:cxnLst/>
              <a:rect l="l" t="t" r="r" b="b"/>
              <a:pathLst>
                <a:path w="32471" h="30460" extrusionOk="0">
                  <a:moveTo>
                    <a:pt x="21097" y="0"/>
                  </a:moveTo>
                  <a:lnTo>
                    <a:pt x="21097" y="0"/>
                  </a:lnTo>
                  <a:cubicBezTo>
                    <a:pt x="18312" y="4075"/>
                    <a:pt x="17873" y="9827"/>
                    <a:pt x="20014" y="14675"/>
                  </a:cubicBezTo>
                  <a:cubicBezTo>
                    <a:pt x="17796" y="15759"/>
                    <a:pt x="15114" y="17177"/>
                    <a:pt x="12663" y="18544"/>
                  </a:cubicBezTo>
                  <a:cubicBezTo>
                    <a:pt x="8614" y="14005"/>
                    <a:pt x="8589" y="9827"/>
                    <a:pt x="10007" y="4901"/>
                  </a:cubicBezTo>
                  <a:lnTo>
                    <a:pt x="10007" y="4901"/>
                  </a:lnTo>
                  <a:cubicBezTo>
                    <a:pt x="7841" y="9208"/>
                    <a:pt x="8924" y="14908"/>
                    <a:pt x="12457" y="18647"/>
                  </a:cubicBezTo>
                  <a:cubicBezTo>
                    <a:pt x="10884" y="19524"/>
                    <a:pt x="8769" y="20762"/>
                    <a:pt x="6912" y="21897"/>
                  </a:cubicBezTo>
                  <a:cubicBezTo>
                    <a:pt x="2192" y="20607"/>
                    <a:pt x="26" y="15217"/>
                    <a:pt x="464" y="10446"/>
                  </a:cubicBezTo>
                  <a:lnTo>
                    <a:pt x="464" y="10446"/>
                  </a:lnTo>
                  <a:cubicBezTo>
                    <a:pt x="0" y="10884"/>
                    <a:pt x="284" y="12096"/>
                    <a:pt x="258" y="13231"/>
                  </a:cubicBezTo>
                  <a:cubicBezTo>
                    <a:pt x="568" y="16739"/>
                    <a:pt x="2734" y="20891"/>
                    <a:pt x="6628" y="22052"/>
                  </a:cubicBezTo>
                  <a:cubicBezTo>
                    <a:pt x="6345" y="22464"/>
                    <a:pt x="4153" y="23135"/>
                    <a:pt x="4230" y="23805"/>
                  </a:cubicBezTo>
                  <a:cubicBezTo>
                    <a:pt x="4926" y="23367"/>
                    <a:pt x="6061" y="22671"/>
                    <a:pt x="7170" y="22000"/>
                  </a:cubicBezTo>
                  <a:lnTo>
                    <a:pt x="7170" y="22000"/>
                  </a:lnTo>
                  <a:cubicBezTo>
                    <a:pt x="5519" y="24527"/>
                    <a:pt x="6783" y="29840"/>
                    <a:pt x="9491" y="30459"/>
                  </a:cubicBezTo>
                  <a:cubicBezTo>
                    <a:pt x="5881" y="28138"/>
                    <a:pt x="5287" y="21819"/>
                    <a:pt x="10162" y="20220"/>
                  </a:cubicBezTo>
                  <a:cubicBezTo>
                    <a:pt x="14902" y="21989"/>
                    <a:pt x="18574" y="27881"/>
                    <a:pt x="24211" y="27881"/>
                  </a:cubicBezTo>
                  <a:cubicBezTo>
                    <a:pt x="24248" y="27881"/>
                    <a:pt x="24284" y="27881"/>
                    <a:pt x="24321" y="27880"/>
                  </a:cubicBezTo>
                  <a:cubicBezTo>
                    <a:pt x="18956" y="27236"/>
                    <a:pt x="15397" y="22438"/>
                    <a:pt x="10394" y="20091"/>
                  </a:cubicBezTo>
                  <a:cubicBezTo>
                    <a:pt x="13515" y="18286"/>
                    <a:pt x="16816" y="16507"/>
                    <a:pt x="20246" y="14804"/>
                  </a:cubicBezTo>
                  <a:lnTo>
                    <a:pt x="21871" y="14005"/>
                  </a:lnTo>
                  <a:cubicBezTo>
                    <a:pt x="24118" y="15173"/>
                    <a:pt x="27476" y="18015"/>
                    <a:pt x="30159" y="18015"/>
                  </a:cubicBezTo>
                  <a:cubicBezTo>
                    <a:pt x="30617" y="18015"/>
                    <a:pt x="31055" y="17932"/>
                    <a:pt x="31465" y="17745"/>
                  </a:cubicBezTo>
                  <a:lnTo>
                    <a:pt x="31465" y="17745"/>
                  </a:lnTo>
                  <a:cubicBezTo>
                    <a:pt x="31199" y="17778"/>
                    <a:pt x="30936" y="17794"/>
                    <a:pt x="30677" y="17794"/>
                  </a:cubicBezTo>
                  <a:cubicBezTo>
                    <a:pt x="27570" y="17794"/>
                    <a:pt x="24936" y="15495"/>
                    <a:pt x="22103" y="13876"/>
                  </a:cubicBezTo>
                  <a:cubicBezTo>
                    <a:pt x="25224" y="12380"/>
                    <a:pt x="31671" y="9053"/>
                    <a:pt x="32471" y="6061"/>
                  </a:cubicBezTo>
                  <a:lnTo>
                    <a:pt x="32471" y="6061"/>
                  </a:lnTo>
                  <a:cubicBezTo>
                    <a:pt x="31052" y="8176"/>
                    <a:pt x="28912" y="9904"/>
                    <a:pt x="26539" y="11297"/>
                  </a:cubicBezTo>
                  <a:cubicBezTo>
                    <a:pt x="25966" y="10495"/>
                    <a:pt x="28283" y="4708"/>
                    <a:pt x="28085" y="4708"/>
                  </a:cubicBezTo>
                  <a:cubicBezTo>
                    <a:pt x="28060" y="4708"/>
                    <a:pt x="27995" y="4799"/>
                    <a:pt x="27880" y="5004"/>
                  </a:cubicBezTo>
                  <a:cubicBezTo>
                    <a:pt x="24037" y="12432"/>
                    <a:pt x="30201" y="9904"/>
                    <a:pt x="20194" y="14572"/>
                  </a:cubicBezTo>
                  <a:cubicBezTo>
                    <a:pt x="17770" y="9208"/>
                    <a:pt x="19034" y="4256"/>
                    <a:pt x="210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5" name="Google Shape;915;p32"/>
          <p:cNvSpPr/>
          <p:nvPr/>
        </p:nvSpPr>
        <p:spPr>
          <a:xfrm rot="10800000">
            <a:off x="8480403" y="283235"/>
            <a:ext cx="880170" cy="1192306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32"/>
          <p:cNvSpPr/>
          <p:nvPr/>
        </p:nvSpPr>
        <p:spPr>
          <a:xfrm rot="10800000">
            <a:off x="8280334" y="1600350"/>
            <a:ext cx="1280295" cy="1734327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7" name="Google Shape;917;p32"/>
          <p:cNvGrpSpPr/>
          <p:nvPr/>
        </p:nvGrpSpPr>
        <p:grpSpPr>
          <a:xfrm>
            <a:off x="-7960" y="4583288"/>
            <a:ext cx="963205" cy="773896"/>
            <a:chOff x="4649450" y="3527425"/>
            <a:chExt cx="1224050" cy="983475"/>
          </a:xfrm>
        </p:grpSpPr>
        <p:sp>
          <p:nvSpPr>
            <p:cNvPr id="918" name="Google Shape;918;p32"/>
            <p:cNvSpPr/>
            <p:nvPr/>
          </p:nvSpPr>
          <p:spPr>
            <a:xfrm>
              <a:off x="4649450" y="4150450"/>
              <a:ext cx="456475" cy="168275"/>
            </a:xfrm>
            <a:custGeom>
              <a:avLst/>
              <a:gdLst/>
              <a:ahLst/>
              <a:cxnLst/>
              <a:rect l="l" t="t" r="r" b="b"/>
              <a:pathLst>
                <a:path w="18259" h="6731" extrusionOk="0">
                  <a:moveTo>
                    <a:pt x="14506" y="1"/>
                  </a:moveTo>
                  <a:lnTo>
                    <a:pt x="14454" y="52"/>
                  </a:lnTo>
                  <a:cubicBezTo>
                    <a:pt x="10483" y="3121"/>
                    <a:pt x="5815" y="5107"/>
                    <a:pt x="888" y="5855"/>
                  </a:cubicBezTo>
                  <a:cubicBezTo>
                    <a:pt x="21" y="6472"/>
                    <a:pt x="0" y="6730"/>
                    <a:pt x="534" y="6730"/>
                  </a:cubicBezTo>
                  <a:cubicBezTo>
                    <a:pt x="3080" y="6730"/>
                    <a:pt x="18259" y="854"/>
                    <a:pt x="145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2"/>
            <p:cNvSpPr/>
            <p:nvPr/>
          </p:nvSpPr>
          <p:spPr>
            <a:xfrm>
              <a:off x="4756075" y="3527425"/>
              <a:ext cx="1117425" cy="983475"/>
            </a:xfrm>
            <a:custGeom>
              <a:avLst/>
              <a:gdLst/>
              <a:ahLst/>
              <a:cxnLst/>
              <a:rect l="l" t="t" r="r" b="b"/>
              <a:pathLst>
                <a:path w="44697" h="39339" extrusionOk="0">
                  <a:moveTo>
                    <a:pt x="36379" y="5979"/>
                  </a:moveTo>
                  <a:cubicBezTo>
                    <a:pt x="37626" y="5979"/>
                    <a:pt x="37864" y="7555"/>
                    <a:pt x="35747" y="9035"/>
                  </a:cubicBezTo>
                  <a:cubicBezTo>
                    <a:pt x="35259" y="9350"/>
                    <a:pt x="34824" y="9486"/>
                    <a:pt x="34473" y="9486"/>
                  </a:cubicBezTo>
                  <a:cubicBezTo>
                    <a:pt x="33357" y="9486"/>
                    <a:pt x="33082" y="8112"/>
                    <a:pt x="34612" y="6739"/>
                  </a:cubicBezTo>
                  <a:cubicBezTo>
                    <a:pt x="35297" y="6203"/>
                    <a:pt x="35910" y="5979"/>
                    <a:pt x="36379" y="5979"/>
                  </a:cubicBezTo>
                  <a:close/>
                  <a:moveTo>
                    <a:pt x="21172" y="10001"/>
                  </a:moveTo>
                  <a:cubicBezTo>
                    <a:pt x="21224" y="10001"/>
                    <a:pt x="21276" y="10006"/>
                    <a:pt x="21330" y="10015"/>
                  </a:cubicBezTo>
                  <a:cubicBezTo>
                    <a:pt x="22725" y="10339"/>
                    <a:pt x="21930" y="14441"/>
                    <a:pt x="20363" y="14441"/>
                  </a:cubicBezTo>
                  <a:cubicBezTo>
                    <a:pt x="20308" y="14441"/>
                    <a:pt x="20252" y="14435"/>
                    <a:pt x="20195" y="14425"/>
                  </a:cubicBezTo>
                  <a:cubicBezTo>
                    <a:pt x="18771" y="14125"/>
                    <a:pt x="19573" y="10001"/>
                    <a:pt x="21172" y="10001"/>
                  </a:cubicBezTo>
                  <a:close/>
                  <a:moveTo>
                    <a:pt x="19764" y="21596"/>
                  </a:moveTo>
                  <a:cubicBezTo>
                    <a:pt x="20187" y="21596"/>
                    <a:pt x="20679" y="21690"/>
                    <a:pt x="21227" y="21904"/>
                  </a:cubicBezTo>
                  <a:cubicBezTo>
                    <a:pt x="23760" y="23171"/>
                    <a:pt x="23321" y="25199"/>
                    <a:pt x="21380" y="25199"/>
                  </a:cubicBezTo>
                  <a:cubicBezTo>
                    <a:pt x="20950" y="25199"/>
                    <a:pt x="20447" y="25099"/>
                    <a:pt x="19885" y="24870"/>
                  </a:cubicBezTo>
                  <a:cubicBezTo>
                    <a:pt x="17338" y="23618"/>
                    <a:pt x="17796" y="21596"/>
                    <a:pt x="19764" y="21596"/>
                  </a:cubicBezTo>
                  <a:close/>
                  <a:moveTo>
                    <a:pt x="24182" y="26162"/>
                  </a:moveTo>
                  <a:cubicBezTo>
                    <a:pt x="24978" y="26162"/>
                    <a:pt x="26067" y="26763"/>
                    <a:pt x="25869" y="27630"/>
                  </a:cubicBezTo>
                  <a:cubicBezTo>
                    <a:pt x="25759" y="27880"/>
                    <a:pt x="25466" y="27993"/>
                    <a:pt x="25120" y="27993"/>
                  </a:cubicBezTo>
                  <a:cubicBezTo>
                    <a:pt x="24325" y="27993"/>
                    <a:pt x="23247" y="27401"/>
                    <a:pt x="23445" y="26521"/>
                  </a:cubicBezTo>
                  <a:cubicBezTo>
                    <a:pt x="23553" y="26273"/>
                    <a:pt x="23840" y="26162"/>
                    <a:pt x="24182" y="26162"/>
                  </a:cubicBezTo>
                  <a:close/>
                  <a:moveTo>
                    <a:pt x="25606" y="0"/>
                  </a:moveTo>
                  <a:cubicBezTo>
                    <a:pt x="22588" y="0"/>
                    <a:pt x="17675" y="4496"/>
                    <a:pt x="17900" y="6456"/>
                  </a:cubicBezTo>
                  <a:cubicBezTo>
                    <a:pt x="16987" y="8479"/>
                    <a:pt x="18562" y="15892"/>
                    <a:pt x="17553" y="15892"/>
                  </a:cubicBezTo>
                  <a:cubicBezTo>
                    <a:pt x="17250" y="15892"/>
                    <a:pt x="16715" y="15226"/>
                    <a:pt x="15811" y="13548"/>
                  </a:cubicBezTo>
                  <a:cubicBezTo>
                    <a:pt x="13644" y="6765"/>
                    <a:pt x="18519" y="3541"/>
                    <a:pt x="16894" y="2097"/>
                  </a:cubicBezTo>
                  <a:lnTo>
                    <a:pt x="16894" y="2097"/>
                  </a:lnTo>
                  <a:cubicBezTo>
                    <a:pt x="4927" y="6524"/>
                    <a:pt x="13981" y="20631"/>
                    <a:pt x="11457" y="20631"/>
                  </a:cubicBezTo>
                  <a:cubicBezTo>
                    <a:pt x="11408" y="20631"/>
                    <a:pt x="11355" y="20625"/>
                    <a:pt x="11297" y="20615"/>
                  </a:cubicBezTo>
                  <a:cubicBezTo>
                    <a:pt x="3844" y="16823"/>
                    <a:pt x="7919" y="10273"/>
                    <a:pt x="6268" y="9241"/>
                  </a:cubicBezTo>
                  <a:lnTo>
                    <a:pt x="6268" y="9241"/>
                  </a:lnTo>
                  <a:cubicBezTo>
                    <a:pt x="1780" y="9447"/>
                    <a:pt x="1" y="18345"/>
                    <a:pt x="1368" y="21131"/>
                  </a:cubicBezTo>
                  <a:cubicBezTo>
                    <a:pt x="2425" y="24225"/>
                    <a:pt x="5314" y="26727"/>
                    <a:pt x="8563" y="26933"/>
                  </a:cubicBezTo>
                  <a:cubicBezTo>
                    <a:pt x="6681" y="33304"/>
                    <a:pt x="11968" y="36295"/>
                    <a:pt x="13180" y="37095"/>
                  </a:cubicBezTo>
                  <a:cubicBezTo>
                    <a:pt x="16091" y="38759"/>
                    <a:pt x="18570" y="39338"/>
                    <a:pt x="20584" y="39338"/>
                  </a:cubicBezTo>
                  <a:cubicBezTo>
                    <a:pt x="22940" y="39338"/>
                    <a:pt x="24659" y="38544"/>
                    <a:pt x="25688" y="37766"/>
                  </a:cubicBezTo>
                  <a:cubicBezTo>
                    <a:pt x="27932" y="35831"/>
                    <a:pt x="26101" y="36167"/>
                    <a:pt x="21975" y="35702"/>
                  </a:cubicBezTo>
                  <a:cubicBezTo>
                    <a:pt x="17100" y="35522"/>
                    <a:pt x="14469" y="31086"/>
                    <a:pt x="15991" y="29616"/>
                  </a:cubicBezTo>
                  <a:cubicBezTo>
                    <a:pt x="16201" y="29582"/>
                    <a:pt x="16415" y="29566"/>
                    <a:pt x="16633" y="29566"/>
                  </a:cubicBezTo>
                  <a:cubicBezTo>
                    <a:pt x="19978" y="29566"/>
                    <a:pt x="24301" y="33264"/>
                    <a:pt x="28670" y="33264"/>
                  </a:cubicBezTo>
                  <a:cubicBezTo>
                    <a:pt x="29941" y="33264"/>
                    <a:pt x="31216" y="32951"/>
                    <a:pt x="32471" y="32143"/>
                  </a:cubicBezTo>
                  <a:cubicBezTo>
                    <a:pt x="34277" y="31215"/>
                    <a:pt x="38068" y="28558"/>
                    <a:pt x="36933" y="27759"/>
                  </a:cubicBezTo>
                  <a:lnTo>
                    <a:pt x="36933" y="27759"/>
                  </a:lnTo>
                  <a:cubicBezTo>
                    <a:pt x="35945" y="27884"/>
                    <a:pt x="34966" y="27947"/>
                    <a:pt x="34021" y="27947"/>
                  </a:cubicBezTo>
                  <a:cubicBezTo>
                    <a:pt x="29910" y="27947"/>
                    <a:pt x="26443" y="26752"/>
                    <a:pt x="25688" y="24277"/>
                  </a:cubicBezTo>
                  <a:cubicBezTo>
                    <a:pt x="25424" y="23442"/>
                    <a:pt x="25932" y="23157"/>
                    <a:pt x="26853" y="23157"/>
                  </a:cubicBezTo>
                  <a:cubicBezTo>
                    <a:pt x="28828" y="23157"/>
                    <a:pt x="32703" y="24465"/>
                    <a:pt x="34948" y="24465"/>
                  </a:cubicBezTo>
                  <a:cubicBezTo>
                    <a:pt x="35537" y="24465"/>
                    <a:pt x="36013" y="24375"/>
                    <a:pt x="36314" y="24148"/>
                  </a:cubicBezTo>
                  <a:cubicBezTo>
                    <a:pt x="38816" y="23606"/>
                    <a:pt x="43303" y="19274"/>
                    <a:pt x="41137" y="18500"/>
                  </a:cubicBezTo>
                  <a:lnTo>
                    <a:pt x="41137" y="18500"/>
                  </a:lnTo>
                  <a:cubicBezTo>
                    <a:pt x="39565" y="18986"/>
                    <a:pt x="37927" y="19194"/>
                    <a:pt x="36455" y="19194"/>
                  </a:cubicBezTo>
                  <a:cubicBezTo>
                    <a:pt x="32299" y="19194"/>
                    <a:pt x="29474" y="17531"/>
                    <a:pt x="33245" y="15740"/>
                  </a:cubicBezTo>
                  <a:cubicBezTo>
                    <a:pt x="36340" y="14554"/>
                    <a:pt x="40131" y="15818"/>
                    <a:pt x="42375" y="13006"/>
                  </a:cubicBezTo>
                  <a:cubicBezTo>
                    <a:pt x="43355" y="10453"/>
                    <a:pt x="44696" y="5966"/>
                    <a:pt x="43742" y="4109"/>
                  </a:cubicBezTo>
                  <a:cubicBezTo>
                    <a:pt x="41314" y="2858"/>
                    <a:pt x="38595" y="2047"/>
                    <a:pt x="36153" y="2047"/>
                  </a:cubicBezTo>
                  <a:cubicBezTo>
                    <a:pt x="32654" y="2047"/>
                    <a:pt x="29725" y="3712"/>
                    <a:pt x="29041" y="8132"/>
                  </a:cubicBezTo>
                  <a:cubicBezTo>
                    <a:pt x="28743" y="9270"/>
                    <a:pt x="28120" y="10152"/>
                    <a:pt x="27203" y="10152"/>
                  </a:cubicBezTo>
                  <a:cubicBezTo>
                    <a:pt x="26852" y="10152"/>
                    <a:pt x="26459" y="10023"/>
                    <a:pt x="26024" y="9731"/>
                  </a:cubicBezTo>
                  <a:cubicBezTo>
                    <a:pt x="23651" y="7100"/>
                    <a:pt x="26901" y="3851"/>
                    <a:pt x="27468" y="1065"/>
                  </a:cubicBezTo>
                  <a:cubicBezTo>
                    <a:pt x="27065" y="312"/>
                    <a:pt x="26401" y="0"/>
                    <a:pt x="256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2"/>
            <p:cNvSpPr/>
            <p:nvPr/>
          </p:nvSpPr>
          <p:spPr>
            <a:xfrm>
              <a:off x="4656211" y="3734789"/>
              <a:ext cx="811775" cy="761500"/>
            </a:xfrm>
            <a:custGeom>
              <a:avLst/>
              <a:gdLst/>
              <a:ahLst/>
              <a:cxnLst/>
              <a:rect l="l" t="t" r="r" b="b"/>
              <a:pathLst>
                <a:path w="32471" h="30460" extrusionOk="0">
                  <a:moveTo>
                    <a:pt x="21097" y="0"/>
                  </a:moveTo>
                  <a:lnTo>
                    <a:pt x="21097" y="0"/>
                  </a:lnTo>
                  <a:cubicBezTo>
                    <a:pt x="18312" y="4075"/>
                    <a:pt x="17873" y="9827"/>
                    <a:pt x="20014" y="14675"/>
                  </a:cubicBezTo>
                  <a:cubicBezTo>
                    <a:pt x="17796" y="15759"/>
                    <a:pt x="15114" y="17177"/>
                    <a:pt x="12663" y="18544"/>
                  </a:cubicBezTo>
                  <a:cubicBezTo>
                    <a:pt x="8614" y="14005"/>
                    <a:pt x="8589" y="9827"/>
                    <a:pt x="10007" y="4901"/>
                  </a:cubicBezTo>
                  <a:lnTo>
                    <a:pt x="10007" y="4901"/>
                  </a:lnTo>
                  <a:cubicBezTo>
                    <a:pt x="7841" y="9208"/>
                    <a:pt x="8924" y="14908"/>
                    <a:pt x="12457" y="18647"/>
                  </a:cubicBezTo>
                  <a:cubicBezTo>
                    <a:pt x="10884" y="19524"/>
                    <a:pt x="8769" y="20762"/>
                    <a:pt x="6912" y="21897"/>
                  </a:cubicBezTo>
                  <a:cubicBezTo>
                    <a:pt x="2192" y="20607"/>
                    <a:pt x="26" y="15217"/>
                    <a:pt x="464" y="10446"/>
                  </a:cubicBezTo>
                  <a:lnTo>
                    <a:pt x="464" y="10446"/>
                  </a:lnTo>
                  <a:cubicBezTo>
                    <a:pt x="0" y="10884"/>
                    <a:pt x="284" y="12096"/>
                    <a:pt x="258" y="13231"/>
                  </a:cubicBezTo>
                  <a:cubicBezTo>
                    <a:pt x="568" y="16739"/>
                    <a:pt x="2734" y="20891"/>
                    <a:pt x="6628" y="22052"/>
                  </a:cubicBezTo>
                  <a:cubicBezTo>
                    <a:pt x="6345" y="22464"/>
                    <a:pt x="4153" y="23135"/>
                    <a:pt x="4230" y="23805"/>
                  </a:cubicBezTo>
                  <a:cubicBezTo>
                    <a:pt x="4926" y="23367"/>
                    <a:pt x="6061" y="22671"/>
                    <a:pt x="7170" y="22000"/>
                  </a:cubicBezTo>
                  <a:lnTo>
                    <a:pt x="7170" y="22000"/>
                  </a:lnTo>
                  <a:cubicBezTo>
                    <a:pt x="5519" y="24527"/>
                    <a:pt x="6783" y="29840"/>
                    <a:pt x="9491" y="30459"/>
                  </a:cubicBezTo>
                  <a:cubicBezTo>
                    <a:pt x="5881" y="28138"/>
                    <a:pt x="5287" y="21819"/>
                    <a:pt x="10162" y="20220"/>
                  </a:cubicBezTo>
                  <a:cubicBezTo>
                    <a:pt x="14902" y="21989"/>
                    <a:pt x="18574" y="27881"/>
                    <a:pt x="24211" y="27881"/>
                  </a:cubicBezTo>
                  <a:cubicBezTo>
                    <a:pt x="24248" y="27881"/>
                    <a:pt x="24284" y="27881"/>
                    <a:pt x="24321" y="27880"/>
                  </a:cubicBezTo>
                  <a:cubicBezTo>
                    <a:pt x="18956" y="27236"/>
                    <a:pt x="15397" y="22438"/>
                    <a:pt x="10394" y="20091"/>
                  </a:cubicBezTo>
                  <a:cubicBezTo>
                    <a:pt x="13515" y="18286"/>
                    <a:pt x="16816" y="16507"/>
                    <a:pt x="20246" y="14804"/>
                  </a:cubicBezTo>
                  <a:lnTo>
                    <a:pt x="21871" y="14005"/>
                  </a:lnTo>
                  <a:cubicBezTo>
                    <a:pt x="24118" y="15173"/>
                    <a:pt x="27476" y="18015"/>
                    <a:pt x="30159" y="18015"/>
                  </a:cubicBezTo>
                  <a:cubicBezTo>
                    <a:pt x="30617" y="18015"/>
                    <a:pt x="31055" y="17932"/>
                    <a:pt x="31465" y="17745"/>
                  </a:cubicBezTo>
                  <a:lnTo>
                    <a:pt x="31465" y="17745"/>
                  </a:lnTo>
                  <a:cubicBezTo>
                    <a:pt x="31199" y="17778"/>
                    <a:pt x="30936" y="17794"/>
                    <a:pt x="30677" y="17794"/>
                  </a:cubicBezTo>
                  <a:cubicBezTo>
                    <a:pt x="27570" y="17794"/>
                    <a:pt x="24936" y="15495"/>
                    <a:pt x="22103" y="13876"/>
                  </a:cubicBezTo>
                  <a:cubicBezTo>
                    <a:pt x="25224" y="12380"/>
                    <a:pt x="31671" y="9053"/>
                    <a:pt x="32471" y="6061"/>
                  </a:cubicBezTo>
                  <a:lnTo>
                    <a:pt x="32471" y="6061"/>
                  </a:lnTo>
                  <a:cubicBezTo>
                    <a:pt x="31052" y="8176"/>
                    <a:pt x="28912" y="9904"/>
                    <a:pt x="26539" y="11297"/>
                  </a:cubicBezTo>
                  <a:cubicBezTo>
                    <a:pt x="25966" y="10495"/>
                    <a:pt x="28283" y="4708"/>
                    <a:pt x="28085" y="4708"/>
                  </a:cubicBezTo>
                  <a:cubicBezTo>
                    <a:pt x="28060" y="4708"/>
                    <a:pt x="27995" y="4799"/>
                    <a:pt x="27880" y="5004"/>
                  </a:cubicBezTo>
                  <a:cubicBezTo>
                    <a:pt x="24037" y="12432"/>
                    <a:pt x="30201" y="9904"/>
                    <a:pt x="20194" y="14572"/>
                  </a:cubicBezTo>
                  <a:cubicBezTo>
                    <a:pt x="17770" y="9208"/>
                    <a:pt x="19034" y="4256"/>
                    <a:pt x="21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3"/>
          <p:cNvGrpSpPr/>
          <p:nvPr/>
        </p:nvGrpSpPr>
        <p:grpSpPr>
          <a:xfrm>
            <a:off x="6520300" y="4742058"/>
            <a:ext cx="450323" cy="449885"/>
            <a:chOff x="4887569" y="4595026"/>
            <a:chExt cx="381145" cy="381032"/>
          </a:xfrm>
        </p:grpSpPr>
        <p:sp>
          <p:nvSpPr>
            <p:cNvPr id="35" name="Google Shape;35;p3"/>
            <p:cNvSpPr/>
            <p:nvPr/>
          </p:nvSpPr>
          <p:spPr>
            <a:xfrm>
              <a:off x="5162374" y="4614573"/>
              <a:ext cx="94000" cy="103505"/>
            </a:xfrm>
            <a:custGeom>
              <a:avLst/>
              <a:gdLst/>
              <a:ahLst/>
              <a:cxnLst/>
              <a:rect l="l" t="t" r="r" b="b"/>
              <a:pathLst>
                <a:path w="7526" h="8287" extrusionOk="0">
                  <a:moveTo>
                    <a:pt x="1" y="0"/>
                  </a:moveTo>
                  <a:lnTo>
                    <a:pt x="7526" y="8287"/>
                  </a:lnTo>
                  <a:cubicBezTo>
                    <a:pt x="7347" y="7811"/>
                    <a:pt x="7145" y="7358"/>
                    <a:pt x="6918" y="6906"/>
                  </a:cubicBezTo>
                  <a:lnTo>
                    <a:pt x="1322" y="738"/>
                  </a:lnTo>
                  <a:cubicBezTo>
                    <a:pt x="894" y="464"/>
                    <a:pt x="453" y="226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5125791" y="4601034"/>
              <a:ext cx="140550" cy="154814"/>
            </a:xfrm>
            <a:custGeom>
              <a:avLst/>
              <a:gdLst/>
              <a:ahLst/>
              <a:cxnLst/>
              <a:rect l="l" t="t" r="r" b="b"/>
              <a:pathLst>
                <a:path w="11253" h="12395" extrusionOk="0">
                  <a:moveTo>
                    <a:pt x="1" y="1"/>
                  </a:moveTo>
                  <a:lnTo>
                    <a:pt x="11252" y="12395"/>
                  </a:lnTo>
                  <a:cubicBezTo>
                    <a:pt x="11205" y="12097"/>
                    <a:pt x="11157" y="11800"/>
                    <a:pt x="11086" y="11502"/>
                  </a:cubicBezTo>
                  <a:lnTo>
                    <a:pt x="870" y="251"/>
                  </a:lnTo>
                  <a:cubicBezTo>
                    <a:pt x="596" y="155"/>
                    <a:pt x="299" y="72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5096802" y="4595976"/>
              <a:ext cx="171912" cy="189323"/>
            </a:xfrm>
            <a:custGeom>
              <a:avLst/>
              <a:gdLst/>
              <a:ahLst/>
              <a:cxnLst/>
              <a:rect l="l" t="t" r="r" b="b"/>
              <a:pathLst>
                <a:path w="13764" h="15158" extrusionOk="0">
                  <a:moveTo>
                    <a:pt x="0" y="1"/>
                  </a:moveTo>
                  <a:lnTo>
                    <a:pt x="13764" y="15157"/>
                  </a:lnTo>
                  <a:cubicBezTo>
                    <a:pt x="13764" y="14907"/>
                    <a:pt x="13752" y="14669"/>
                    <a:pt x="13740" y="14419"/>
                  </a:cubicBezTo>
                  <a:lnTo>
                    <a:pt x="726" y="84"/>
                  </a:lnTo>
                  <a:cubicBezTo>
                    <a:pt x="488" y="48"/>
                    <a:pt x="238" y="25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5071659" y="4595026"/>
              <a:ext cx="196318" cy="215253"/>
            </a:xfrm>
            <a:custGeom>
              <a:avLst/>
              <a:gdLst/>
              <a:ahLst/>
              <a:cxnLst/>
              <a:rect l="l" t="t" r="r" b="b"/>
              <a:pathLst>
                <a:path w="15718" h="17234" extrusionOk="0">
                  <a:moveTo>
                    <a:pt x="430" y="0"/>
                  </a:moveTo>
                  <a:cubicBezTo>
                    <a:pt x="287" y="0"/>
                    <a:pt x="144" y="5"/>
                    <a:pt x="1" y="5"/>
                  </a:cubicBezTo>
                  <a:lnTo>
                    <a:pt x="15646" y="17234"/>
                  </a:lnTo>
                  <a:cubicBezTo>
                    <a:pt x="15670" y="17019"/>
                    <a:pt x="15693" y="16805"/>
                    <a:pt x="15717" y="16591"/>
                  </a:cubicBezTo>
                  <a:lnTo>
                    <a:pt x="644" y="5"/>
                  </a:lnTo>
                  <a:cubicBezTo>
                    <a:pt x="572" y="1"/>
                    <a:pt x="501" y="0"/>
                    <a:pt x="430" y="0"/>
                  </a:cubicBez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5049215" y="4596275"/>
              <a:ext cx="215190" cy="236161"/>
            </a:xfrm>
            <a:custGeom>
              <a:avLst/>
              <a:gdLst/>
              <a:ahLst/>
              <a:cxnLst/>
              <a:rect l="l" t="t" r="r" b="b"/>
              <a:pathLst>
                <a:path w="17229" h="18908" extrusionOk="0">
                  <a:moveTo>
                    <a:pt x="584" y="1"/>
                  </a:moveTo>
                  <a:cubicBezTo>
                    <a:pt x="393" y="24"/>
                    <a:pt x="191" y="48"/>
                    <a:pt x="0" y="72"/>
                  </a:cubicBezTo>
                  <a:lnTo>
                    <a:pt x="17098" y="18908"/>
                  </a:lnTo>
                  <a:cubicBezTo>
                    <a:pt x="17145" y="18717"/>
                    <a:pt x="17193" y="18527"/>
                    <a:pt x="17228" y="18336"/>
                  </a:cubicBezTo>
                  <a:lnTo>
                    <a:pt x="584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5028694" y="4599848"/>
              <a:ext cx="230203" cy="252523"/>
            </a:xfrm>
            <a:custGeom>
              <a:avLst/>
              <a:gdLst/>
              <a:ahLst/>
              <a:cxnLst/>
              <a:rect l="l" t="t" r="r" b="b"/>
              <a:pathLst>
                <a:path w="18431" h="20218" extrusionOk="0">
                  <a:moveTo>
                    <a:pt x="536" y="0"/>
                  </a:moveTo>
                  <a:cubicBezTo>
                    <a:pt x="357" y="36"/>
                    <a:pt x="179" y="84"/>
                    <a:pt x="0" y="131"/>
                  </a:cubicBezTo>
                  <a:lnTo>
                    <a:pt x="18240" y="20217"/>
                  </a:lnTo>
                  <a:cubicBezTo>
                    <a:pt x="18312" y="20050"/>
                    <a:pt x="18371" y="19884"/>
                    <a:pt x="18431" y="19717"/>
                  </a:cubicBezTo>
                  <a:lnTo>
                    <a:pt x="536" y="0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5009946" y="4605343"/>
              <a:ext cx="241519" cy="265163"/>
            </a:xfrm>
            <a:custGeom>
              <a:avLst/>
              <a:gdLst/>
              <a:ahLst/>
              <a:cxnLst/>
              <a:rect l="l" t="t" r="r" b="b"/>
              <a:pathLst>
                <a:path w="19337" h="21230" extrusionOk="0">
                  <a:moveTo>
                    <a:pt x="489" y="1"/>
                  </a:moveTo>
                  <a:cubicBezTo>
                    <a:pt x="322" y="60"/>
                    <a:pt x="168" y="120"/>
                    <a:pt x="1" y="179"/>
                  </a:cubicBezTo>
                  <a:lnTo>
                    <a:pt x="19110" y="21230"/>
                  </a:lnTo>
                  <a:cubicBezTo>
                    <a:pt x="19194" y="21075"/>
                    <a:pt x="19265" y="20920"/>
                    <a:pt x="19337" y="20765"/>
                  </a:cubicBezTo>
                  <a:lnTo>
                    <a:pt x="489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4992548" y="4612487"/>
              <a:ext cx="250150" cy="274680"/>
            </a:xfrm>
            <a:custGeom>
              <a:avLst/>
              <a:gdLst/>
              <a:ahLst/>
              <a:cxnLst/>
              <a:rect l="l" t="t" r="r" b="b"/>
              <a:pathLst>
                <a:path w="20028" h="21992" extrusionOk="0">
                  <a:moveTo>
                    <a:pt x="453" y="0"/>
                  </a:moveTo>
                  <a:cubicBezTo>
                    <a:pt x="299" y="72"/>
                    <a:pt x="156" y="143"/>
                    <a:pt x="1" y="227"/>
                  </a:cubicBezTo>
                  <a:lnTo>
                    <a:pt x="19765" y="21991"/>
                  </a:lnTo>
                  <a:cubicBezTo>
                    <a:pt x="19849" y="21848"/>
                    <a:pt x="19932" y="21705"/>
                    <a:pt x="20027" y="21563"/>
                  </a:cubicBezTo>
                  <a:lnTo>
                    <a:pt x="453" y="0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4976486" y="4621106"/>
              <a:ext cx="255945" cy="281075"/>
            </a:xfrm>
            <a:custGeom>
              <a:avLst/>
              <a:gdLst/>
              <a:ahLst/>
              <a:cxnLst/>
              <a:rect l="l" t="t" r="r" b="b"/>
              <a:pathLst>
                <a:path w="20492" h="22504" extrusionOk="0">
                  <a:moveTo>
                    <a:pt x="418" y="1"/>
                  </a:moveTo>
                  <a:cubicBezTo>
                    <a:pt x="275" y="84"/>
                    <a:pt x="144" y="179"/>
                    <a:pt x="1" y="263"/>
                  </a:cubicBezTo>
                  <a:lnTo>
                    <a:pt x="20194" y="22504"/>
                  </a:lnTo>
                  <a:cubicBezTo>
                    <a:pt x="20301" y="22373"/>
                    <a:pt x="20396" y="22254"/>
                    <a:pt x="20492" y="22111"/>
                  </a:cubicBezTo>
                  <a:lnTo>
                    <a:pt x="418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4961623" y="4631222"/>
              <a:ext cx="259355" cy="284784"/>
            </a:xfrm>
            <a:custGeom>
              <a:avLst/>
              <a:gdLst/>
              <a:ahLst/>
              <a:cxnLst/>
              <a:rect l="l" t="t" r="r" b="b"/>
              <a:pathLst>
                <a:path w="20765" h="22801" extrusionOk="0">
                  <a:moveTo>
                    <a:pt x="393" y="1"/>
                  </a:moveTo>
                  <a:cubicBezTo>
                    <a:pt x="250" y="96"/>
                    <a:pt x="131" y="191"/>
                    <a:pt x="0" y="286"/>
                  </a:cubicBezTo>
                  <a:lnTo>
                    <a:pt x="20443" y="22801"/>
                  </a:lnTo>
                  <a:cubicBezTo>
                    <a:pt x="20551" y="22682"/>
                    <a:pt x="20658" y="22563"/>
                    <a:pt x="20765" y="22444"/>
                  </a:cubicBezTo>
                  <a:lnTo>
                    <a:pt x="393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4947934" y="4642526"/>
              <a:ext cx="260404" cy="285984"/>
            </a:xfrm>
            <a:custGeom>
              <a:avLst/>
              <a:gdLst/>
              <a:ahLst/>
              <a:cxnLst/>
              <a:rect l="l" t="t" r="r" b="b"/>
              <a:pathLst>
                <a:path w="20849" h="22897" extrusionOk="0">
                  <a:moveTo>
                    <a:pt x="358" y="0"/>
                  </a:moveTo>
                  <a:cubicBezTo>
                    <a:pt x="287" y="48"/>
                    <a:pt x="227" y="96"/>
                    <a:pt x="168" y="155"/>
                  </a:cubicBezTo>
                  <a:cubicBezTo>
                    <a:pt x="108" y="215"/>
                    <a:pt x="61" y="262"/>
                    <a:pt x="1" y="322"/>
                  </a:cubicBezTo>
                  <a:lnTo>
                    <a:pt x="20504" y="22896"/>
                  </a:lnTo>
                  <a:cubicBezTo>
                    <a:pt x="20563" y="22848"/>
                    <a:pt x="20623" y="22801"/>
                    <a:pt x="20682" y="22741"/>
                  </a:cubicBezTo>
                  <a:cubicBezTo>
                    <a:pt x="20742" y="22682"/>
                    <a:pt x="20801" y="22634"/>
                    <a:pt x="20849" y="22575"/>
                  </a:cubicBezTo>
                  <a:lnTo>
                    <a:pt x="358" y="0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35294" y="4655016"/>
              <a:ext cx="259367" cy="284784"/>
            </a:xfrm>
            <a:custGeom>
              <a:avLst/>
              <a:gdLst/>
              <a:ahLst/>
              <a:cxnLst/>
              <a:rect l="l" t="t" r="r" b="b"/>
              <a:pathLst>
                <a:path w="20766" h="22801" extrusionOk="0">
                  <a:moveTo>
                    <a:pt x="322" y="1"/>
                  </a:moveTo>
                  <a:cubicBezTo>
                    <a:pt x="215" y="120"/>
                    <a:pt x="108" y="239"/>
                    <a:pt x="1" y="358"/>
                  </a:cubicBezTo>
                  <a:lnTo>
                    <a:pt x="20384" y="22801"/>
                  </a:lnTo>
                  <a:cubicBezTo>
                    <a:pt x="20515" y="22706"/>
                    <a:pt x="20634" y="22610"/>
                    <a:pt x="20765" y="22515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4923853" y="4668842"/>
              <a:ext cx="255933" cy="281075"/>
            </a:xfrm>
            <a:custGeom>
              <a:avLst/>
              <a:gdLst/>
              <a:ahLst/>
              <a:cxnLst/>
              <a:rect l="l" t="t" r="r" b="b"/>
              <a:pathLst>
                <a:path w="20491" h="22504" extrusionOk="0">
                  <a:moveTo>
                    <a:pt x="298" y="1"/>
                  </a:moveTo>
                  <a:cubicBezTo>
                    <a:pt x="191" y="132"/>
                    <a:pt x="95" y="263"/>
                    <a:pt x="0" y="394"/>
                  </a:cubicBezTo>
                  <a:lnTo>
                    <a:pt x="20074" y="22504"/>
                  </a:lnTo>
                  <a:cubicBezTo>
                    <a:pt x="20217" y="22420"/>
                    <a:pt x="20360" y="22337"/>
                    <a:pt x="20491" y="22242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4913586" y="4684018"/>
              <a:ext cx="250137" cy="274530"/>
            </a:xfrm>
            <a:custGeom>
              <a:avLst/>
              <a:gdLst/>
              <a:ahLst/>
              <a:cxnLst/>
              <a:rect l="l" t="t" r="r" b="b"/>
              <a:pathLst>
                <a:path w="20027" h="21980" extrusionOk="0">
                  <a:moveTo>
                    <a:pt x="263" y="0"/>
                  </a:moveTo>
                  <a:cubicBezTo>
                    <a:pt x="179" y="131"/>
                    <a:pt x="96" y="274"/>
                    <a:pt x="1" y="417"/>
                  </a:cubicBezTo>
                  <a:lnTo>
                    <a:pt x="19575" y="21979"/>
                  </a:lnTo>
                  <a:cubicBezTo>
                    <a:pt x="19729" y="21908"/>
                    <a:pt x="19884" y="21836"/>
                    <a:pt x="20027" y="21753"/>
                  </a:cubicBezTo>
                  <a:lnTo>
                    <a:pt x="263" y="0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4904818" y="4700517"/>
              <a:ext cx="241507" cy="265163"/>
            </a:xfrm>
            <a:custGeom>
              <a:avLst/>
              <a:gdLst/>
              <a:ahLst/>
              <a:cxnLst/>
              <a:rect l="l" t="t" r="r" b="b"/>
              <a:pathLst>
                <a:path w="19336" h="21230" extrusionOk="0">
                  <a:moveTo>
                    <a:pt x="226" y="1"/>
                  </a:moveTo>
                  <a:cubicBezTo>
                    <a:pt x="143" y="156"/>
                    <a:pt x="72" y="310"/>
                    <a:pt x="0" y="465"/>
                  </a:cubicBezTo>
                  <a:lnTo>
                    <a:pt x="18848" y="21230"/>
                  </a:lnTo>
                  <a:cubicBezTo>
                    <a:pt x="19014" y="21182"/>
                    <a:pt x="19181" y="21111"/>
                    <a:pt x="19336" y="21051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4897524" y="4718665"/>
              <a:ext cx="230066" cy="252523"/>
            </a:xfrm>
            <a:custGeom>
              <a:avLst/>
              <a:gdLst/>
              <a:ahLst/>
              <a:cxnLst/>
              <a:rect l="l" t="t" r="r" b="b"/>
              <a:pathLst>
                <a:path w="18420" h="20218" extrusionOk="0">
                  <a:moveTo>
                    <a:pt x="179" y="0"/>
                  </a:moveTo>
                  <a:cubicBezTo>
                    <a:pt x="108" y="167"/>
                    <a:pt x="48" y="346"/>
                    <a:pt x="1" y="512"/>
                  </a:cubicBezTo>
                  <a:lnTo>
                    <a:pt x="17884" y="20217"/>
                  </a:lnTo>
                  <a:cubicBezTo>
                    <a:pt x="18063" y="20181"/>
                    <a:pt x="18241" y="20134"/>
                    <a:pt x="18420" y="20086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4891878" y="4738587"/>
              <a:ext cx="215340" cy="236161"/>
            </a:xfrm>
            <a:custGeom>
              <a:avLst/>
              <a:gdLst/>
              <a:ahLst/>
              <a:cxnLst/>
              <a:rect l="l" t="t" r="r" b="b"/>
              <a:pathLst>
                <a:path w="17241" h="18908" extrusionOk="0">
                  <a:moveTo>
                    <a:pt x="131" y="1"/>
                  </a:moveTo>
                  <a:cubicBezTo>
                    <a:pt x="84" y="191"/>
                    <a:pt x="36" y="382"/>
                    <a:pt x="0" y="572"/>
                  </a:cubicBezTo>
                  <a:lnTo>
                    <a:pt x="16645" y="18908"/>
                  </a:lnTo>
                  <a:cubicBezTo>
                    <a:pt x="16848" y="18896"/>
                    <a:pt x="17038" y="18872"/>
                    <a:pt x="17241" y="18836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4888456" y="4760744"/>
              <a:ext cx="196155" cy="215315"/>
            </a:xfrm>
            <a:custGeom>
              <a:avLst/>
              <a:gdLst/>
              <a:ahLst/>
              <a:cxnLst/>
              <a:rect l="l" t="t" r="r" b="b"/>
              <a:pathLst>
                <a:path w="15705" h="17239" extrusionOk="0">
                  <a:moveTo>
                    <a:pt x="60" y="1"/>
                  </a:moveTo>
                  <a:cubicBezTo>
                    <a:pt x="36" y="215"/>
                    <a:pt x="12" y="429"/>
                    <a:pt x="0" y="644"/>
                  </a:cubicBezTo>
                  <a:lnTo>
                    <a:pt x="15062" y="17229"/>
                  </a:lnTo>
                  <a:cubicBezTo>
                    <a:pt x="15169" y="17235"/>
                    <a:pt x="15276" y="17238"/>
                    <a:pt x="15383" y="17238"/>
                  </a:cubicBezTo>
                  <a:cubicBezTo>
                    <a:pt x="15491" y="17238"/>
                    <a:pt x="15598" y="17235"/>
                    <a:pt x="15705" y="17229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887569" y="4785736"/>
              <a:ext cx="171912" cy="189461"/>
            </a:xfrm>
            <a:custGeom>
              <a:avLst/>
              <a:gdLst/>
              <a:ahLst/>
              <a:cxnLst/>
              <a:rect l="l" t="t" r="r" b="b"/>
              <a:pathLst>
                <a:path w="13764" h="15169" extrusionOk="0">
                  <a:moveTo>
                    <a:pt x="0" y="0"/>
                  </a:moveTo>
                  <a:cubicBezTo>
                    <a:pt x="0" y="250"/>
                    <a:pt x="12" y="500"/>
                    <a:pt x="24" y="738"/>
                  </a:cubicBezTo>
                  <a:lnTo>
                    <a:pt x="13037" y="15073"/>
                  </a:lnTo>
                  <a:cubicBezTo>
                    <a:pt x="13276" y="15109"/>
                    <a:pt x="13526" y="15133"/>
                    <a:pt x="13764" y="1516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889942" y="4815175"/>
              <a:ext cx="140537" cy="154963"/>
            </a:xfrm>
            <a:custGeom>
              <a:avLst/>
              <a:gdLst/>
              <a:ahLst/>
              <a:cxnLst/>
              <a:rect l="l" t="t" r="r" b="b"/>
              <a:pathLst>
                <a:path w="11252" h="12407" extrusionOk="0">
                  <a:moveTo>
                    <a:pt x="1" y="1"/>
                  </a:moveTo>
                  <a:cubicBezTo>
                    <a:pt x="48" y="310"/>
                    <a:pt x="108" y="608"/>
                    <a:pt x="167" y="905"/>
                  </a:cubicBezTo>
                  <a:lnTo>
                    <a:pt x="10371" y="12145"/>
                  </a:lnTo>
                  <a:cubicBezTo>
                    <a:pt x="10669" y="12240"/>
                    <a:pt x="10954" y="12323"/>
                    <a:pt x="11252" y="1240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4899909" y="4852945"/>
              <a:ext cx="93987" cy="103517"/>
            </a:xfrm>
            <a:custGeom>
              <a:avLst/>
              <a:gdLst/>
              <a:ahLst/>
              <a:cxnLst/>
              <a:rect l="l" t="t" r="r" b="b"/>
              <a:pathLst>
                <a:path w="7525" h="8288" extrusionOk="0">
                  <a:moveTo>
                    <a:pt x="0" y="1"/>
                  </a:moveTo>
                  <a:lnTo>
                    <a:pt x="0" y="1"/>
                  </a:lnTo>
                  <a:cubicBezTo>
                    <a:pt x="179" y="477"/>
                    <a:pt x="381" y="929"/>
                    <a:pt x="607" y="1382"/>
                  </a:cubicBezTo>
                  <a:lnTo>
                    <a:pt x="6203" y="7549"/>
                  </a:lnTo>
                  <a:cubicBezTo>
                    <a:pt x="6632" y="7823"/>
                    <a:pt x="7073" y="8061"/>
                    <a:pt x="7525" y="82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title"/>
          </p:nvPr>
        </p:nvSpPr>
        <p:spPr>
          <a:xfrm>
            <a:off x="1994675" y="1945160"/>
            <a:ext cx="2175600" cy="5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title" idx="2" hasCustomPrompt="1"/>
          </p:nvPr>
        </p:nvSpPr>
        <p:spPr>
          <a:xfrm>
            <a:off x="620525" y="1828613"/>
            <a:ext cx="1459200" cy="7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9pPr>
          </a:lstStyle>
          <a:p>
            <a:r>
              <a:t>xx%</a:t>
            </a:r>
          </a:p>
        </p:txBody>
      </p:sp>
      <p:grpSp>
        <p:nvGrpSpPr>
          <p:cNvPr id="58" name="Google Shape;58;p3"/>
          <p:cNvGrpSpPr/>
          <p:nvPr/>
        </p:nvGrpSpPr>
        <p:grpSpPr>
          <a:xfrm>
            <a:off x="6520300" y="4742058"/>
            <a:ext cx="450323" cy="449885"/>
            <a:chOff x="4887569" y="4595026"/>
            <a:chExt cx="381145" cy="381032"/>
          </a:xfrm>
        </p:grpSpPr>
        <p:sp>
          <p:nvSpPr>
            <p:cNvPr id="59" name="Google Shape;59;p3"/>
            <p:cNvSpPr/>
            <p:nvPr/>
          </p:nvSpPr>
          <p:spPr>
            <a:xfrm>
              <a:off x="5162374" y="4614573"/>
              <a:ext cx="94000" cy="103505"/>
            </a:xfrm>
            <a:custGeom>
              <a:avLst/>
              <a:gdLst/>
              <a:ahLst/>
              <a:cxnLst/>
              <a:rect l="l" t="t" r="r" b="b"/>
              <a:pathLst>
                <a:path w="7526" h="8287" extrusionOk="0">
                  <a:moveTo>
                    <a:pt x="1" y="0"/>
                  </a:moveTo>
                  <a:lnTo>
                    <a:pt x="7526" y="8287"/>
                  </a:lnTo>
                  <a:cubicBezTo>
                    <a:pt x="7347" y="7811"/>
                    <a:pt x="7145" y="7358"/>
                    <a:pt x="6918" y="6906"/>
                  </a:cubicBezTo>
                  <a:lnTo>
                    <a:pt x="1322" y="738"/>
                  </a:lnTo>
                  <a:cubicBezTo>
                    <a:pt x="894" y="464"/>
                    <a:pt x="453" y="226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5125791" y="4601034"/>
              <a:ext cx="140550" cy="154814"/>
            </a:xfrm>
            <a:custGeom>
              <a:avLst/>
              <a:gdLst/>
              <a:ahLst/>
              <a:cxnLst/>
              <a:rect l="l" t="t" r="r" b="b"/>
              <a:pathLst>
                <a:path w="11253" h="12395" extrusionOk="0">
                  <a:moveTo>
                    <a:pt x="1" y="1"/>
                  </a:moveTo>
                  <a:lnTo>
                    <a:pt x="11252" y="12395"/>
                  </a:lnTo>
                  <a:cubicBezTo>
                    <a:pt x="11205" y="12097"/>
                    <a:pt x="11157" y="11800"/>
                    <a:pt x="11086" y="11502"/>
                  </a:cubicBezTo>
                  <a:lnTo>
                    <a:pt x="870" y="251"/>
                  </a:lnTo>
                  <a:cubicBezTo>
                    <a:pt x="596" y="155"/>
                    <a:pt x="299" y="72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5096802" y="4595976"/>
              <a:ext cx="171912" cy="189323"/>
            </a:xfrm>
            <a:custGeom>
              <a:avLst/>
              <a:gdLst/>
              <a:ahLst/>
              <a:cxnLst/>
              <a:rect l="l" t="t" r="r" b="b"/>
              <a:pathLst>
                <a:path w="13764" h="15158" extrusionOk="0">
                  <a:moveTo>
                    <a:pt x="0" y="1"/>
                  </a:moveTo>
                  <a:lnTo>
                    <a:pt x="13764" y="15157"/>
                  </a:lnTo>
                  <a:cubicBezTo>
                    <a:pt x="13764" y="14907"/>
                    <a:pt x="13752" y="14669"/>
                    <a:pt x="13740" y="14419"/>
                  </a:cubicBezTo>
                  <a:lnTo>
                    <a:pt x="726" y="84"/>
                  </a:lnTo>
                  <a:cubicBezTo>
                    <a:pt x="488" y="48"/>
                    <a:pt x="238" y="25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5071659" y="4595026"/>
              <a:ext cx="196318" cy="215253"/>
            </a:xfrm>
            <a:custGeom>
              <a:avLst/>
              <a:gdLst/>
              <a:ahLst/>
              <a:cxnLst/>
              <a:rect l="l" t="t" r="r" b="b"/>
              <a:pathLst>
                <a:path w="15718" h="17234" extrusionOk="0">
                  <a:moveTo>
                    <a:pt x="430" y="0"/>
                  </a:moveTo>
                  <a:cubicBezTo>
                    <a:pt x="287" y="0"/>
                    <a:pt x="144" y="5"/>
                    <a:pt x="1" y="5"/>
                  </a:cubicBezTo>
                  <a:lnTo>
                    <a:pt x="15646" y="17234"/>
                  </a:lnTo>
                  <a:cubicBezTo>
                    <a:pt x="15670" y="17019"/>
                    <a:pt x="15693" y="16805"/>
                    <a:pt x="15717" y="16591"/>
                  </a:cubicBezTo>
                  <a:lnTo>
                    <a:pt x="644" y="5"/>
                  </a:lnTo>
                  <a:cubicBezTo>
                    <a:pt x="572" y="1"/>
                    <a:pt x="501" y="0"/>
                    <a:pt x="430" y="0"/>
                  </a:cubicBez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5049215" y="4596275"/>
              <a:ext cx="215190" cy="236161"/>
            </a:xfrm>
            <a:custGeom>
              <a:avLst/>
              <a:gdLst/>
              <a:ahLst/>
              <a:cxnLst/>
              <a:rect l="l" t="t" r="r" b="b"/>
              <a:pathLst>
                <a:path w="17229" h="18908" extrusionOk="0">
                  <a:moveTo>
                    <a:pt x="584" y="1"/>
                  </a:moveTo>
                  <a:cubicBezTo>
                    <a:pt x="393" y="24"/>
                    <a:pt x="191" y="48"/>
                    <a:pt x="0" y="72"/>
                  </a:cubicBezTo>
                  <a:lnTo>
                    <a:pt x="17098" y="18908"/>
                  </a:lnTo>
                  <a:cubicBezTo>
                    <a:pt x="17145" y="18717"/>
                    <a:pt x="17193" y="18527"/>
                    <a:pt x="17228" y="18336"/>
                  </a:cubicBezTo>
                  <a:lnTo>
                    <a:pt x="584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5028694" y="4599848"/>
              <a:ext cx="230203" cy="252523"/>
            </a:xfrm>
            <a:custGeom>
              <a:avLst/>
              <a:gdLst/>
              <a:ahLst/>
              <a:cxnLst/>
              <a:rect l="l" t="t" r="r" b="b"/>
              <a:pathLst>
                <a:path w="18431" h="20218" extrusionOk="0">
                  <a:moveTo>
                    <a:pt x="536" y="0"/>
                  </a:moveTo>
                  <a:cubicBezTo>
                    <a:pt x="357" y="36"/>
                    <a:pt x="179" y="84"/>
                    <a:pt x="0" y="131"/>
                  </a:cubicBezTo>
                  <a:lnTo>
                    <a:pt x="18240" y="20217"/>
                  </a:lnTo>
                  <a:cubicBezTo>
                    <a:pt x="18312" y="20050"/>
                    <a:pt x="18371" y="19884"/>
                    <a:pt x="18431" y="19717"/>
                  </a:cubicBezTo>
                  <a:lnTo>
                    <a:pt x="536" y="0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5009946" y="4605343"/>
              <a:ext cx="241519" cy="265163"/>
            </a:xfrm>
            <a:custGeom>
              <a:avLst/>
              <a:gdLst/>
              <a:ahLst/>
              <a:cxnLst/>
              <a:rect l="l" t="t" r="r" b="b"/>
              <a:pathLst>
                <a:path w="19337" h="21230" extrusionOk="0">
                  <a:moveTo>
                    <a:pt x="489" y="1"/>
                  </a:moveTo>
                  <a:cubicBezTo>
                    <a:pt x="322" y="60"/>
                    <a:pt x="168" y="120"/>
                    <a:pt x="1" y="179"/>
                  </a:cubicBezTo>
                  <a:lnTo>
                    <a:pt x="19110" y="21230"/>
                  </a:lnTo>
                  <a:cubicBezTo>
                    <a:pt x="19194" y="21075"/>
                    <a:pt x="19265" y="20920"/>
                    <a:pt x="19337" y="20765"/>
                  </a:cubicBezTo>
                  <a:lnTo>
                    <a:pt x="489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4992548" y="4612487"/>
              <a:ext cx="250150" cy="274680"/>
            </a:xfrm>
            <a:custGeom>
              <a:avLst/>
              <a:gdLst/>
              <a:ahLst/>
              <a:cxnLst/>
              <a:rect l="l" t="t" r="r" b="b"/>
              <a:pathLst>
                <a:path w="20028" h="21992" extrusionOk="0">
                  <a:moveTo>
                    <a:pt x="453" y="0"/>
                  </a:moveTo>
                  <a:cubicBezTo>
                    <a:pt x="299" y="72"/>
                    <a:pt x="156" y="143"/>
                    <a:pt x="1" y="227"/>
                  </a:cubicBezTo>
                  <a:lnTo>
                    <a:pt x="19765" y="21991"/>
                  </a:lnTo>
                  <a:cubicBezTo>
                    <a:pt x="19849" y="21848"/>
                    <a:pt x="19932" y="21705"/>
                    <a:pt x="20027" y="21563"/>
                  </a:cubicBezTo>
                  <a:lnTo>
                    <a:pt x="453" y="0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4976486" y="4621106"/>
              <a:ext cx="255945" cy="281075"/>
            </a:xfrm>
            <a:custGeom>
              <a:avLst/>
              <a:gdLst/>
              <a:ahLst/>
              <a:cxnLst/>
              <a:rect l="l" t="t" r="r" b="b"/>
              <a:pathLst>
                <a:path w="20492" h="22504" extrusionOk="0">
                  <a:moveTo>
                    <a:pt x="418" y="1"/>
                  </a:moveTo>
                  <a:cubicBezTo>
                    <a:pt x="275" y="84"/>
                    <a:pt x="144" y="179"/>
                    <a:pt x="1" y="263"/>
                  </a:cubicBezTo>
                  <a:lnTo>
                    <a:pt x="20194" y="22504"/>
                  </a:lnTo>
                  <a:cubicBezTo>
                    <a:pt x="20301" y="22373"/>
                    <a:pt x="20396" y="22254"/>
                    <a:pt x="20492" y="22111"/>
                  </a:cubicBezTo>
                  <a:lnTo>
                    <a:pt x="418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4961623" y="4631222"/>
              <a:ext cx="259355" cy="284784"/>
            </a:xfrm>
            <a:custGeom>
              <a:avLst/>
              <a:gdLst/>
              <a:ahLst/>
              <a:cxnLst/>
              <a:rect l="l" t="t" r="r" b="b"/>
              <a:pathLst>
                <a:path w="20765" h="22801" extrusionOk="0">
                  <a:moveTo>
                    <a:pt x="393" y="1"/>
                  </a:moveTo>
                  <a:cubicBezTo>
                    <a:pt x="250" y="96"/>
                    <a:pt x="131" y="191"/>
                    <a:pt x="0" y="286"/>
                  </a:cubicBezTo>
                  <a:lnTo>
                    <a:pt x="20443" y="22801"/>
                  </a:lnTo>
                  <a:cubicBezTo>
                    <a:pt x="20551" y="22682"/>
                    <a:pt x="20658" y="22563"/>
                    <a:pt x="20765" y="22444"/>
                  </a:cubicBezTo>
                  <a:lnTo>
                    <a:pt x="393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4947934" y="4642526"/>
              <a:ext cx="260404" cy="285984"/>
            </a:xfrm>
            <a:custGeom>
              <a:avLst/>
              <a:gdLst/>
              <a:ahLst/>
              <a:cxnLst/>
              <a:rect l="l" t="t" r="r" b="b"/>
              <a:pathLst>
                <a:path w="20849" h="22897" extrusionOk="0">
                  <a:moveTo>
                    <a:pt x="358" y="0"/>
                  </a:moveTo>
                  <a:cubicBezTo>
                    <a:pt x="287" y="48"/>
                    <a:pt x="227" y="96"/>
                    <a:pt x="168" y="155"/>
                  </a:cubicBezTo>
                  <a:cubicBezTo>
                    <a:pt x="108" y="215"/>
                    <a:pt x="61" y="262"/>
                    <a:pt x="1" y="322"/>
                  </a:cubicBezTo>
                  <a:lnTo>
                    <a:pt x="20504" y="22896"/>
                  </a:lnTo>
                  <a:cubicBezTo>
                    <a:pt x="20563" y="22848"/>
                    <a:pt x="20623" y="22801"/>
                    <a:pt x="20682" y="22741"/>
                  </a:cubicBezTo>
                  <a:cubicBezTo>
                    <a:pt x="20742" y="22682"/>
                    <a:pt x="20801" y="22634"/>
                    <a:pt x="20849" y="22575"/>
                  </a:cubicBezTo>
                  <a:lnTo>
                    <a:pt x="358" y="0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4935294" y="4655016"/>
              <a:ext cx="259367" cy="284784"/>
            </a:xfrm>
            <a:custGeom>
              <a:avLst/>
              <a:gdLst/>
              <a:ahLst/>
              <a:cxnLst/>
              <a:rect l="l" t="t" r="r" b="b"/>
              <a:pathLst>
                <a:path w="20766" h="22801" extrusionOk="0">
                  <a:moveTo>
                    <a:pt x="322" y="1"/>
                  </a:moveTo>
                  <a:cubicBezTo>
                    <a:pt x="215" y="120"/>
                    <a:pt x="108" y="239"/>
                    <a:pt x="1" y="358"/>
                  </a:cubicBezTo>
                  <a:lnTo>
                    <a:pt x="20384" y="22801"/>
                  </a:lnTo>
                  <a:cubicBezTo>
                    <a:pt x="20515" y="22706"/>
                    <a:pt x="20634" y="22610"/>
                    <a:pt x="20765" y="22515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4923853" y="4668842"/>
              <a:ext cx="255933" cy="281075"/>
            </a:xfrm>
            <a:custGeom>
              <a:avLst/>
              <a:gdLst/>
              <a:ahLst/>
              <a:cxnLst/>
              <a:rect l="l" t="t" r="r" b="b"/>
              <a:pathLst>
                <a:path w="20491" h="22504" extrusionOk="0">
                  <a:moveTo>
                    <a:pt x="298" y="1"/>
                  </a:moveTo>
                  <a:cubicBezTo>
                    <a:pt x="191" y="132"/>
                    <a:pt x="95" y="263"/>
                    <a:pt x="0" y="394"/>
                  </a:cubicBezTo>
                  <a:lnTo>
                    <a:pt x="20074" y="22504"/>
                  </a:lnTo>
                  <a:cubicBezTo>
                    <a:pt x="20217" y="22420"/>
                    <a:pt x="20360" y="22337"/>
                    <a:pt x="20491" y="22242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4913586" y="4684018"/>
              <a:ext cx="250137" cy="274530"/>
            </a:xfrm>
            <a:custGeom>
              <a:avLst/>
              <a:gdLst/>
              <a:ahLst/>
              <a:cxnLst/>
              <a:rect l="l" t="t" r="r" b="b"/>
              <a:pathLst>
                <a:path w="20027" h="21980" extrusionOk="0">
                  <a:moveTo>
                    <a:pt x="263" y="0"/>
                  </a:moveTo>
                  <a:cubicBezTo>
                    <a:pt x="179" y="131"/>
                    <a:pt x="96" y="274"/>
                    <a:pt x="1" y="417"/>
                  </a:cubicBezTo>
                  <a:lnTo>
                    <a:pt x="19575" y="21979"/>
                  </a:lnTo>
                  <a:cubicBezTo>
                    <a:pt x="19729" y="21908"/>
                    <a:pt x="19884" y="21836"/>
                    <a:pt x="20027" y="21753"/>
                  </a:cubicBezTo>
                  <a:lnTo>
                    <a:pt x="263" y="0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904818" y="4700517"/>
              <a:ext cx="241507" cy="265163"/>
            </a:xfrm>
            <a:custGeom>
              <a:avLst/>
              <a:gdLst/>
              <a:ahLst/>
              <a:cxnLst/>
              <a:rect l="l" t="t" r="r" b="b"/>
              <a:pathLst>
                <a:path w="19336" h="21230" extrusionOk="0">
                  <a:moveTo>
                    <a:pt x="226" y="1"/>
                  </a:moveTo>
                  <a:cubicBezTo>
                    <a:pt x="143" y="156"/>
                    <a:pt x="72" y="310"/>
                    <a:pt x="0" y="465"/>
                  </a:cubicBezTo>
                  <a:lnTo>
                    <a:pt x="18848" y="21230"/>
                  </a:lnTo>
                  <a:cubicBezTo>
                    <a:pt x="19014" y="21182"/>
                    <a:pt x="19181" y="21111"/>
                    <a:pt x="19336" y="21051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897524" y="4718665"/>
              <a:ext cx="230066" cy="252523"/>
            </a:xfrm>
            <a:custGeom>
              <a:avLst/>
              <a:gdLst/>
              <a:ahLst/>
              <a:cxnLst/>
              <a:rect l="l" t="t" r="r" b="b"/>
              <a:pathLst>
                <a:path w="18420" h="20218" extrusionOk="0">
                  <a:moveTo>
                    <a:pt x="179" y="0"/>
                  </a:moveTo>
                  <a:cubicBezTo>
                    <a:pt x="108" y="167"/>
                    <a:pt x="48" y="346"/>
                    <a:pt x="1" y="512"/>
                  </a:cubicBezTo>
                  <a:lnTo>
                    <a:pt x="17884" y="20217"/>
                  </a:lnTo>
                  <a:cubicBezTo>
                    <a:pt x="18063" y="20181"/>
                    <a:pt x="18241" y="20134"/>
                    <a:pt x="18420" y="20086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4891878" y="4738587"/>
              <a:ext cx="215340" cy="236161"/>
            </a:xfrm>
            <a:custGeom>
              <a:avLst/>
              <a:gdLst/>
              <a:ahLst/>
              <a:cxnLst/>
              <a:rect l="l" t="t" r="r" b="b"/>
              <a:pathLst>
                <a:path w="17241" h="18908" extrusionOk="0">
                  <a:moveTo>
                    <a:pt x="131" y="1"/>
                  </a:moveTo>
                  <a:cubicBezTo>
                    <a:pt x="84" y="191"/>
                    <a:pt x="36" y="382"/>
                    <a:pt x="0" y="572"/>
                  </a:cubicBezTo>
                  <a:lnTo>
                    <a:pt x="16645" y="18908"/>
                  </a:lnTo>
                  <a:cubicBezTo>
                    <a:pt x="16848" y="18896"/>
                    <a:pt x="17038" y="18872"/>
                    <a:pt x="17241" y="18836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4888456" y="4760744"/>
              <a:ext cx="196155" cy="215315"/>
            </a:xfrm>
            <a:custGeom>
              <a:avLst/>
              <a:gdLst/>
              <a:ahLst/>
              <a:cxnLst/>
              <a:rect l="l" t="t" r="r" b="b"/>
              <a:pathLst>
                <a:path w="15705" h="17239" extrusionOk="0">
                  <a:moveTo>
                    <a:pt x="60" y="1"/>
                  </a:moveTo>
                  <a:cubicBezTo>
                    <a:pt x="36" y="215"/>
                    <a:pt x="12" y="429"/>
                    <a:pt x="0" y="644"/>
                  </a:cubicBezTo>
                  <a:lnTo>
                    <a:pt x="15062" y="17229"/>
                  </a:lnTo>
                  <a:cubicBezTo>
                    <a:pt x="15169" y="17235"/>
                    <a:pt x="15276" y="17238"/>
                    <a:pt x="15383" y="17238"/>
                  </a:cubicBezTo>
                  <a:cubicBezTo>
                    <a:pt x="15491" y="17238"/>
                    <a:pt x="15598" y="17235"/>
                    <a:pt x="15705" y="17229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4887569" y="4785736"/>
              <a:ext cx="171912" cy="189461"/>
            </a:xfrm>
            <a:custGeom>
              <a:avLst/>
              <a:gdLst/>
              <a:ahLst/>
              <a:cxnLst/>
              <a:rect l="l" t="t" r="r" b="b"/>
              <a:pathLst>
                <a:path w="13764" h="15169" extrusionOk="0">
                  <a:moveTo>
                    <a:pt x="0" y="0"/>
                  </a:moveTo>
                  <a:cubicBezTo>
                    <a:pt x="0" y="250"/>
                    <a:pt x="12" y="500"/>
                    <a:pt x="24" y="738"/>
                  </a:cubicBezTo>
                  <a:lnTo>
                    <a:pt x="13037" y="15073"/>
                  </a:lnTo>
                  <a:cubicBezTo>
                    <a:pt x="13276" y="15109"/>
                    <a:pt x="13526" y="15133"/>
                    <a:pt x="13764" y="1516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4889942" y="4815175"/>
              <a:ext cx="140537" cy="154963"/>
            </a:xfrm>
            <a:custGeom>
              <a:avLst/>
              <a:gdLst/>
              <a:ahLst/>
              <a:cxnLst/>
              <a:rect l="l" t="t" r="r" b="b"/>
              <a:pathLst>
                <a:path w="11252" h="12407" extrusionOk="0">
                  <a:moveTo>
                    <a:pt x="1" y="1"/>
                  </a:moveTo>
                  <a:cubicBezTo>
                    <a:pt x="48" y="310"/>
                    <a:pt x="108" y="608"/>
                    <a:pt x="167" y="905"/>
                  </a:cubicBezTo>
                  <a:lnTo>
                    <a:pt x="10371" y="12145"/>
                  </a:lnTo>
                  <a:cubicBezTo>
                    <a:pt x="10669" y="12240"/>
                    <a:pt x="10954" y="12323"/>
                    <a:pt x="11252" y="1240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4899909" y="4852945"/>
              <a:ext cx="93987" cy="103517"/>
            </a:xfrm>
            <a:custGeom>
              <a:avLst/>
              <a:gdLst/>
              <a:ahLst/>
              <a:cxnLst/>
              <a:rect l="l" t="t" r="r" b="b"/>
              <a:pathLst>
                <a:path w="7525" h="8288" extrusionOk="0">
                  <a:moveTo>
                    <a:pt x="0" y="1"/>
                  </a:moveTo>
                  <a:lnTo>
                    <a:pt x="0" y="1"/>
                  </a:lnTo>
                  <a:cubicBezTo>
                    <a:pt x="179" y="477"/>
                    <a:pt x="381" y="929"/>
                    <a:pt x="607" y="1382"/>
                  </a:cubicBezTo>
                  <a:lnTo>
                    <a:pt x="6203" y="7549"/>
                  </a:lnTo>
                  <a:cubicBezTo>
                    <a:pt x="6632" y="7823"/>
                    <a:pt x="7073" y="8061"/>
                    <a:pt x="7525" y="82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sp>
        <p:nvSpPr>
          <p:cNvPr id="80" name="Google Shape;80;p3"/>
          <p:cNvSpPr/>
          <p:nvPr/>
        </p:nvSpPr>
        <p:spPr>
          <a:xfrm flipH="1">
            <a:off x="7801668" y="777675"/>
            <a:ext cx="1220894" cy="1653860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1;p3"/>
          <p:cNvGrpSpPr/>
          <p:nvPr/>
        </p:nvGrpSpPr>
        <p:grpSpPr>
          <a:xfrm flipH="1">
            <a:off x="7841255" y="2124165"/>
            <a:ext cx="1414390" cy="1136307"/>
            <a:chOff x="4649450" y="3527425"/>
            <a:chExt cx="1224050" cy="983475"/>
          </a:xfrm>
        </p:grpSpPr>
        <p:sp>
          <p:nvSpPr>
            <p:cNvPr id="82" name="Google Shape;82;p3"/>
            <p:cNvSpPr/>
            <p:nvPr/>
          </p:nvSpPr>
          <p:spPr>
            <a:xfrm>
              <a:off x="4649450" y="4150450"/>
              <a:ext cx="456475" cy="168275"/>
            </a:xfrm>
            <a:custGeom>
              <a:avLst/>
              <a:gdLst/>
              <a:ahLst/>
              <a:cxnLst/>
              <a:rect l="l" t="t" r="r" b="b"/>
              <a:pathLst>
                <a:path w="18259" h="6731" extrusionOk="0">
                  <a:moveTo>
                    <a:pt x="14506" y="1"/>
                  </a:moveTo>
                  <a:lnTo>
                    <a:pt x="14454" y="52"/>
                  </a:lnTo>
                  <a:cubicBezTo>
                    <a:pt x="10483" y="3121"/>
                    <a:pt x="5815" y="5107"/>
                    <a:pt x="888" y="5855"/>
                  </a:cubicBezTo>
                  <a:cubicBezTo>
                    <a:pt x="21" y="6472"/>
                    <a:pt x="0" y="6730"/>
                    <a:pt x="534" y="6730"/>
                  </a:cubicBezTo>
                  <a:cubicBezTo>
                    <a:pt x="3080" y="6730"/>
                    <a:pt x="18259" y="854"/>
                    <a:pt x="145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4756075" y="3527425"/>
              <a:ext cx="1117425" cy="983475"/>
            </a:xfrm>
            <a:custGeom>
              <a:avLst/>
              <a:gdLst/>
              <a:ahLst/>
              <a:cxnLst/>
              <a:rect l="l" t="t" r="r" b="b"/>
              <a:pathLst>
                <a:path w="44697" h="39339" extrusionOk="0">
                  <a:moveTo>
                    <a:pt x="36379" y="5979"/>
                  </a:moveTo>
                  <a:cubicBezTo>
                    <a:pt x="37626" y="5979"/>
                    <a:pt x="37864" y="7555"/>
                    <a:pt x="35747" y="9035"/>
                  </a:cubicBezTo>
                  <a:cubicBezTo>
                    <a:pt x="35259" y="9350"/>
                    <a:pt x="34824" y="9486"/>
                    <a:pt x="34473" y="9486"/>
                  </a:cubicBezTo>
                  <a:cubicBezTo>
                    <a:pt x="33357" y="9486"/>
                    <a:pt x="33082" y="8112"/>
                    <a:pt x="34612" y="6739"/>
                  </a:cubicBezTo>
                  <a:cubicBezTo>
                    <a:pt x="35297" y="6203"/>
                    <a:pt x="35910" y="5979"/>
                    <a:pt x="36379" y="5979"/>
                  </a:cubicBezTo>
                  <a:close/>
                  <a:moveTo>
                    <a:pt x="21172" y="10001"/>
                  </a:moveTo>
                  <a:cubicBezTo>
                    <a:pt x="21224" y="10001"/>
                    <a:pt x="21276" y="10006"/>
                    <a:pt x="21330" y="10015"/>
                  </a:cubicBezTo>
                  <a:cubicBezTo>
                    <a:pt x="22725" y="10339"/>
                    <a:pt x="21930" y="14441"/>
                    <a:pt x="20363" y="14441"/>
                  </a:cubicBezTo>
                  <a:cubicBezTo>
                    <a:pt x="20308" y="14441"/>
                    <a:pt x="20252" y="14435"/>
                    <a:pt x="20195" y="14425"/>
                  </a:cubicBezTo>
                  <a:cubicBezTo>
                    <a:pt x="18771" y="14125"/>
                    <a:pt x="19573" y="10001"/>
                    <a:pt x="21172" y="10001"/>
                  </a:cubicBezTo>
                  <a:close/>
                  <a:moveTo>
                    <a:pt x="19764" y="21596"/>
                  </a:moveTo>
                  <a:cubicBezTo>
                    <a:pt x="20187" y="21596"/>
                    <a:pt x="20679" y="21690"/>
                    <a:pt x="21227" y="21904"/>
                  </a:cubicBezTo>
                  <a:cubicBezTo>
                    <a:pt x="23760" y="23171"/>
                    <a:pt x="23321" y="25199"/>
                    <a:pt x="21380" y="25199"/>
                  </a:cubicBezTo>
                  <a:cubicBezTo>
                    <a:pt x="20950" y="25199"/>
                    <a:pt x="20447" y="25099"/>
                    <a:pt x="19885" y="24870"/>
                  </a:cubicBezTo>
                  <a:cubicBezTo>
                    <a:pt x="17338" y="23618"/>
                    <a:pt x="17796" y="21596"/>
                    <a:pt x="19764" y="21596"/>
                  </a:cubicBezTo>
                  <a:close/>
                  <a:moveTo>
                    <a:pt x="24182" y="26162"/>
                  </a:moveTo>
                  <a:cubicBezTo>
                    <a:pt x="24978" y="26162"/>
                    <a:pt x="26067" y="26763"/>
                    <a:pt x="25869" y="27630"/>
                  </a:cubicBezTo>
                  <a:cubicBezTo>
                    <a:pt x="25759" y="27880"/>
                    <a:pt x="25466" y="27993"/>
                    <a:pt x="25120" y="27993"/>
                  </a:cubicBezTo>
                  <a:cubicBezTo>
                    <a:pt x="24325" y="27993"/>
                    <a:pt x="23247" y="27401"/>
                    <a:pt x="23445" y="26521"/>
                  </a:cubicBezTo>
                  <a:cubicBezTo>
                    <a:pt x="23553" y="26273"/>
                    <a:pt x="23840" y="26162"/>
                    <a:pt x="24182" y="26162"/>
                  </a:cubicBezTo>
                  <a:close/>
                  <a:moveTo>
                    <a:pt x="25606" y="0"/>
                  </a:moveTo>
                  <a:cubicBezTo>
                    <a:pt x="22588" y="0"/>
                    <a:pt x="17675" y="4496"/>
                    <a:pt x="17900" y="6456"/>
                  </a:cubicBezTo>
                  <a:cubicBezTo>
                    <a:pt x="16987" y="8479"/>
                    <a:pt x="18562" y="15892"/>
                    <a:pt x="17553" y="15892"/>
                  </a:cubicBezTo>
                  <a:cubicBezTo>
                    <a:pt x="17250" y="15892"/>
                    <a:pt x="16715" y="15226"/>
                    <a:pt x="15811" y="13548"/>
                  </a:cubicBezTo>
                  <a:cubicBezTo>
                    <a:pt x="13644" y="6765"/>
                    <a:pt x="18519" y="3541"/>
                    <a:pt x="16894" y="2097"/>
                  </a:cubicBezTo>
                  <a:lnTo>
                    <a:pt x="16894" y="2097"/>
                  </a:lnTo>
                  <a:cubicBezTo>
                    <a:pt x="4927" y="6524"/>
                    <a:pt x="13981" y="20631"/>
                    <a:pt x="11457" y="20631"/>
                  </a:cubicBezTo>
                  <a:cubicBezTo>
                    <a:pt x="11408" y="20631"/>
                    <a:pt x="11355" y="20625"/>
                    <a:pt x="11297" y="20615"/>
                  </a:cubicBezTo>
                  <a:cubicBezTo>
                    <a:pt x="3844" y="16823"/>
                    <a:pt x="7919" y="10273"/>
                    <a:pt x="6268" y="9241"/>
                  </a:cubicBezTo>
                  <a:lnTo>
                    <a:pt x="6268" y="9241"/>
                  </a:lnTo>
                  <a:cubicBezTo>
                    <a:pt x="1780" y="9447"/>
                    <a:pt x="1" y="18345"/>
                    <a:pt x="1368" y="21131"/>
                  </a:cubicBezTo>
                  <a:cubicBezTo>
                    <a:pt x="2425" y="24225"/>
                    <a:pt x="5314" y="26727"/>
                    <a:pt x="8563" y="26933"/>
                  </a:cubicBezTo>
                  <a:cubicBezTo>
                    <a:pt x="6681" y="33304"/>
                    <a:pt x="11968" y="36295"/>
                    <a:pt x="13180" y="37095"/>
                  </a:cubicBezTo>
                  <a:cubicBezTo>
                    <a:pt x="16091" y="38759"/>
                    <a:pt x="18570" y="39338"/>
                    <a:pt x="20584" y="39338"/>
                  </a:cubicBezTo>
                  <a:cubicBezTo>
                    <a:pt x="22940" y="39338"/>
                    <a:pt x="24659" y="38544"/>
                    <a:pt x="25688" y="37766"/>
                  </a:cubicBezTo>
                  <a:cubicBezTo>
                    <a:pt x="27932" y="35831"/>
                    <a:pt x="26101" y="36167"/>
                    <a:pt x="21975" y="35702"/>
                  </a:cubicBezTo>
                  <a:cubicBezTo>
                    <a:pt x="17100" y="35522"/>
                    <a:pt x="14469" y="31086"/>
                    <a:pt x="15991" y="29616"/>
                  </a:cubicBezTo>
                  <a:cubicBezTo>
                    <a:pt x="16201" y="29582"/>
                    <a:pt x="16415" y="29566"/>
                    <a:pt x="16633" y="29566"/>
                  </a:cubicBezTo>
                  <a:cubicBezTo>
                    <a:pt x="19978" y="29566"/>
                    <a:pt x="24301" y="33264"/>
                    <a:pt x="28670" y="33264"/>
                  </a:cubicBezTo>
                  <a:cubicBezTo>
                    <a:pt x="29941" y="33264"/>
                    <a:pt x="31216" y="32951"/>
                    <a:pt x="32471" y="32143"/>
                  </a:cubicBezTo>
                  <a:cubicBezTo>
                    <a:pt x="34277" y="31215"/>
                    <a:pt x="38068" y="28558"/>
                    <a:pt x="36933" y="27759"/>
                  </a:cubicBezTo>
                  <a:lnTo>
                    <a:pt x="36933" y="27759"/>
                  </a:lnTo>
                  <a:cubicBezTo>
                    <a:pt x="35945" y="27884"/>
                    <a:pt x="34966" y="27947"/>
                    <a:pt x="34021" y="27947"/>
                  </a:cubicBezTo>
                  <a:cubicBezTo>
                    <a:pt x="29910" y="27947"/>
                    <a:pt x="26443" y="26752"/>
                    <a:pt x="25688" y="24277"/>
                  </a:cubicBezTo>
                  <a:cubicBezTo>
                    <a:pt x="25424" y="23442"/>
                    <a:pt x="25932" y="23157"/>
                    <a:pt x="26853" y="23157"/>
                  </a:cubicBezTo>
                  <a:cubicBezTo>
                    <a:pt x="28828" y="23157"/>
                    <a:pt x="32703" y="24465"/>
                    <a:pt x="34948" y="24465"/>
                  </a:cubicBezTo>
                  <a:cubicBezTo>
                    <a:pt x="35537" y="24465"/>
                    <a:pt x="36013" y="24375"/>
                    <a:pt x="36314" y="24148"/>
                  </a:cubicBezTo>
                  <a:cubicBezTo>
                    <a:pt x="38816" y="23606"/>
                    <a:pt x="43303" y="19274"/>
                    <a:pt x="41137" y="18500"/>
                  </a:cubicBezTo>
                  <a:lnTo>
                    <a:pt x="41137" y="18500"/>
                  </a:lnTo>
                  <a:cubicBezTo>
                    <a:pt x="39565" y="18986"/>
                    <a:pt x="37927" y="19194"/>
                    <a:pt x="36455" y="19194"/>
                  </a:cubicBezTo>
                  <a:cubicBezTo>
                    <a:pt x="32299" y="19194"/>
                    <a:pt x="29474" y="17531"/>
                    <a:pt x="33245" y="15740"/>
                  </a:cubicBezTo>
                  <a:cubicBezTo>
                    <a:pt x="36340" y="14554"/>
                    <a:pt x="40131" y="15818"/>
                    <a:pt x="42375" y="13006"/>
                  </a:cubicBezTo>
                  <a:cubicBezTo>
                    <a:pt x="43355" y="10453"/>
                    <a:pt x="44696" y="5966"/>
                    <a:pt x="43742" y="4109"/>
                  </a:cubicBezTo>
                  <a:cubicBezTo>
                    <a:pt x="41314" y="2858"/>
                    <a:pt x="38595" y="2047"/>
                    <a:pt x="36153" y="2047"/>
                  </a:cubicBezTo>
                  <a:cubicBezTo>
                    <a:pt x="32654" y="2047"/>
                    <a:pt x="29725" y="3712"/>
                    <a:pt x="29041" y="8132"/>
                  </a:cubicBezTo>
                  <a:cubicBezTo>
                    <a:pt x="28743" y="9270"/>
                    <a:pt x="28120" y="10152"/>
                    <a:pt x="27203" y="10152"/>
                  </a:cubicBezTo>
                  <a:cubicBezTo>
                    <a:pt x="26852" y="10152"/>
                    <a:pt x="26459" y="10023"/>
                    <a:pt x="26024" y="9731"/>
                  </a:cubicBezTo>
                  <a:cubicBezTo>
                    <a:pt x="23651" y="7100"/>
                    <a:pt x="26901" y="3851"/>
                    <a:pt x="27468" y="1065"/>
                  </a:cubicBezTo>
                  <a:cubicBezTo>
                    <a:pt x="27065" y="312"/>
                    <a:pt x="26401" y="0"/>
                    <a:pt x="256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4841875" y="3612075"/>
              <a:ext cx="811775" cy="761500"/>
            </a:xfrm>
            <a:custGeom>
              <a:avLst/>
              <a:gdLst/>
              <a:ahLst/>
              <a:cxnLst/>
              <a:rect l="l" t="t" r="r" b="b"/>
              <a:pathLst>
                <a:path w="32471" h="30460" extrusionOk="0">
                  <a:moveTo>
                    <a:pt x="21097" y="0"/>
                  </a:moveTo>
                  <a:lnTo>
                    <a:pt x="21097" y="0"/>
                  </a:lnTo>
                  <a:cubicBezTo>
                    <a:pt x="18312" y="4075"/>
                    <a:pt x="17873" y="9827"/>
                    <a:pt x="20014" y="14675"/>
                  </a:cubicBezTo>
                  <a:cubicBezTo>
                    <a:pt x="17796" y="15759"/>
                    <a:pt x="15114" y="17177"/>
                    <a:pt x="12663" y="18544"/>
                  </a:cubicBezTo>
                  <a:cubicBezTo>
                    <a:pt x="8614" y="14005"/>
                    <a:pt x="8589" y="9827"/>
                    <a:pt x="10007" y="4901"/>
                  </a:cubicBezTo>
                  <a:lnTo>
                    <a:pt x="10007" y="4901"/>
                  </a:lnTo>
                  <a:cubicBezTo>
                    <a:pt x="7841" y="9208"/>
                    <a:pt x="8924" y="14908"/>
                    <a:pt x="12457" y="18647"/>
                  </a:cubicBezTo>
                  <a:cubicBezTo>
                    <a:pt x="10884" y="19524"/>
                    <a:pt x="8769" y="20762"/>
                    <a:pt x="6912" y="21897"/>
                  </a:cubicBezTo>
                  <a:cubicBezTo>
                    <a:pt x="2192" y="20607"/>
                    <a:pt x="26" y="15217"/>
                    <a:pt x="464" y="10446"/>
                  </a:cubicBezTo>
                  <a:lnTo>
                    <a:pt x="464" y="10446"/>
                  </a:lnTo>
                  <a:cubicBezTo>
                    <a:pt x="0" y="10884"/>
                    <a:pt x="284" y="12096"/>
                    <a:pt x="258" y="13231"/>
                  </a:cubicBezTo>
                  <a:cubicBezTo>
                    <a:pt x="568" y="16739"/>
                    <a:pt x="2734" y="20891"/>
                    <a:pt x="6628" y="22052"/>
                  </a:cubicBezTo>
                  <a:cubicBezTo>
                    <a:pt x="6345" y="22464"/>
                    <a:pt x="4153" y="23135"/>
                    <a:pt x="4230" y="23805"/>
                  </a:cubicBezTo>
                  <a:cubicBezTo>
                    <a:pt x="4926" y="23367"/>
                    <a:pt x="6061" y="22671"/>
                    <a:pt x="7170" y="22000"/>
                  </a:cubicBezTo>
                  <a:lnTo>
                    <a:pt x="7170" y="22000"/>
                  </a:lnTo>
                  <a:cubicBezTo>
                    <a:pt x="5519" y="24527"/>
                    <a:pt x="6783" y="29840"/>
                    <a:pt x="9491" y="30459"/>
                  </a:cubicBezTo>
                  <a:cubicBezTo>
                    <a:pt x="5881" y="28138"/>
                    <a:pt x="5287" y="21819"/>
                    <a:pt x="10162" y="20220"/>
                  </a:cubicBezTo>
                  <a:cubicBezTo>
                    <a:pt x="14902" y="21989"/>
                    <a:pt x="18574" y="27881"/>
                    <a:pt x="24211" y="27881"/>
                  </a:cubicBezTo>
                  <a:cubicBezTo>
                    <a:pt x="24248" y="27881"/>
                    <a:pt x="24284" y="27881"/>
                    <a:pt x="24321" y="27880"/>
                  </a:cubicBezTo>
                  <a:cubicBezTo>
                    <a:pt x="18956" y="27236"/>
                    <a:pt x="15397" y="22438"/>
                    <a:pt x="10394" y="20091"/>
                  </a:cubicBezTo>
                  <a:cubicBezTo>
                    <a:pt x="13515" y="18286"/>
                    <a:pt x="16816" y="16507"/>
                    <a:pt x="20246" y="14804"/>
                  </a:cubicBezTo>
                  <a:lnTo>
                    <a:pt x="21871" y="14005"/>
                  </a:lnTo>
                  <a:cubicBezTo>
                    <a:pt x="24118" y="15173"/>
                    <a:pt x="27476" y="18015"/>
                    <a:pt x="30159" y="18015"/>
                  </a:cubicBezTo>
                  <a:cubicBezTo>
                    <a:pt x="30617" y="18015"/>
                    <a:pt x="31055" y="17932"/>
                    <a:pt x="31465" y="17745"/>
                  </a:cubicBezTo>
                  <a:lnTo>
                    <a:pt x="31465" y="17745"/>
                  </a:lnTo>
                  <a:cubicBezTo>
                    <a:pt x="31199" y="17778"/>
                    <a:pt x="30936" y="17794"/>
                    <a:pt x="30677" y="17794"/>
                  </a:cubicBezTo>
                  <a:cubicBezTo>
                    <a:pt x="27570" y="17794"/>
                    <a:pt x="24936" y="15495"/>
                    <a:pt x="22103" y="13876"/>
                  </a:cubicBezTo>
                  <a:cubicBezTo>
                    <a:pt x="25224" y="12380"/>
                    <a:pt x="31671" y="9053"/>
                    <a:pt x="32471" y="6061"/>
                  </a:cubicBezTo>
                  <a:lnTo>
                    <a:pt x="32471" y="6061"/>
                  </a:lnTo>
                  <a:cubicBezTo>
                    <a:pt x="31052" y="8176"/>
                    <a:pt x="28912" y="9904"/>
                    <a:pt x="26539" y="11297"/>
                  </a:cubicBezTo>
                  <a:cubicBezTo>
                    <a:pt x="25966" y="10495"/>
                    <a:pt x="28283" y="4708"/>
                    <a:pt x="28085" y="4708"/>
                  </a:cubicBezTo>
                  <a:cubicBezTo>
                    <a:pt x="28060" y="4708"/>
                    <a:pt x="27995" y="4799"/>
                    <a:pt x="27880" y="5004"/>
                  </a:cubicBezTo>
                  <a:cubicBezTo>
                    <a:pt x="24037" y="12432"/>
                    <a:pt x="30201" y="9904"/>
                    <a:pt x="20194" y="14572"/>
                  </a:cubicBezTo>
                  <a:cubicBezTo>
                    <a:pt x="17770" y="9208"/>
                    <a:pt x="19034" y="4256"/>
                    <a:pt x="210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3"/>
          <p:cNvSpPr/>
          <p:nvPr/>
        </p:nvSpPr>
        <p:spPr>
          <a:xfrm flipH="1">
            <a:off x="7913985" y="2593942"/>
            <a:ext cx="1414414" cy="1916008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"/>
          <p:cNvSpPr/>
          <p:nvPr/>
        </p:nvSpPr>
        <p:spPr>
          <a:xfrm rot="-5400000">
            <a:off x="8219206" y="4367378"/>
            <a:ext cx="803967" cy="1089078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"/>
          <p:cNvSpPr/>
          <p:nvPr/>
        </p:nvSpPr>
        <p:spPr>
          <a:xfrm rot="5400000">
            <a:off x="47341" y="-667214"/>
            <a:ext cx="1177625" cy="1595347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3"/>
          <p:cNvGrpSpPr/>
          <p:nvPr/>
        </p:nvGrpSpPr>
        <p:grpSpPr>
          <a:xfrm rot="10800000" flipH="1">
            <a:off x="-359666" y="719282"/>
            <a:ext cx="949251" cy="762685"/>
            <a:chOff x="4649450" y="3527425"/>
            <a:chExt cx="1224050" cy="983475"/>
          </a:xfrm>
        </p:grpSpPr>
        <p:sp>
          <p:nvSpPr>
            <p:cNvPr id="89" name="Google Shape;89;p3"/>
            <p:cNvSpPr/>
            <p:nvPr/>
          </p:nvSpPr>
          <p:spPr>
            <a:xfrm>
              <a:off x="4649450" y="4150450"/>
              <a:ext cx="456475" cy="168275"/>
            </a:xfrm>
            <a:custGeom>
              <a:avLst/>
              <a:gdLst/>
              <a:ahLst/>
              <a:cxnLst/>
              <a:rect l="l" t="t" r="r" b="b"/>
              <a:pathLst>
                <a:path w="18259" h="6731" extrusionOk="0">
                  <a:moveTo>
                    <a:pt x="14506" y="1"/>
                  </a:moveTo>
                  <a:lnTo>
                    <a:pt x="14454" y="52"/>
                  </a:lnTo>
                  <a:cubicBezTo>
                    <a:pt x="10483" y="3121"/>
                    <a:pt x="5815" y="5107"/>
                    <a:pt x="888" y="5855"/>
                  </a:cubicBezTo>
                  <a:cubicBezTo>
                    <a:pt x="21" y="6472"/>
                    <a:pt x="0" y="6730"/>
                    <a:pt x="534" y="6730"/>
                  </a:cubicBezTo>
                  <a:cubicBezTo>
                    <a:pt x="3080" y="6730"/>
                    <a:pt x="18259" y="854"/>
                    <a:pt x="145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4756075" y="3527425"/>
              <a:ext cx="1117425" cy="983475"/>
            </a:xfrm>
            <a:custGeom>
              <a:avLst/>
              <a:gdLst/>
              <a:ahLst/>
              <a:cxnLst/>
              <a:rect l="l" t="t" r="r" b="b"/>
              <a:pathLst>
                <a:path w="44697" h="39339" extrusionOk="0">
                  <a:moveTo>
                    <a:pt x="36379" y="5979"/>
                  </a:moveTo>
                  <a:cubicBezTo>
                    <a:pt x="37626" y="5979"/>
                    <a:pt x="37864" y="7555"/>
                    <a:pt x="35747" y="9035"/>
                  </a:cubicBezTo>
                  <a:cubicBezTo>
                    <a:pt x="35259" y="9350"/>
                    <a:pt x="34824" y="9486"/>
                    <a:pt x="34473" y="9486"/>
                  </a:cubicBezTo>
                  <a:cubicBezTo>
                    <a:pt x="33357" y="9486"/>
                    <a:pt x="33082" y="8112"/>
                    <a:pt x="34612" y="6739"/>
                  </a:cubicBezTo>
                  <a:cubicBezTo>
                    <a:pt x="35297" y="6203"/>
                    <a:pt x="35910" y="5979"/>
                    <a:pt x="36379" y="5979"/>
                  </a:cubicBezTo>
                  <a:close/>
                  <a:moveTo>
                    <a:pt x="21172" y="10001"/>
                  </a:moveTo>
                  <a:cubicBezTo>
                    <a:pt x="21224" y="10001"/>
                    <a:pt x="21276" y="10006"/>
                    <a:pt x="21330" y="10015"/>
                  </a:cubicBezTo>
                  <a:cubicBezTo>
                    <a:pt x="22725" y="10339"/>
                    <a:pt x="21930" y="14441"/>
                    <a:pt x="20363" y="14441"/>
                  </a:cubicBezTo>
                  <a:cubicBezTo>
                    <a:pt x="20308" y="14441"/>
                    <a:pt x="20252" y="14435"/>
                    <a:pt x="20195" y="14425"/>
                  </a:cubicBezTo>
                  <a:cubicBezTo>
                    <a:pt x="18771" y="14125"/>
                    <a:pt x="19573" y="10001"/>
                    <a:pt x="21172" y="10001"/>
                  </a:cubicBezTo>
                  <a:close/>
                  <a:moveTo>
                    <a:pt x="19764" y="21596"/>
                  </a:moveTo>
                  <a:cubicBezTo>
                    <a:pt x="20187" y="21596"/>
                    <a:pt x="20679" y="21690"/>
                    <a:pt x="21227" y="21904"/>
                  </a:cubicBezTo>
                  <a:cubicBezTo>
                    <a:pt x="23760" y="23171"/>
                    <a:pt x="23321" y="25199"/>
                    <a:pt x="21380" y="25199"/>
                  </a:cubicBezTo>
                  <a:cubicBezTo>
                    <a:pt x="20950" y="25199"/>
                    <a:pt x="20447" y="25099"/>
                    <a:pt x="19885" y="24870"/>
                  </a:cubicBezTo>
                  <a:cubicBezTo>
                    <a:pt x="17338" y="23618"/>
                    <a:pt x="17796" y="21596"/>
                    <a:pt x="19764" y="21596"/>
                  </a:cubicBezTo>
                  <a:close/>
                  <a:moveTo>
                    <a:pt x="24182" y="26162"/>
                  </a:moveTo>
                  <a:cubicBezTo>
                    <a:pt x="24978" y="26162"/>
                    <a:pt x="26067" y="26763"/>
                    <a:pt x="25869" y="27630"/>
                  </a:cubicBezTo>
                  <a:cubicBezTo>
                    <a:pt x="25759" y="27880"/>
                    <a:pt x="25466" y="27993"/>
                    <a:pt x="25120" y="27993"/>
                  </a:cubicBezTo>
                  <a:cubicBezTo>
                    <a:pt x="24325" y="27993"/>
                    <a:pt x="23247" y="27401"/>
                    <a:pt x="23445" y="26521"/>
                  </a:cubicBezTo>
                  <a:cubicBezTo>
                    <a:pt x="23553" y="26273"/>
                    <a:pt x="23840" y="26162"/>
                    <a:pt x="24182" y="26162"/>
                  </a:cubicBezTo>
                  <a:close/>
                  <a:moveTo>
                    <a:pt x="25606" y="0"/>
                  </a:moveTo>
                  <a:cubicBezTo>
                    <a:pt x="22588" y="0"/>
                    <a:pt x="17675" y="4496"/>
                    <a:pt x="17900" y="6456"/>
                  </a:cubicBezTo>
                  <a:cubicBezTo>
                    <a:pt x="16987" y="8479"/>
                    <a:pt x="18562" y="15892"/>
                    <a:pt x="17553" y="15892"/>
                  </a:cubicBezTo>
                  <a:cubicBezTo>
                    <a:pt x="17250" y="15892"/>
                    <a:pt x="16715" y="15226"/>
                    <a:pt x="15811" y="13548"/>
                  </a:cubicBezTo>
                  <a:cubicBezTo>
                    <a:pt x="13644" y="6765"/>
                    <a:pt x="18519" y="3541"/>
                    <a:pt x="16894" y="2097"/>
                  </a:cubicBezTo>
                  <a:lnTo>
                    <a:pt x="16894" y="2097"/>
                  </a:lnTo>
                  <a:cubicBezTo>
                    <a:pt x="4927" y="6524"/>
                    <a:pt x="13981" y="20631"/>
                    <a:pt x="11457" y="20631"/>
                  </a:cubicBezTo>
                  <a:cubicBezTo>
                    <a:pt x="11408" y="20631"/>
                    <a:pt x="11355" y="20625"/>
                    <a:pt x="11297" y="20615"/>
                  </a:cubicBezTo>
                  <a:cubicBezTo>
                    <a:pt x="3844" y="16823"/>
                    <a:pt x="7919" y="10273"/>
                    <a:pt x="6268" y="9241"/>
                  </a:cubicBezTo>
                  <a:lnTo>
                    <a:pt x="6268" y="9241"/>
                  </a:lnTo>
                  <a:cubicBezTo>
                    <a:pt x="1780" y="9447"/>
                    <a:pt x="1" y="18345"/>
                    <a:pt x="1368" y="21131"/>
                  </a:cubicBezTo>
                  <a:cubicBezTo>
                    <a:pt x="2425" y="24225"/>
                    <a:pt x="5314" y="26727"/>
                    <a:pt x="8563" y="26933"/>
                  </a:cubicBezTo>
                  <a:cubicBezTo>
                    <a:pt x="6681" y="33304"/>
                    <a:pt x="11968" y="36295"/>
                    <a:pt x="13180" y="37095"/>
                  </a:cubicBezTo>
                  <a:cubicBezTo>
                    <a:pt x="16091" y="38759"/>
                    <a:pt x="18570" y="39338"/>
                    <a:pt x="20584" y="39338"/>
                  </a:cubicBezTo>
                  <a:cubicBezTo>
                    <a:pt x="22940" y="39338"/>
                    <a:pt x="24659" y="38544"/>
                    <a:pt x="25688" y="37766"/>
                  </a:cubicBezTo>
                  <a:cubicBezTo>
                    <a:pt x="27932" y="35831"/>
                    <a:pt x="26101" y="36167"/>
                    <a:pt x="21975" y="35702"/>
                  </a:cubicBezTo>
                  <a:cubicBezTo>
                    <a:pt x="17100" y="35522"/>
                    <a:pt x="14469" y="31086"/>
                    <a:pt x="15991" y="29616"/>
                  </a:cubicBezTo>
                  <a:cubicBezTo>
                    <a:pt x="16201" y="29582"/>
                    <a:pt x="16415" y="29566"/>
                    <a:pt x="16633" y="29566"/>
                  </a:cubicBezTo>
                  <a:cubicBezTo>
                    <a:pt x="19978" y="29566"/>
                    <a:pt x="24301" y="33264"/>
                    <a:pt x="28670" y="33264"/>
                  </a:cubicBezTo>
                  <a:cubicBezTo>
                    <a:pt x="29941" y="33264"/>
                    <a:pt x="31216" y="32951"/>
                    <a:pt x="32471" y="32143"/>
                  </a:cubicBezTo>
                  <a:cubicBezTo>
                    <a:pt x="34277" y="31215"/>
                    <a:pt x="38068" y="28558"/>
                    <a:pt x="36933" y="27759"/>
                  </a:cubicBezTo>
                  <a:lnTo>
                    <a:pt x="36933" y="27759"/>
                  </a:lnTo>
                  <a:cubicBezTo>
                    <a:pt x="35945" y="27884"/>
                    <a:pt x="34966" y="27947"/>
                    <a:pt x="34021" y="27947"/>
                  </a:cubicBezTo>
                  <a:cubicBezTo>
                    <a:pt x="29910" y="27947"/>
                    <a:pt x="26443" y="26752"/>
                    <a:pt x="25688" y="24277"/>
                  </a:cubicBezTo>
                  <a:cubicBezTo>
                    <a:pt x="25424" y="23442"/>
                    <a:pt x="25932" y="23157"/>
                    <a:pt x="26853" y="23157"/>
                  </a:cubicBezTo>
                  <a:cubicBezTo>
                    <a:pt x="28828" y="23157"/>
                    <a:pt x="32703" y="24465"/>
                    <a:pt x="34948" y="24465"/>
                  </a:cubicBezTo>
                  <a:cubicBezTo>
                    <a:pt x="35537" y="24465"/>
                    <a:pt x="36013" y="24375"/>
                    <a:pt x="36314" y="24148"/>
                  </a:cubicBezTo>
                  <a:cubicBezTo>
                    <a:pt x="38816" y="23606"/>
                    <a:pt x="43303" y="19274"/>
                    <a:pt x="41137" y="18500"/>
                  </a:cubicBezTo>
                  <a:lnTo>
                    <a:pt x="41137" y="18500"/>
                  </a:lnTo>
                  <a:cubicBezTo>
                    <a:pt x="39565" y="18986"/>
                    <a:pt x="37927" y="19194"/>
                    <a:pt x="36455" y="19194"/>
                  </a:cubicBezTo>
                  <a:cubicBezTo>
                    <a:pt x="32299" y="19194"/>
                    <a:pt x="29474" y="17531"/>
                    <a:pt x="33245" y="15740"/>
                  </a:cubicBezTo>
                  <a:cubicBezTo>
                    <a:pt x="36340" y="14554"/>
                    <a:pt x="40131" y="15818"/>
                    <a:pt x="42375" y="13006"/>
                  </a:cubicBezTo>
                  <a:cubicBezTo>
                    <a:pt x="43355" y="10453"/>
                    <a:pt x="44696" y="5966"/>
                    <a:pt x="43742" y="4109"/>
                  </a:cubicBezTo>
                  <a:cubicBezTo>
                    <a:pt x="41314" y="2858"/>
                    <a:pt x="38595" y="2047"/>
                    <a:pt x="36153" y="2047"/>
                  </a:cubicBezTo>
                  <a:cubicBezTo>
                    <a:pt x="32654" y="2047"/>
                    <a:pt x="29725" y="3712"/>
                    <a:pt x="29041" y="8132"/>
                  </a:cubicBezTo>
                  <a:cubicBezTo>
                    <a:pt x="28743" y="9270"/>
                    <a:pt x="28120" y="10152"/>
                    <a:pt x="27203" y="10152"/>
                  </a:cubicBezTo>
                  <a:cubicBezTo>
                    <a:pt x="26852" y="10152"/>
                    <a:pt x="26459" y="10023"/>
                    <a:pt x="26024" y="9731"/>
                  </a:cubicBezTo>
                  <a:cubicBezTo>
                    <a:pt x="23651" y="7100"/>
                    <a:pt x="26901" y="3851"/>
                    <a:pt x="27468" y="1065"/>
                  </a:cubicBezTo>
                  <a:cubicBezTo>
                    <a:pt x="27065" y="312"/>
                    <a:pt x="26401" y="0"/>
                    <a:pt x="256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4841875" y="3612075"/>
              <a:ext cx="811775" cy="761500"/>
            </a:xfrm>
            <a:custGeom>
              <a:avLst/>
              <a:gdLst/>
              <a:ahLst/>
              <a:cxnLst/>
              <a:rect l="l" t="t" r="r" b="b"/>
              <a:pathLst>
                <a:path w="32471" h="30460" extrusionOk="0">
                  <a:moveTo>
                    <a:pt x="21097" y="0"/>
                  </a:moveTo>
                  <a:lnTo>
                    <a:pt x="21097" y="0"/>
                  </a:lnTo>
                  <a:cubicBezTo>
                    <a:pt x="18312" y="4075"/>
                    <a:pt x="17873" y="9827"/>
                    <a:pt x="20014" y="14675"/>
                  </a:cubicBezTo>
                  <a:cubicBezTo>
                    <a:pt x="17796" y="15759"/>
                    <a:pt x="15114" y="17177"/>
                    <a:pt x="12663" y="18544"/>
                  </a:cubicBezTo>
                  <a:cubicBezTo>
                    <a:pt x="8614" y="14005"/>
                    <a:pt x="8589" y="9827"/>
                    <a:pt x="10007" y="4901"/>
                  </a:cubicBezTo>
                  <a:lnTo>
                    <a:pt x="10007" y="4901"/>
                  </a:lnTo>
                  <a:cubicBezTo>
                    <a:pt x="7841" y="9208"/>
                    <a:pt x="8924" y="14908"/>
                    <a:pt x="12457" y="18647"/>
                  </a:cubicBezTo>
                  <a:cubicBezTo>
                    <a:pt x="10884" y="19524"/>
                    <a:pt x="8769" y="20762"/>
                    <a:pt x="6912" y="21897"/>
                  </a:cubicBezTo>
                  <a:cubicBezTo>
                    <a:pt x="2192" y="20607"/>
                    <a:pt x="26" y="15217"/>
                    <a:pt x="464" y="10446"/>
                  </a:cubicBezTo>
                  <a:lnTo>
                    <a:pt x="464" y="10446"/>
                  </a:lnTo>
                  <a:cubicBezTo>
                    <a:pt x="0" y="10884"/>
                    <a:pt x="284" y="12096"/>
                    <a:pt x="258" y="13231"/>
                  </a:cubicBezTo>
                  <a:cubicBezTo>
                    <a:pt x="568" y="16739"/>
                    <a:pt x="2734" y="20891"/>
                    <a:pt x="6628" y="22052"/>
                  </a:cubicBezTo>
                  <a:cubicBezTo>
                    <a:pt x="6345" y="22464"/>
                    <a:pt x="4153" y="23135"/>
                    <a:pt x="4230" y="23805"/>
                  </a:cubicBezTo>
                  <a:cubicBezTo>
                    <a:pt x="4926" y="23367"/>
                    <a:pt x="6061" y="22671"/>
                    <a:pt x="7170" y="22000"/>
                  </a:cubicBezTo>
                  <a:lnTo>
                    <a:pt x="7170" y="22000"/>
                  </a:lnTo>
                  <a:cubicBezTo>
                    <a:pt x="5519" y="24527"/>
                    <a:pt x="6783" y="29840"/>
                    <a:pt x="9491" y="30459"/>
                  </a:cubicBezTo>
                  <a:cubicBezTo>
                    <a:pt x="5881" y="28138"/>
                    <a:pt x="5287" y="21819"/>
                    <a:pt x="10162" y="20220"/>
                  </a:cubicBezTo>
                  <a:cubicBezTo>
                    <a:pt x="14902" y="21989"/>
                    <a:pt x="18574" y="27881"/>
                    <a:pt x="24211" y="27881"/>
                  </a:cubicBezTo>
                  <a:cubicBezTo>
                    <a:pt x="24248" y="27881"/>
                    <a:pt x="24284" y="27881"/>
                    <a:pt x="24321" y="27880"/>
                  </a:cubicBezTo>
                  <a:cubicBezTo>
                    <a:pt x="18956" y="27236"/>
                    <a:pt x="15397" y="22438"/>
                    <a:pt x="10394" y="20091"/>
                  </a:cubicBezTo>
                  <a:cubicBezTo>
                    <a:pt x="13515" y="18286"/>
                    <a:pt x="16816" y="16507"/>
                    <a:pt x="20246" y="14804"/>
                  </a:cubicBezTo>
                  <a:lnTo>
                    <a:pt x="21871" y="14005"/>
                  </a:lnTo>
                  <a:cubicBezTo>
                    <a:pt x="24118" y="15173"/>
                    <a:pt x="27476" y="18015"/>
                    <a:pt x="30159" y="18015"/>
                  </a:cubicBezTo>
                  <a:cubicBezTo>
                    <a:pt x="30617" y="18015"/>
                    <a:pt x="31055" y="17932"/>
                    <a:pt x="31465" y="17745"/>
                  </a:cubicBezTo>
                  <a:lnTo>
                    <a:pt x="31465" y="17745"/>
                  </a:lnTo>
                  <a:cubicBezTo>
                    <a:pt x="31199" y="17778"/>
                    <a:pt x="30936" y="17794"/>
                    <a:pt x="30677" y="17794"/>
                  </a:cubicBezTo>
                  <a:cubicBezTo>
                    <a:pt x="27570" y="17794"/>
                    <a:pt x="24936" y="15495"/>
                    <a:pt x="22103" y="13876"/>
                  </a:cubicBezTo>
                  <a:cubicBezTo>
                    <a:pt x="25224" y="12380"/>
                    <a:pt x="31671" y="9053"/>
                    <a:pt x="32471" y="6061"/>
                  </a:cubicBezTo>
                  <a:lnTo>
                    <a:pt x="32471" y="6061"/>
                  </a:lnTo>
                  <a:cubicBezTo>
                    <a:pt x="31052" y="8176"/>
                    <a:pt x="28912" y="9904"/>
                    <a:pt x="26539" y="11297"/>
                  </a:cubicBezTo>
                  <a:cubicBezTo>
                    <a:pt x="25966" y="10495"/>
                    <a:pt x="28283" y="4708"/>
                    <a:pt x="28085" y="4708"/>
                  </a:cubicBezTo>
                  <a:cubicBezTo>
                    <a:pt x="28060" y="4708"/>
                    <a:pt x="27995" y="4799"/>
                    <a:pt x="27880" y="5004"/>
                  </a:cubicBezTo>
                  <a:cubicBezTo>
                    <a:pt x="24037" y="12432"/>
                    <a:pt x="30201" y="9904"/>
                    <a:pt x="20194" y="14572"/>
                  </a:cubicBezTo>
                  <a:cubicBezTo>
                    <a:pt x="17770" y="9208"/>
                    <a:pt x="19034" y="4256"/>
                    <a:pt x="210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3"/>
          <p:cNvSpPr/>
          <p:nvPr/>
        </p:nvSpPr>
        <p:spPr>
          <a:xfrm rot="10800000" flipH="1">
            <a:off x="-197523" y="-103823"/>
            <a:ext cx="871249" cy="1180120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" name="Google Shape;93;p3"/>
          <p:cNvGrpSpPr/>
          <p:nvPr/>
        </p:nvGrpSpPr>
        <p:grpSpPr>
          <a:xfrm flipH="1">
            <a:off x="8276759" y="3925536"/>
            <a:ext cx="1051459" cy="844805"/>
            <a:chOff x="4649450" y="3527425"/>
            <a:chExt cx="1224050" cy="983475"/>
          </a:xfrm>
        </p:grpSpPr>
        <p:sp>
          <p:nvSpPr>
            <p:cNvPr id="94" name="Google Shape;94;p3"/>
            <p:cNvSpPr/>
            <p:nvPr/>
          </p:nvSpPr>
          <p:spPr>
            <a:xfrm>
              <a:off x="4649450" y="4150450"/>
              <a:ext cx="456475" cy="168275"/>
            </a:xfrm>
            <a:custGeom>
              <a:avLst/>
              <a:gdLst/>
              <a:ahLst/>
              <a:cxnLst/>
              <a:rect l="l" t="t" r="r" b="b"/>
              <a:pathLst>
                <a:path w="18259" h="6731" extrusionOk="0">
                  <a:moveTo>
                    <a:pt x="14506" y="1"/>
                  </a:moveTo>
                  <a:lnTo>
                    <a:pt x="14454" y="52"/>
                  </a:lnTo>
                  <a:cubicBezTo>
                    <a:pt x="10483" y="3121"/>
                    <a:pt x="5815" y="5107"/>
                    <a:pt x="888" y="5855"/>
                  </a:cubicBezTo>
                  <a:cubicBezTo>
                    <a:pt x="21" y="6472"/>
                    <a:pt x="0" y="6730"/>
                    <a:pt x="534" y="6730"/>
                  </a:cubicBezTo>
                  <a:cubicBezTo>
                    <a:pt x="3080" y="6730"/>
                    <a:pt x="18259" y="854"/>
                    <a:pt x="145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4756075" y="3527425"/>
              <a:ext cx="1117425" cy="983475"/>
            </a:xfrm>
            <a:custGeom>
              <a:avLst/>
              <a:gdLst/>
              <a:ahLst/>
              <a:cxnLst/>
              <a:rect l="l" t="t" r="r" b="b"/>
              <a:pathLst>
                <a:path w="44697" h="39339" extrusionOk="0">
                  <a:moveTo>
                    <a:pt x="36379" y="5979"/>
                  </a:moveTo>
                  <a:cubicBezTo>
                    <a:pt x="37626" y="5979"/>
                    <a:pt x="37864" y="7555"/>
                    <a:pt x="35747" y="9035"/>
                  </a:cubicBezTo>
                  <a:cubicBezTo>
                    <a:pt x="35259" y="9350"/>
                    <a:pt x="34824" y="9486"/>
                    <a:pt x="34473" y="9486"/>
                  </a:cubicBezTo>
                  <a:cubicBezTo>
                    <a:pt x="33357" y="9486"/>
                    <a:pt x="33082" y="8112"/>
                    <a:pt x="34612" y="6739"/>
                  </a:cubicBezTo>
                  <a:cubicBezTo>
                    <a:pt x="35297" y="6203"/>
                    <a:pt x="35910" y="5979"/>
                    <a:pt x="36379" y="5979"/>
                  </a:cubicBezTo>
                  <a:close/>
                  <a:moveTo>
                    <a:pt x="21172" y="10001"/>
                  </a:moveTo>
                  <a:cubicBezTo>
                    <a:pt x="21224" y="10001"/>
                    <a:pt x="21276" y="10006"/>
                    <a:pt x="21330" y="10015"/>
                  </a:cubicBezTo>
                  <a:cubicBezTo>
                    <a:pt x="22725" y="10339"/>
                    <a:pt x="21930" y="14441"/>
                    <a:pt x="20363" y="14441"/>
                  </a:cubicBezTo>
                  <a:cubicBezTo>
                    <a:pt x="20308" y="14441"/>
                    <a:pt x="20252" y="14435"/>
                    <a:pt x="20195" y="14425"/>
                  </a:cubicBezTo>
                  <a:cubicBezTo>
                    <a:pt x="18771" y="14125"/>
                    <a:pt x="19573" y="10001"/>
                    <a:pt x="21172" y="10001"/>
                  </a:cubicBezTo>
                  <a:close/>
                  <a:moveTo>
                    <a:pt x="19764" y="21596"/>
                  </a:moveTo>
                  <a:cubicBezTo>
                    <a:pt x="20187" y="21596"/>
                    <a:pt x="20679" y="21690"/>
                    <a:pt x="21227" y="21904"/>
                  </a:cubicBezTo>
                  <a:cubicBezTo>
                    <a:pt x="23760" y="23171"/>
                    <a:pt x="23321" y="25199"/>
                    <a:pt x="21380" y="25199"/>
                  </a:cubicBezTo>
                  <a:cubicBezTo>
                    <a:pt x="20950" y="25199"/>
                    <a:pt x="20447" y="25099"/>
                    <a:pt x="19885" y="24870"/>
                  </a:cubicBezTo>
                  <a:cubicBezTo>
                    <a:pt x="17338" y="23618"/>
                    <a:pt x="17796" y="21596"/>
                    <a:pt x="19764" y="21596"/>
                  </a:cubicBezTo>
                  <a:close/>
                  <a:moveTo>
                    <a:pt x="24182" y="26162"/>
                  </a:moveTo>
                  <a:cubicBezTo>
                    <a:pt x="24978" y="26162"/>
                    <a:pt x="26067" y="26763"/>
                    <a:pt x="25869" y="27630"/>
                  </a:cubicBezTo>
                  <a:cubicBezTo>
                    <a:pt x="25759" y="27880"/>
                    <a:pt x="25466" y="27993"/>
                    <a:pt x="25120" y="27993"/>
                  </a:cubicBezTo>
                  <a:cubicBezTo>
                    <a:pt x="24325" y="27993"/>
                    <a:pt x="23247" y="27401"/>
                    <a:pt x="23445" y="26521"/>
                  </a:cubicBezTo>
                  <a:cubicBezTo>
                    <a:pt x="23553" y="26273"/>
                    <a:pt x="23840" y="26162"/>
                    <a:pt x="24182" y="26162"/>
                  </a:cubicBezTo>
                  <a:close/>
                  <a:moveTo>
                    <a:pt x="25606" y="0"/>
                  </a:moveTo>
                  <a:cubicBezTo>
                    <a:pt x="22588" y="0"/>
                    <a:pt x="17675" y="4496"/>
                    <a:pt x="17900" y="6456"/>
                  </a:cubicBezTo>
                  <a:cubicBezTo>
                    <a:pt x="16987" y="8479"/>
                    <a:pt x="18562" y="15892"/>
                    <a:pt x="17553" y="15892"/>
                  </a:cubicBezTo>
                  <a:cubicBezTo>
                    <a:pt x="17250" y="15892"/>
                    <a:pt x="16715" y="15226"/>
                    <a:pt x="15811" y="13548"/>
                  </a:cubicBezTo>
                  <a:cubicBezTo>
                    <a:pt x="13644" y="6765"/>
                    <a:pt x="18519" y="3541"/>
                    <a:pt x="16894" y="2097"/>
                  </a:cubicBezTo>
                  <a:lnTo>
                    <a:pt x="16894" y="2097"/>
                  </a:lnTo>
                  <a:cubicBezTo>
                    <a:pt x="4927" y="6524"/>
                    <a:pt x="13981" y="20631"/>
                    <a:pt x="11457" y="20631"/>
                  </a:cubicBezTo>
                  <a:cubicBezTo>
                    <a:pt x="11408" y="20631"/>
                    <a:pt x="11355" y="20625"/>
                    <a:pt x="11297" y="20615"/>
                  </a:cubicBezTo>
                  <a:cubicBezTo>
                    <a:pt x="3844" y="16823"/>
                    <a:pt x="7919" y="10273"/>
                    <a:pt x="6268" y="9241"/>
                  </a:cubicBezTo>
                  <a:lnTo>
                    <a:pt x="6268" y="9241"/>
                  </a:lnTo>
                  <a:cubicBezTo>
                    <a:pt x="1780" y="9447"/>
                    <a:pt x="1" y="18345"/>
                    <a:pt x="1368" y="21131"/>
                  </a:cubicBezTo>
                  <a:cubicBezTo>
                    <a:pt x="2425" y="24225"/>
                    <a:pt x="5314" y="26727"/>
                    <a:pt x="8563" y="26933"/>
                  </a:cubicBezTo>
                  <a:cubicBezTo>
                    <a:pt x="6681" y="33304"/>
                    <a:pt x="11968" y="36295"/>
                    <a:pt x="13180" y="37095"/>
                  </a:cubicBezTo>
                  <a:cubicBezTo>
                    <a:pt x="16091" y="38759"/>
                    <a:pt x="18570" y="39338"/>
                    <a:pt x="20584" y="39338"/>
                  </a:cubicBezTo>
                  <a:cubicBezTo>
                    <a:pt x="22940" y="39338"/>
                    <a:pt x="24659" y="38544"/>
                    <a:pt x="25688" y="37766"/>
                  </a:cubicBezTo>
                  <a:cubicBezTo>
                    <a:pt x="27932" y="35831"/>
                    <a:pt x="26101" y="36167"/>
                    <a:pt x="21975" y="35702"/>
                  </a:cubicBezTo>
                  <a:cubicBezTo>
                    <a:pt x="17100" y="35522"/>
                    <a:pt x="14469" y="31086"/>
                    <a:pt x="15991" y="29616"/>
                  </a:cubicBezTo>
                  <a:cubicBezTo>
                    <a:pt x="16201" y="29582"/>
                    <a:pt x="16415" y="29566"/>
                    <a:pt x="16633" y="29566"/>
                  </a:cubicBezTo>
                  <a:cubicBezTo>
                    <a:pt x="19978" y="29566"/>
                    <a:pt x="24301" y="33264"/>
                    <a:pt x="28670" y="33264"/>
                  </a:cubicBezTo>
                  <a:cubicBezTo>
                    <a:pt x="29941" y="33264"/>
                    <a:pt x="31216" y="32951"/>
                    <a:pt x="32471" y="32143"/>
                  </a:cubicBezTo>
                  <a:cubicBezTo>
                    <a:pt x="34277" y="31215"/>
                    <a:pt x="38068" y="28558"/>
                    <a:pt x="36933" y="27759"/>
                  </a:cubicBezTo>
                  <a:lnTo>
                    <a:pt x="36933" y="27759"/>
                  </a:lnTo>
                  <a:cubicBezTo>
                    <a:pt x="35945" y="27884"/>
                    <a:pt x="34966" y="27947"/>
                    <a:pt x="34021" y="27947"/>
                  </a:cubicBezTo>
                  <a:cubicBezTo>
                    <a:pt x="29910" y="27947"/>
                    <a:pt x="26443" y="26752"/>
                    <a:pt x="25688" y="24277"/>
                  </a:cubicBezTo>
                  <a:cubicBezTo>
                    <a:pt x="25424" y="23442"/>
                    <a:pt x="25932" y="23157"/>
                    <a:pt x="26853" y="23157"/>
                  </a:cubicBezTo>
                  <a:cubicBezTo>
                    <a:pt x="28828" y="23157"/>
                    <a:pt x="32703" y="24465"/>
                    <a:pt x="34948" y="24465"/>
                  </a:cubicBezTo>
                  <a:cubicBezTo>
                    <a:pt x="35537" y="24465"/>
                    <a:pt x="36013" y="24375"/>
                    <a:pt x="36314" y="24148"/>
                  </a:cubicBezTo>
                  <a:cubicBezTo>
                    <a:pt x="38816" y="23606"/>
                    <a:pt x="43303" y="19274"/>
                    <a:pt x="41137" y="18500"/>
                  </a:cubicBezTo>
                  <a:lnTo>
                    <a:pt x="41137" y="18500"/>
                  </a:lnTo>
                  <a:cubicBezTo>
                    <a:pt x="39565" y="18986"/>
                    <a:pt x="37927" y="19194"/>
                    <a:pt x="36455" y="19194"/>
                  </a:cubicBezTo>
                  <a:cubicBezTo>
                    <a:pt x="32299" y="19194"/>
                    <a:pt x="29474" y="17531"/>
                    <a:pt x="33245" y="15740"/>
                  </a:cubicBezTo>
                  <a:cubicBezTo>
                    <a:pt x="36340" y="14554"/>
                    <a:pt x="40131" y="15818"/>
                    <a:pt x="42375" y="13006"/>
                  </a:cubicBezTo>
                  <a:cubicBezTo>
                    <a:pt x="43355" y="10453"/>
                    <a:pt x="44696" y="5966"/>
                    <a:pt x="43742" y="4109"/>
                  </a:cubicBezTo>
                  <a:cubicBezTo>
                    <a:pt x="41314" y="2858"/>
                    <a:pt x="38595" y="2047"/>
                    <a:pt x="36153" y="2047"/>
                  </a:cubicBezTo>
                  <a:cubicBezTo>
                    <a:pt x="32654" y="2047"/>
                    <a:pt x="29725" y="3712"/>
                    <a:pt x="29041" y="8132"/>
                  </a:cubicBezTo>
                  <a:cubicBezTo>
                    <a:pt x="28743" y="9270"/>
                    <a:pt x="28120" y="10152"/>
                    <a:pt x="27203" y="10152"/>
                  </a:cubicBezTo>
                  <a:cubicBezTo>
                    <a:pt x="26852" y="10152"/>
                    <a:pt x="26459" y="10023"/>
                    <a:pt x="26024" y="9731"/>
                  </a:cubicBezTo>
                  <a:cubicBezTo>
                    <a:pt x="23651" y="7100"/>
                    <a:pt x="26901" y="3851"/>
                    <a:pt x="27468" y="1065"/>
                  </a:cubicBezTo>
                  <a:cubicBezTo>
                    <a:pt x="27065" y="312"/>
                    <a:pt x="26401" y="0"/>
                    <a:pt x="256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841875" y="3612075"/>
              <a:ext cx="811775" cy="761500"/>
            </a:xfrm>
            <a:custGeom>
              <a:avLst/>
              <a:gdLst/>
              <a:ahLst/>
              <a:cxnLst/>
              <a:rect l="l" t="t" r="r" b="b"/>
              <a:pathLst>
                <a:path w="32471" h="30460" extrusionOk="0">
                  <a:moveTo>
                    <a:pt x="21097" y="0"/>
                  </a:moveTo>
                  <a:lnTo>
                    <a:pt x="21097" y="0"/>
                  </a:lnTo>
                  <a:cubicBezTo>
                    <a:pt x="18312" y="4075"/>
                    <a:pt x="17873" y="9827"/>
                    <a:pt x="20014" y="14675"/>
                  </a:cubicBezTo>
                  <a:cubicBezTo>
                    <a:pt x="17796" y="15759"/>
                    <a:pt x="15114" y="17177"/>
                    <a:pt x="12663" y="18544"/>
                  </a:cubicBezTo>
                  <a:cubicBezTo>
                    <a:pt x="8614" y="14005"/>
                    <a:pt x="8589" y="9827"/>
                    <a:pt x="10007" y="4901"/>
                  </a:cubicBezTo>
                  <a:lnTo>
                    <a:pt x="10007" y="4901"/>
                  </a:lnTo>
                  <a:cubicBezTo>
                    <a:pt x="7841" y="9208"/>
                    <a:pt x="8924" y="14908"/>
                    <a:pt x="12457" y="18647"/>
                  </a:cubicBezTo>
                  <a:cubicBezTo>
                    <a:pt x="10884" y="19524"/>
                    <a:pt x="8769" y="20762"/>
                    <a:pt x="6912" y="21897"/>
                  </a:cubicBezTo>
                  <a:cubicBezTo>
                    <a:pt x="2192" y="20607"/>
                    <a:pt x="26" y="15217"/>
                    <a:pt x="464" y="10446"/>
                  </a:cubicBezTo>
                  <a:lnTo>
                    <a:pt x="464" y="10446"/>
                  </a:lnTo>
                  <a:cubicBezTo>
                    <a:pt x="0" y="10884"/>
                    <a:pt x="284" y="12096"/>
                    <a:pt x="258" y="13231"/>
                  </a:cubicBezTo>
                  <a:cubicBezTo>
                    <a:pt x="568" y="16739"/>
                    <a:pt x="2734" y="20891"/>
                    <a:pt x="6628" y="22052"/>
                  </a:cubicBezTo>
                  <a:cubicBezTo>
                    <a:pt x="6345" y="22464"/>
                    <a:pt x="4153" y="23135"/>
                    <a:pt x="4230" y="23805"/>
                  </a:cubicBezTo>
                  <a:cubicBezTo>
                    <a:pt x="4926" y="23367"/>
                    <a:pt x="6061" y="22671"/>
                    <a:pt x="7170" y="22000"/>
                  </a:cubicBezTo>
                  <a:lnTo>
                    <a:pt x="7170" y="22000"/>
                  </a:lnTo>
                  <a:cubicBezTo>
                    <a:pt x="5519" y="24527"/>
                    <a:pt x="6783" y="29840"/>
                    <a:pt x="9491" y="30459"/>
                  </a:cubicBezTo>
                  <a:cubicBezTo>
                    <a:pt x="5881" y="28138"/>
                    <a:pt x="5287" y="21819"/>
                    <a:pt x="10162" y="20220"/>
                  </a:cubicBezTo>
                  <a:cubicBezTo>
                    <a:pt x="14902" y="21989"/>
                    <a:pt x="18574" y="27881"/>
                    <a:pt x="24211" y="27881"/>
                  </a:cubicBezTo>
                  <a:cubicBezTo>
                    <a:pt x="24248" y="27881"/>
                    <a:pt x="24284" y="27881"/>
                    <a:pt x="24321" y="27880"/>
                  </a:cubicBezTo>
                  <a:cubicBezTo>
                    <a:pt x="18956" y="27236"/>
                    <a:pt x="15397" y="22438"/>
                    <a:pt x="10394" y="20091"/>
                  </a:cubicBezTo>
                  <a:cubicBezTo>
                    <a:pt x="13515" y="18286"/>
                    <a:pt x="16816" y="16507"/>
                    <a:pt x="20246" y="14804"/>
                  </a:cubicBezTo>
                  <a:lnTo>
                    <a:pt x="21871" y="14005"/>
                  </a:lnTo>
                  <a:cubicBezTo>
                    <a:pt x="24118" y="15173"/>
                    <a:pt x="27476" y="18015"/>
                    <a:pt x="30159" y="18015"/>
                  </a:cubicBezTo>
                  <a:cubicBezTo>
                    <a:pt x="30617" y="18015"/>
                    <a:pt x="31055" y="17932"/>
                    <a:pt x="31465" y="17745"/>
                  </a:cubicBezTo>
                  <a:lnTo>
                    <a:pt x="31465" y="17745"/>
                  </a:lnTo>
                  <a:cubicBezTo>
                    <a:pt x="31199" y="17778"/>
                    <a:pt x="30936" y="17794"/>
                    <a:pt x="30677" y="17794"/>
                  </a:cubicBezTo>
                  <a:cubicBezTo>
                    <a:pt x="27570" y="17794"/>
                    <a:pt x="24936" y="15495"/>
                    <a:pt x="22103" y="13876"/>
                  </a:cubicBezTo>
                  <a:cubicBezTo>
                    <a:pt x="25224" y="12380"/>
                    <a:pt x="31671" y="9053"/>
                    <a:pt x="32471" y="6061"/>
                  </a:cubicBezTo>
                  <a:lnTo>
                    <a:pt x="32471" y="6061"/>
                  </a:lnTo>
                  <a:cubicBezTo>
                    <a:pt x="31052" y="8176"/>
                    <a:pt x="28912" y="9904"/>
                    <a:pt x="26539" y="11297"/>
                  </a:cubicBezTo>
                  <a:cubicBezTo>
                    <a:pt x="25966" y="10495"/>
                    <a:pt x="28283" y="4708"/>
                    <a:pt x="28085" y="4708"/>
                  </a:cubicBezTo>
                  <a:cubicBezTo>
                    <a:pt x="28060" y="4708"/>
                    <a:pt x="27995" y="4799"/>
                    <a:pt x="27880" y="5004"/>
                  </a:cubicBezTo>
                  <a:cubicBezTo>
                    <a:pt x="24037" y="12432"/>
                    <a:pt x="30201" y="9904"/>
                    <a:pt x="20194" y="14572"/>
                  </a:cubicBezTo>
                  <a:cubicBezTo>
                    <a:pt x="17770" y="9208"/>
                    <a:pt x="19034" y="4256"/>
                    <a:pt x="21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 txBox="1">
            <a:spLocks noGrp="1"/>
          </p:cNvSpPr>
          <p:nvPr>
            <p:ph type="body" idx="1"/>
          </p:nvPr>
        </p:nvSpPr>
        <p:spPr>
          <a:xfrm>
            <a:off x="778500" y="1424000"/>
            <a:ext cx="7648800" cy="34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rabicPeriod"/>
              <a:defRPr sz="11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99" name="Google Shape;99;p4"/>
          <p:cNvGrpSpPr/>
          <p:nvPr/>
        </p:nvGrpSpPr>
        <p:grpSpPr>
          <a:xfrm rot="10800000">
            <a:off x="7535961" y="-269332"/>
            <a:ext cx="931789" cy="782748"/>
            <a:chOff x="4649450" y="3501085"/>
            <a:chExt cx="1170736" cy="983475"/>
          </a:xfrm>
        </p:grpSpPr>
        <p:sp>
          <p:nvSpPr>
            <p:cNvPr id="100" name="Google Shape;100;p4"/>
            <p:cNvSpPr/>
            <p:nvPr/>
          </p:nvSpPr>
          <p:spPr>
            <a:xfrm>
              <a:off x="4649450" y="4150450"/>
              <a:ext cx="456475" cy="168275"/>
            </a:xfrm>
            <a:custGeom>
              <a:avLst/>
              <a:gdLst/>
              <a:ahLst/>
              <a:cxnLst/>
              <a:rect l="l" t="t" r="r" b="b"/>
              <a:pathLst>
                <a:path w="18259" h="6731" extrusionOk="0">
                  <a:moveTo>
                    <a:pt x="14506" y="1"/>
                  </a:moveTo>
                  <a:lnTo>
                    <a:pt x="14454" y="52"/>
                  </a:lnTo>
                  <a:cubicBezTo>
                    <a:pt x="10483" y="3121"/>
                    <a:pt x="5815" y="5107"/>
                    <a:pt x="888" y="5855"/>
                  </a:cubicBezTo>
                  <a:cubicBezTo>
                    <a:pt x="21" y="6472"/>
                    <a:pt x="0" y="6730"/>
                    <a:pt x="534" y="6730"/>
                  </a:cubicBezTo>
                  <a:cubicBezTo>
                    <a:pt x="3080" y="6730"/>
                    <a:pt x="18259" y="854"/>
                    <a:pt x="145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4702761" y="3501085"/>
              <a:ext cx="1117425" cy="983475"/>
            </a:xfrm>
            <a:custGeom>
              <a:avLst/>
              <a:gdLst/>
              <a:ahLst/>
              <a:cxnLst/>
              <a:rect l="l" t="t" r="r" b="b"/>
              <a:pathLst>
                <a:path w="44697" h="39339" extrusionOk="0">
                  <a:moveTo>
                    <a:pt x="36379" y="5979"/>
                  </a:moveTo>
                  <a:cubicBezTo>
                    <a:pt x="37626" y="5979"/>
                    <a:pt x="37864" y="7555"/>
                    <a:pt x="35747" y="9035"/>
                  </a:cubicBezTo>
                  <a:cubicBezTo>
                    <a:pt x="35259" y="9350"/>
                    <a:pt x="34824" y="9486"/>
                    <a:pt x="34473" y="9486"/>
                  </a:cubicBezTo>
                  <a:cubicBezTo>
                    <a:pt x="33357" y="9486"/>
                    <a:pt x="33082" y="8112"/>
                    <a:pt x="34612" y="6739"/>
                  </a:cubicBezTo>
                  <a:cubicBezTo>
                    <a:pt x="35297" y="6203"/>
                    <a:pt x="35910" y="5979"/>
                    <a:pt x="36379" y="5979"/>
                  </a:cubicBezTo>
                  <a:close/>
                  <a:moveTo>
                    <a:pt x="21172" y="10001"/>
                  </a:moveTo>
                  <a:cubicBezTo>
                    <a:pt x="21224" y="10001"/>
                    <a:pt x="21276" y="10006"/>
                    <a:pt x="21330" y="10015"/>
                  </a:cubicBezTo>
                  <a:cubicBezTo>
                    <a:pt x="22725" y="10339"/>
                    <a:pt x="21930" y="14441"/>
                    <a:pt x="20363" y="14441"/>
                  </a:cubicBezTo>
                  <a:cubicBezTo>
                    <a:pt x="20308" y="14441"/>
                    <a:pt x="20252" y="14435"/>
                    <a:pt x="20195" y="14425"/>
                  </a:cubicBezTo>
                  <a:cubicBezTo>
                    <a:pt x="18771" y="14125"/>
                    <a:pt x="19573" y="10001"/>
                    <a:pt x="21172" y="10001"/>
                  </a:cubicBezTo>
                  <a:close/>
                  <a:moveTo>
                    <a:pt x="19764" y="21596"/>
                  </a:moveTo>
                  <a:cubicBezTo>
                    <a:pt x="20187" y="21596"/>
                    <a:pt x="20679" y="21690"/>
                    <a:pt x="21227" y="21904"/>
                  </a:cubicBezTo>
                  <a:cubicBezTo>
                    <a:pt x="23760" y="23171"/>
                    <a:pt x="23321" y="25199"/>
                    <a:pt x="21380" y="25199"/>
                  </a:cubicBezTo>
                  <a:cubicBezTo>
                    <a:pt x="20950" y="25199"/>
                    <a:pt x="20447" y="25099"/>
                    <a:pt x="19885" y="24870"/>
                  </a:cubicBezTo>
                  <a:cubicBezTo>
                    <a:pt x="17338" y="23618"/>
                    <a:pt x="17796" y="21596"/>
                    <a:pt x="19764" y="21596"/>
                  </a:cubicBezTo>
                  <a:close/>
                  <a:moveTo>
                    <a:pt x="24182" y="26162"/>
                  </a:moveTo>
                  <a:cubicBezTo>
                    <a:pt x="24978" y="26162"/>
                    <a:pt x="26067" y="26763"/>
                    <a:pt x="25869" y="27630"/>
                  </a:cubicBezTo>
                  <a:cubicBezTo>
                    <a:pt x="25759" y="27880"/>
                    <a:pt x="25466" y="27993"/>
                    <a:pt x="25120" y="27993"/>
                  </a:cubicBezTo>
                  <a:cubicBezTo>
                    <a:pt x="24325" y="27993"/>
                    <a:pt x="23247" y="27401"/>
                    <a:pt x="23445" y="26521"/>
                  </a:cubicBezTo>
                  <a:cubicBezTo>
                    <a:pt x="23553" y="26273"/>
                    <a:pt x="23840" y="26162"/>
                    <a:pt x="24182" y="26162"/>
                  </a:cubicBezTo>
                  <a:close/>
                  <a:moveTo>
                    <a:pt x="25606" y="0"/>
                  </a:moveTo>
                  <a:cubicBezTo>
                    <a:pt x="22588" y="0"/>
                    <a:pt x="17675" y="4496"/>
                    <a:pt x="17900" y="6456"/>
                  </a:cubicBezTo>
                  <a:cubicBezTo>
                    <a:pt x="16987" y="8479"/>
                    <a:pt x="18562" y="15892"/>
                    <a:pt x="17553" y="15892"/>
                  </a:cubicBezTo>
                  <a:cubicBezTo>
                    <a:pt x="17250" y="15892"/>
                    <a:pt x="16715" y="15226"/>
                    <a:pt x="15811" y="13548"/>
                  </a:cubicBezTo>
                  <a:cubicBezTo>
                    <a:pt x="13644" y="6765"/>
                    <a:pt x="18519" y="3541"/>
                    <a:pt x="16894" y="2097"/>
                  </a:cubicBezTo>
                  <a:lnTo>
                    <a:pt x="16894" y="2097"/>
                  </a:lnTo>
                  <a:cubicBezTo>
                    <a:pt x="4927" y="6524"/>
                    <a:pt x="13981" y="20631"/>
                    <a:pt x="11457" y="20631"/>
                  </a:cubicBezTo>
                  <a:cubicBezTo>
                    <a:pt x="11408" y="20631"/>
                    <a:pt x="11355" y="20625"/>
                    <a:pt x="11297" y="20615"/>
                  </a:cubicBezTo>
                  <a:cubicBezTo>
                    <a:pt x="3844" y="16823"/>
                    <a:pt x="7919" y="10273"/>
                    <a:pt x="6268" y="9241"/>
                  </a:cubicBezTo>
                  <a:lnTo>
                    <a:pt x="6268" y="9241"/>
                  </a:lnTo>
                  <a:cubicBezTo>
                    <a:pt x="1780" y="9447"/>
                    <a:pt x="1" y="18345"/>
                    <a:pt x="1368" y="21131"/>
                  </a:cubicBezTo>
                  <a:cubicBezTo>
                    <a:pt x="2425" y="24225"/>
                    <a:pt x="5314" y="26727"/>
                    <a:pt x="8563" y="26933"/>
                  </a:cubicBezTo>
                  <a:cubicBezTo>
                    <a:pt x="6681" y="33304"/>
                    <a:pt x="11968" y="36295"/>
                    <a:pt x="13180" y="37095"/>
                  </a:cubicBezTo>
                  <a:cubicBezTo>
                    <a:pt x="16091" y="38759"/>
                    <a:pt x="18570" y="39338"/>
                    <a:pt x="20584" y="39338"/>
                  </a:cubicBezTo>
                  <a:cubicBezTo>
                    <a:pt x="22940" y="39338"/>
                    <a:pt x="24659" y="38544"/>
                    <a:pt x="25688" y="37766"/>
                  </a:cubicBezTo>
                  <a:cubicBezTo>
                    <a:pt x="27932" y="35831"/>
                    <a:pt x="26101" y="36167"/>
                    <a:pt x="21975" y="35702"/>
                  </a:cubicBezTo>
                  <a:cubicBezTo>
                    <a:pt x="17100" y="35522"/>
                    <a:pt x="14469" y="31086"/>
                    <a:pt x="15991" y="29616"/>
                  </a:cubicBezTo>
                  <a:cubicBezTo>
                    <a:pt x="16201" y="29582"/>
                    <a:pt x="16415" y="29566"/>
                    <a:pt x="16633" y="29566"/>
                  </a:cubicBezTo>
                  <a:cubicBezTo>
                    <a:pt x="19978" y="29566"/>
                    <a:pt x="24301" y="33264"/>
                    <a:pt x="28670" y="33264"/>
                  </a:cubicBezTo>
                  <a:cubicBezTo>
                    <a:pt x="29941" y="33264"/>
                    <a:pt x="31216" y="32951"/>
                    <a:pt x="32471" y="32143"/>
                  </a:cubicBezTo>
                  <a:cubicBezTo>
                    <a:pt x="34277" y="31215"/>
                    <a:pt x="38068" y="28558"/>
                    <a:pt x="36933" y="27759"/>
                  </a:cubicBezTo>
                  <a:lnTo>
                    <a:pt x="36933" y="27759"/>
                  </a:lnTo>
                  <a:cubicBezTo>
                    <a:pt x="35945" y="27884"/>
                    <a:pt x="34966" y="27947"/>
                    <a:pt x="34021" y="27947"/>
                  </a:cubicBezTo>
                  <a:cubicBezTo>
                    <a:pt x="29910" y="27947"/>
                    <a:pt x="26443" y="26752"/>
                    <a:pt x="25688" y="24277"/>
                  </a:cubicBezTo>
                  <a:cubicBezTo>
                    <a:pt x="25424" y="23442"/>
                    <a:pt x="25932" y="23157"/>
                    <a:pt x="26853" y="23157"/>
                  </a:cubicBezTo>
                  <a:cubicBezTo>
                    <a:pt x="28828" y="23157"/>
                    <a:pt x="32703" y="24465"/>
                    <a:pt x="34948" y="24465"/>
                  </a:cubicBezTo>
                  <a:cubicBezTo>
                    <a:pt x="35537" y="24465"/>
                    <a:pt x="36013" y="24375"/>
                    <a:pt x="36314" y="24148"/>
                  </a:cubicBezTo>
                  <a:cubicBezTo>
                    <a:pt x="38816" y="23606"/>
                    <a:pt x="43303" y="19274"/>
                    <a:pt x="41137" y="18500"/>
                  </a:cubicBezTo>
                  <a:lnTo>
                    <a:pt x="41137" y="18500"/>
                  </a:lnTo>
                  <a:cubicBezTo>
                    <a:pt x="39565" y="18986"/>
                    <a:pt x="37927" y="19194"/>
                    <a:pt x="36455" y="19194"/>
                  </a:cubicBezTo>
                  <a:cubicBezTo>
                    <a:pt x="32299" y="19194"/>
                    <a:pt x="29474" y="17531"/>
                    <a:pt x="33245" y="15740"/>
                  </a:cubicBezTo>
                  <a:cubicBezTo>
                    <a:pt x="36340" y="14554"/>
                    <a:pt x="40131" y="15818"/>
                    <a:pt x="42375" y="13006"/>
                  </a:cubicBezTo>
                  <a:cubicBezTo>
                    <a:pt x="43355" y="10453"/>
                    <a:pt x="44696" y="5966"/>
                    <a:pt x="43742" y="4109"/>
                  </a:cubicBezTo>
                  <a:cubicBezTo>
                    <a:pt x="41314" y="2858"/>
                    <a:pt x="38595" y="2047"/>
                    <a:pt x="36153" y="2047"/>
                  </a:cubicBezTo>
                  <a:cubicBezTo>
                    <a:pt x="32654" y="2047"/>
                    <a:pt x="29725" y="3712"/>
                    <a:pt x="29041" y="8132"/>
                  </a:cubicBezTo>
                  <a:cubicBezTo>
                    <a:pt x="28743" y="9270"/>
                    <a:pt x="28120" y="10152"/>
                    <a:pt x="27203" y="10152"/>
                  </a:cubicBezTo>
                  <a:cubicBezTo>
                    <a:pt x="26852" y="10152"/>
                    <a:pt x="26459" y="10023"/>
                    <a:pt x="26024" y="9731"/>
                  </a:cubicBezTo>
                  <a:cubicBezTo>
                    <a:pt x="23651" y="7100"/>
                    <a:pt x="26901" y="3851"/>
                    <a:pt x="27468" y="1065"/>
                  </a:cubicBezTo>
                  <a:cubicBezTo>
                    <a:pt x="27065" y="312"/>
                    <a:pt x="26401" y="0"/>
                    <a:pt x="256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4841875" y="3612075"/>
              <a:ext cx="811775" cy="761500"/>
            </a:xfrm>
            <a:custGeom>
              <a:avLst/>
              <a:gdLst/>
              <a:ahLst/>
              <a:cxnLst/>
              <a:rect l="l" t="t" r="r" b="b"/>
              <a:pathLst>
                <a:path w="32471" h="30460" extrusionOk="0">
                  <a:moveTo>
                    <a:pt x="21097" y="0"/>
                  </a:moveTo>
                  <a:lnTo>
                    <a:pt x="21097" y="0"/>
                  </a:lnTo>
                  <a:cubicBezTo>
                    <a:pt x="18312" y="4075"/>
                    <a:pt x="17873" y="9827"/>
                    <a:pt x="20014" y="14675"/>
                  </a:cubicBezTo>
                  <a:cubicBezTo>
                    <a:pt x="17796" y="15759"/>
                    <a:pt x="15114" y="17177"/>
                    <a:pt x="12663" y="18544"/>
                  </a:cubicBezTo>
                  <a:cubicBezTo>
                    <a:pt x="8614" y="14005"/>
                    <a:pt x="8589" y="9827"/>
                    <a:pt x="10007" y="4901"/>
                  </a:cubicBezTo>
                  <a:lnTo>
                    <a:pt x="10007" y="4901"/>
                  </a:lnTo>
                  <a:cubicBezTo>
                    <a:pt x="7841" y="9208"/>
                    <a:pt x="8924" y="14908"/>
                    <a:pt x="12457" y="18647"/>
                  </a:cubicBezTo>
                  <a:cubicBezTo>
                    <a:pt x="10884" y="19524"/>
                    <a:pt x="8769" y="20762"/>
                    <a:pt x="6912" y="21897"/>
                  </a:cubicBezTo>
                  <a:cubicBezTo>
                    <a:pt x="2192" y="20607"/>
                    <a:pt x="26" y="15217"/>
                    <a:pt x="464" y="10446"/>
                  </a:cubicBezTo>
                  <a:lnTo>
                    <a:pt x="464" y="10446"/>
                  </a:lnTo>
                  <a:cubicBezTo>
                    <a:pt x="0" y="10884"/>
                    <a:pt x="284" y="12096"/>
                    <a:pt x="258" y="13231"/>
                  </a:cubicBezTo>
                  <a:cubicBezTo>
                    <a:pt x="568" y="16739"/>
                    <a:pt x="2734" y="20891"/>
                    <a:pt x="6628" y="22052"/>
                  </a:cubicBezTo>
                  <a:cubicBezTo>
                    <a:pt x="6345" y="22464"/>
                    <a:pt x="4153" y="23135"/>
                    <a:pt x="4230" y="23805"/>
                  </a:cubicBezTo>
                  <a:cubicBezTo>
                    <a:pt x="4926" y="23367"/>
                    <a:pt x="6061" y="22671"/>
                    <a:pt x="7170" y="22000"/>
                  </a:cubicBezTo>
                  <a:lnTo>
                    <a:pt x="7170" y="22000"/>
                  </a:lnTo>
                  <a:cubicBezTo>
                    <a:pt x="5519" y="24527"/>
                    <a:pt x="6783" y="29840"/>
                    <a:pt x="9491" y="30459"/>
                  </a:cubicBezTo>
                  <a:cubicBezTo>
                    <a:pt x="5881" y="28138"/>
                    <a:pt x="5287" y="21819"/>
                    <a:pt x="10162" y="20220"/>
                  </a:cubicBezTo>
                  <a:cubicBezTo>
                    <a:pt x="14902" y="21989"/>
                    <a:pt x="18574" y="27881"/>
                    <a:pt x="24211" y="27881"/>
                  </a:cubicBezTo>
                  <a:cubicBezTo>
                    <a:pt x="24248" y="27881"/>
                    <a:pt x="24284" y="27881"/>
                    <a:pt x="24321" y="27880"/>
                  </a:cubicBezTo>
                  <a:cubicBezTo>
                    <a:pt x="18956" y="27236"/>
                    <a:pt x="15397" y="22438"/>
                    <a:pt x="10394" y="20091"/>
                  </a:cubicBezTo>
                  <a:cubicBezTo>
                    <a:pt x="13515" y="18286"/>
                    <a:pt x="16816" y="16507"/>
                    <a:pt x="20246" y="14804"/>
                  </a:cubicBezTo>
                  <a:lnTo>
                    <a:pt x="21871" y="14005"/>
                  </a:lnTo>
                  <a:cubicBezTo>
                    <a:pt x="24118" y="15173"/>
                    <a:pt x="27476" y="18015"/>
                    <a:pt x="30159" y="18015"/>
                  </a:cubicBezTo>
                  <a:cubicBezTo>
                    <a:pt x="30617" y="18015"/>
                    <a:pt x="31055" y="17932"/>
                    <a:pt x="31465" y="17745"/>
                  </a:cubicBezTo>
                  <a:lnTo>
                    <a:pt x="31465" y="17745"/>
                  </a:lnTo>
                  <a:cubicBezTo>
                    <a:pt x="31199" y="17778"/>
                    <a:pt x="30936" y="17794"/>
                    <a:pt x="30677" y="17794"/>
                  </a:cubicBezTo>
                  <a:cubicBezTo>
                    <a:pt x="27570" y="17794"/>
                    <a:pt x="24936" y="15495"/>
                    <a:pt x="22103" y="13876"/>
                  </a:cubicBezTo>
                  <a:cubicBezTo>
                    <a:pt x="25224" y="12380"/>
                    <a:pt x="31671" y="9053"/>
                    <a:pt x="32471" y="6061"/>
                  </a:cubicBezTo>
                  <a:lnTo>
                    <a:pt x="32471" y="6061"/>
                  </a:lnTo>
                  <a:cubicBezTo>
                    <a:pt x="31052" y="8176"/>
                    <a:pt x="28912" y="9904"/>
                    <a:pt x="26539" y="11297"/>
                  </a:cubicBezTo>
                  <a:cubicBezTo>
                    <a:pt x="25966" y="10495"/>
                    <a:pt x="28283" y="4708"/>
                    <a:pt x="28085" y="4708"/>
                  </a:cubicBezTo>
                  <a:cubicBezTo>
                    <a:pt x="28060" y="4708"/>
                    <a:pt x="27995" y="4799"/>
                    <a:pt x="27880" y="5004"/>
                  </a:cubicBezTo>
                  <a:cubicBezTo>
                    <a:pt x="24037" y="12432"/>
                    <a:pt x="30201" y="9904"/>
                    <a:pt x="20194" y="14572"/>
                  </a:cubicBezTo>
                  <a:cubicBezTo>
                    <a:pt x="17770" y="9208"/>
                    <a:pt x="19034" y="4256"/>
                    <a:pt x="21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4"/>
          <p:cNvSpPr/>
          <p:nvPr/>
        </p:nvSpPr>
        <p:spPr>
          <a:xfrm>
            <a:off x="-276875" y="3855657"/>
            <a:ext cx="978678" cy="1325746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"/>
          <p:cNvSpPr/>
          <p:nvPr/>
        </p:nvSpPr>
        <p:spPr>
          <a:xfrm rot="5400000" flipH="1">
            <a:off x="75661" y="4687311"/>
            <a:ext cx="644422" cy="873055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"/>
          <p:cNvSpPr/>
          <p:nvPr/>
        </p:nvSpPr>
        <p:spPr>
          <a:xfrm rot="-5400000" flipH="1">
            <a:off x="8113268" y="-372123"/>
            <a:ext cx="1087444" cy="1473085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" name="Google Shape;106;p4"/>
          <p:cNvGrpSpPr/>
          <p:nvPr/>
        </p:nvGrpSpPr>
        <p:grpSpPr>
          <a:xfrm rot="10800000">
            <a:off x="8468280" y="1041249"/>
            <a:ext cx="790981" cy="635522"/>
            <a:chOff x="4649450" y="3527425"/>
            <a:chExt cx="1224050" cy="983475"/>
          </a:xfrm>
        </p:grpSpPr>
        <p:sp>
          <p:nvSpPr>
            <p:cNvPr id="107" name="Google Shape;107;p4"/>
            <p:cNvSpPr/>
            <p:nvPr/>
          </p:nvSpPr>
          <p:spPr>
            <a:xfrm>
              <a:off x="4649450" y="4150450"/>
              <a:ext cx="456475" cy="168275"/>
            </a:xfrm>
            <a:custGeom>
              <a:avLst/>
              <a:gdLst/>
              <a:ahLst/>
              <a:cxnLst/>
              <a:rect l="l" t="t" r="r" b="b"/>
              <a:pathLst>
                <a:path w="18259" h="6731" extrusionOk="0">
                  <a:moveTo>
                    <a:pt x="14506" y="1"/>
                  </a:moveTo>
                  <a:lnTo>
                    <a:pt x="14454" y="52"/>
                  </a:lnTo>
                  <a:cubicBezTo>
                    <a:pt x="10483" y="3121"/>
                    <a:pt x="5815" y="5107"/>
                    <a:pt x="888" y="5855"/>
                  </a:cubicBezTo>
                  <a:cubicBezTo>
                    <a:pt x="21" y="6472"/>
                    <a:pt x="0" y="6730"/>
                    <a:pt x="534" y="6730"/>
                  </a:cubicBezTo>
                  <a:cubicBezTo>
                    <a:pt x="3080" y="6730"/>
                    <a:pt x="18259" y="854"/>
                    <a:pt x="145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4756075" y="3527425"/>
              <a:ext cx="1117425" cy="983475"/>
            </a:xfrm>
            <a:custGeom>
              <a:avLst/>
              <a:gdLst/>
              <a:ahLst/>
              <a:cxnLst/>
              <a:rect l="l" t="t" r="r" b="b"/>
              <a:pathLst>
                <a:path w="44697" h="39339" extrusionOk="0">
                  <a:moveTo>
                    <a:pt x="36379" y="5979"/>
                  </a:moveTo>
                  <a:cubicBezTo>
                    <a:pt x="37626" y="5979"/>
                    <a:pt x="37864" y="7555"/>
                    <a:pt x="35747" y="9035"/>
                  </a:cubicBezTo>
                  <a:cubicBezTo>
                    <a:pt x="35259" y="9350"/>
                    <a:pt x="34824" y="9486"/>
                    <a:pt x="34473" y="9486"/>
                  </a:cubicBezTo>
                  <a:cubicBezTo>
                    <a:pt x="33357" y="9486"/>
                    <a:pt x="33082" y="8112"/>
                    <a:pt x="34612" y="6739"/>
                  </a:cubicBezTo>
                  <a:cubicBezTo>
                    <a:pt x="35297" y="6203"/>
                    <a:pt x="35910" y="5979"/>
                    <a:pt x="36379" y="5979"/>
                  </a:cubicBezTo>
                  <a:close/>
                  <a:moveTo>
                    <a:pt x="21172" y="10001"/>
                  </a:moveTo>
                  <a:cubicBezTo>
                    <a:pt x="21224" y="10001"/>
                    <a:pt x="21276" y="10006"/>
                    <a:pt x="21330" y="10015"/>
                  </a:cubicBezTo>
                  <a:cubicBezTo>
                    <a:pt x="22725" y="10339"/>
                    <a:pt x="21930" y="14441"/>
                    <a:pt x="20363" y="14441"/>
                  </a:cubicBezTo>
                  <a:cubicBezTo>
                    <a:pt x="20308" y="14441"/>
                    <a:pt x="20252" y="14435"/>
                    <a:pt x="20195" y="14425"/>
                  </a:cubicBezTo>
                  <a:cubicBezTo>
                    <a:pt x="18771" y="14125"/>
                    <a:pt x="19573" y="10001"/>
                    <a:pt x="21172" y="10001"/>
                  </a:cubicBezTo>
                  <a:close/>
                  <a:moveTo>
                    <a:pt x="19764" y="21596"/>
                  </a:moveTo>
                  <a:cubicBezTo>
                    <a:pt x="20187" y="21596"/>
                    <a:pt x="20679" y="21690"/>
                    <a:pt x="21227" y="21904"/>
                  </a:cubicBezTo>
                  <a:cubicBezTo>
                    <a:pt x="23760" y="23171"/>
                    <a:pt x="23321" y="25199"/>
                    <a:pt x="21380" y="25199"/>
                  </a:cubicBezTo>
                  <a:cubicBezTo>
                    <a:pt x="20950" y="25199"/>
                    <a:pt x="20447" y="25099"/>
                    <a:pt x="19885" y="24870"/>
                  </a:cubicBezTo>
                  <a:cubicBezTo>
                    <a:pt x="17338" y="23618"/>
                    <a:pt x="17796" y="21596"/>
                    <a:pt x="19764" y="21596"/>
                  </a:cubicBezTo>
                  <a:close/>
                  <a:moveTo>
                    <a:pt x="24182" y="26162"/>
                  </a:moveTo>
                  <a:cubicBezTo>
                    <a:pt x="24978" y="26162"/>
                    <a:pt x="26067" y="26763"/>
                    <a:pt x="25869" y="27630"/>
                  </a:cubicBezTo>
                  <a:cubicBezTo>
                    <a:pt x="25759" y="27880"/>
                    <a:pt x="25466" y="27993"/>
                    <a:pt x="25120" y="27993"/>
                  </a:cubicBezTo>
                  <a:cubicBezTo>
                    <a:pt x="24325" y="27993"/>
                    <a:pt x="23247" y="27401"/>
                    <a:pt x="23445" y="26521"/>
                  </a:cubicBezTo>
                  <a:cubicBezTo>
                    <a:pt x="23553" y="26273"/>
                    <a:pt x="23840" y="26162"/>
                    <a:pt x="24182" y="26162"/>
                  </a:cubicBezTo>
                  <a:close/>
                  <a:moveTo>
                    <a:pt x="25606" y="0"/>
                  </a:moveTo>
                  <a:cubicBezTo>
                    <a:pt x="22588" y="0"/>
                    <a:pt x="17675" y="4496"/>
                    <a:pt x="17900" y="6456"/>
                  </a:cubicBezTo>
                  <a:cubicBezTo>
                    <a:pt x="16987" y="8479"/>
                    <a:pt x="18562" y="15892"/>
                    <a:pt x="17553" y="15892"/>
                  </a:cubicBezTo>
                  <a:cubicBezTo>
                    <a:pt x="17250" y="15892"/>
                    <a:pt x="16715" y="15226"/>
                    <a:pt x="15811" y="13548"/>
                  </a:cubicBezTo>
                  <a:cubicBezTo>
                    <a:pt x="13644" y="6765"/>
                    <a:pt x="18519" y="3541"/>
                    <a:pt x="16894" y="2097"/>
                  </a:cubicBezTo>
                  <a:lnTo>
                    <a:pt x="16894" y="2097"/>
                  </a:lnTo>
                  <a:cubicBezTo>
                    <a:pt x="4927" y="6524"/>
                    <a:pt x="13981" y="20631"/>
                    <a:pt x="11457" y="20631"/>
                  </a:cubicBezTo>
                  <a:cubicBezTo>
                    <a:pt x="11408" y="20631"/>
                    <a:pt x="11355" y="20625"/>
                    <a:pt x="11297" y="20615"/>
                  </a:cubicBezTo>
                  <a:cubicBezTo>
                    <a:pt x="3844" y="16823"/>
                    <a:pt x="7919" y="10273"/>
                    <a:pt x="6268" y="9241"/>
                  </a:cubicBezTo>
                  <a:lnTo>
                    <a:pt x="6268" y="9241"/>
                  </a:lnTo>
                  <a:cubicBezTo>
                    <a:pt x="1780" y="9447"/>
                    <a:pt x="1" y="18345"/>
                    <a:pt x="1368" y="21131"/>
                  </a:cubicBezTo>
                  <a:cubicBezTo>
                    <a:pt x="2425" y="24225"/>
                    <a:pt x="5314" y="26727"/>
                    <a:pt x="8563" y="26933"/>
                  </a:cubicBezTo>
                  <a:cubicBezTo>
                    <a:pt x="6681" y="33304"/>
                    <a:pt x="11968" y="36295"/>
                    <a:pt x="13180" y="37095"/>
                  </a:cubicBezTo>
                  <a:cubicBezTo>
                    <a:pt x="16091" y="38759"/>
                    <a:pt x="18570" y="39338"/>
                    <a:pt x="20584" y="39338"/>
                  </a:cubicBezTo>
                  <a:cubicBezTo>
                    <a:pt x="22940" y="39338"/>
                    <a:pt x="24659" y="38544"/>
                    <a:pt x="25688" y="37766"/>
                  </a:cubicBezTo>
                  <a:cubicBezTo>
                    <a:pt x="27932" y="35831"/>
                    <a:pt x="26101" y="36167"/>
                    <a:pt x="21975" y="35702"/>
                  </a:cubicBezTo>
                  <a:cubicBezTo>
                    <a:pt x="17100" y="35522"/>
                    <a:pt x="14469" y="31086"/>
                    <a:pt x="15991" y="29616"/>
                  </a:cubicBezTo>
                  <a:cubicBezTo>
                    <a:pt x="16201" y="29582"/>
                    <a:pt x="16415" y="29566"/>
                    <a:pt x="16633" y="29566"/>
                  </a:cubicBezTo>
                  <a:cubicBezTo>
                    <a:pt x="19978" y="29566"/>
                    <a:pt x="24301" y="33264"/>
                    <a:pt x="28670" y="33264"/>
                  </a:cubicBezTo>
                  <a:cubicBezTo>
                    <a:pt x="29941" y="33264"/>
                    <a:pt x="31216" y="32951"/>
                    <a:pt x="32471" y="32143"/>
                  </a:cubicBezTo>
                  <a:cubicBezTo>
                    <a:pt x="34277" y="31215"/>
                    <a:pt x="38068" y="28558"/>
                    <a:pt x="36933" y="27759"/>
                  </a:cubicBezTo>
                  <a:lnTo>
                    <a:pt x="36933" y="27759"/>
                  </a:lnTo>
                  <a:cubicBezTo>
                    <a:pt x="35945" y="27884"/>
                    <a:pt x="34966" y="27947"/>
                    <a:pt x="34021" y="27947"/>
                  </a:cubicBezTo>
                  <a:cubicBezTo>
                    <a:pt x="29910" y="27947"/>
                    <a:pt x="26443" y="26752"/>
                    <a:pt x="25688" y="24277"/>
                  </a:cubicBezTo>
                  <a:cubicBezTo>
                    <a:pt x="25424" y="23442"/>
                    <a:pt x="25932" y="23157"/>
                    <a:pt x="26853" y="23157"/>
                  </a:cubicBezTo>
                  <a:cubicBezTo>
                    <a:pt x="28828" y="23157"/>
                    <a:pt x="32703" y="24465"/>
                    <a:pt x="34948" y="24465"/>
                  </a:cubicBezTo>
                  <a:cubicBezTo>
                    <a:pt x="35537" y="24465"/>
                    <a:pt x="36013" y="24375"/>
                    <a:pt x="36314" y="24148"/>
                  </a:cubicBezTo>
                  <a:cubicBezTo>
                    <a:pt x="38816" y="23606"/>
                    <a:pt x="43303" y="19274"/>
                    <a:pt x="41137" y="18500"/>
                  </a:cubicBezTo>
                  <a:lnTo>
                    <a:pt x="41137" y="18500"/>
                  </a:lnTo>
                  <a:cubicBezTo>
                    <a:pt x="39565" y="18986"/>
                    <a:pt x="37927" y="19194"/>
                    <a:pt x="36455" y="19194"/>
                  </a:cubicBezTo>
                  <a:cubicBezTo>
                    <a:pt x="32299" y="19194"/>
                    <a:pt x="29474" y="17531"/>
                    <a:pt x="33245" y="15740"/>
                  </a:cubicBezTo>
                  <a:cubicBezTo>
                    <a:pt x="36340" y="14554"/>
                    <a:pt x="40131" y="15818"/>
                    <a:pt x="42375" y="13006"/>
                  </a:cubicBezTo>
                  <a:cubicBezTo>
                    <a:pt x="43355" y="10453"/>
                    <a:pt x="44696" y="5966"/>
                    <a:pt x="43742" y="4109"/>
                  </a:cubicBezTo>
                  <a:cubicBezTo>
                    <a:pt x="41314" y="2858"/>
                    <a:pt x="38595" y="2047"/>
                    <a:pt x="36153" y="2047"/>
                  </a:cubicBezTo>
                  <a:cubicBezTo>
                    <a:pt x="32654" y="2047"/>
                    <a:pt x="29725" y="3712"/>
                    <a:pt x="29041" y="8132"/>
                  </a:cubicBezTo>
                  <a:cubicBezTo>
                    <a:pt x="28743" y="9270"/>
                    <a:pt x="28120" y="10152"/>
                    <a:pt x="27203" y="10152"/>
                  </a:cubicBezTo>
                  <a:cubicBezTo>
                    <a:pt x="26852" y="10152"/>
                    <a:pt x="26459" y="10023"/>
                    <a:pt x="26024" y="9731"/>
                  </a:cubicBezTo>
                  <a:cubicBezTo>
                    <a:pt x="23651" y="7100"/>
                    <a:pt x="26901" y="3851"/>
                    <a:pt x="27468" y="1065"/>
                  </a:cubicBezTo>
                  <a:cubicBezTo>
                    <a:pt x="27065" y="312"/>
                    <a:pt x="26401" y="0"/>
                    <a:pt x="256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4841875" y="3612075"/>
              <a:ext cx="811775" cy="761500"/>
            </a:xfrm>
            <a:custGeom>
              <a:avLst/>
              <a:gdLst/>
              <a:ahLst/>
              <a:cxnLst/>
              <a:rect l="l" t="t" r="r" b="b"/>
              <a:pathLst>
                <a:path w="32471" h="30460" extrusionOk="0">
                  <a:moveTo>
                    <a:pt x="21097" y="0"/>
                  </a:moveTo>
                  <a:lnTo>
                    <a:pt x="21097" y="0"/>
                  </a:lnTo>
                  <a:cubicBezTo>
                    <a:pt x="18312" y="4075"/>
                    <a:pt x="17873" y="9827"/>
                    <a:pt x="20014" y="14675"/>
                  </a:cubicBezTo>
                  <a:cubicBezTo>
                    <a:pt x="17796" y="15759"/>
                    <a:pt x="15114" y="17177"/>
                    <a:pt x="12663" y="18544"/>
                  </a:cubicBezTo>
                  <a:cubicBezTo>
                    <a:pt x="8614" y="14005"/>
                    <a:pt x="8589" y="9827"/>
                    <a:pt x="10007" y="4901"/>
                  </a:cubicBezTo>
                  <a:lnTo>
                    <a:pt x="10007" y="4901"/>
                  </a:lnTo>
                  <a:cubicBezTo>
                    <a:pt x="7841" y="9208"/>
                    <a:pt x="8924" y="14908"/>
                    <a:pt x="12457" y="18647"/>
                  </a:cubicBezTo>
                  <a:cubicBezTo>
                    <a:pt x="10884" y="19524"/>
                    <a:pt x="8769" y="20762"/>
                    <a:pt x="6912" y="21897"/>
                  </a:cubicBezTo>
                  <a:cubicBezTo>
                    <a:pt x="2192" y="20607"/>
                    <a:pt x="26" y="15217"/>
                    <a:pt x="464" y="10446"/>
                  </a:cubicBezTo>
                  <a:lnTo>
                    <a:pt x="464" y="10446"/>
                  </a:lnTo>
                  <a:cubicBezTo>
                    <a:pt x="0" y="10884"/>
                    <a:pt x="284" y="12096"/>
                    <a:pt x="258" y="13231"/>
                  </a:cubicBezTo>
                  <a:cubicBezTo>
                    <a:pt x="568" y="16739"/>
                    <a:pt x="2734" y="20891"/>
                    <a:pt x="6628" y="22052"/>
                  </a:cubicBezTo>
                  <a:cubicBezTo>
                    <a:pt x="6345" y="22464"/>
                    <a:pt x="4153" y="23135"/>
                    <a:pt x="4230" y="23805"/>
                  </a:cubicBezTo>
                  <a:cubicBezTo>
                    <a:pt x="4926" y="23367"/>
                    <a:pt x="6061" y="22671"/>
                    <a:pt x="7170" y="22000"/>
                  </a:cubicBezTo>
                  <a:lnTo>
                    <a:pt x="7170" y="22000"/>
                  </a:lnTo>
                  <a:cubicBezTo>
                    <a:pt x="5519" y="24527"/>
                    <a:pt x="6783" y="29840"/>
                    <a:pt x="9491" y="30459"/>
                  </a:cubicBezTo>
                  <a:cubicBezTo>
                    <a:pt x="5881" y="28138"/>
                    <a:pt x="5287" y="21819"/>
                    <a:pt x="10162" y="20220"/>
                  </a:cubicBezTo>
                  <a:cubicBezTo>
                    <a:pt x="14902" y="21989"/>
                    <a:pt x="18574" y="27881"/>
                    <a:pt x="24211" y="27881"/>
                  </a:cubicBezTo>
                  <a:cubicBezTo>
                    <a:pt x="24248" y="27881"/>
                    <a:pt x="24284" y="27881"/>
                    <a:pt x="24321" y="27880"/>
                  </a:cubicBezTo>
                  <a:cubicBezTo>
                    <a:pt x="18956" y="27236"/>
                    <a:pt x="15397" y="22438"/>
                    <a:pt x="10394" y="20091"/>
                  </a:cubicBezTo>
                  <a:cubicBezTo>
                    <a:pt x="13515" y="18286"/>
                    <a:pt x="16816" y="16507"/>
                    <a:pt x="20246" y="14804"/>
                  </a:cubicBezTo>
                  <a:lnTo>
                    <a:pt x="21871" y="14005"/>
                  </a:lnTo>
                  <a:cubicBezTo>
                    <a:pt x="24118" y="15173"/>
                    <a:pt x="27476" y="18015"/>
                    <a:pt x="30159" y="18015"/>
                  </a:cubicBezTo>
                  <a:cubicBezTo>
                    <a:pt x="30617" y="18015"/>
                    <a:pt x="31055" y="17932"/>
                    <a:pt x="31465" y="17745"/>
                  </a:cubicBezTo>
                  <a:lnTo>
                    <a:pt x="31465" y="17745"/>
                  </a:lnTo>
                  <a:cubicBezTo>
                    <a:pt x="31199" y="17778"/>
                    <a:pt x="30936" y="17794"/>
                    <a:pt x="30677" y="17794"/>
                  </a:cubicBezTo>
                  <a:cubicBezTo>
                    <a:pt x="27570" y="17794"/>
                    <a:pt x="24936" y="15495"/>
                    <a:pt x="22103" y="13876"/>
                  </a:cubicBezTo>
                  <a:cubicBezTo>
                    <a:pt x="25224" y="12380"/>
                    <a:pt x="31671" y="9053"/>
                    <a:pt x="32471" y="6061"/>
                  </a:cubicBezTo>
                  <a:lnTo>
                    <a:pt x="32471" y="6061"/>
                  </a:lnTo>
                  <a:cubicBezTo>
                    <a:pt x="31052" y="8176"/>
                    <a:pt x="28912" y="9904"/>
                    <a:pt x="26539" y="11297"/>
                  </a:cubicBezTo>
                  <a:cubicBezTo>
                    <a:pt x="25966" y="10495"/>
                    <a:pt x="28283" y="4708"/>
                    <a:pt x="28085" y="4708"/>
                  </a:cubicBezTo>
                  <a:cubicBezTo>
                    <a:pt x="28060" y="4708"/>
                    <a:pt x="27995" y="4799"/>
                    <a:pt x="27880" y="5004"/>
                  </a:cubicBezTo>
                  <a:cubicBezTo>
                    <a:pt x="24037" y="12432"/>
                    <a:pt x="30201" y="9904"/>
                    <a:pt x="20194" y="14572"/>
                  </a:cubicBezTo>
                  <a:cubicBezTo>
                    <a:pt x="17770" y="9208"/>
                    <a:pt x="19034" y="4256"/>
                    <a:pt x="210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4"/>
          <p:cNvSpPr/>
          <p:nvPr/>
        </p:nvSpPr>
        <p:spPr>
          <a:xfrm rot="10800000">
            <a:off x="8622333" y="148018"/>
            <a:ext cx="804487" cy="1089783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"/>
          <p:cNvSpPr/>
          <p:nvPr/>
        </p:nvSpPr>
        <p:spPr>
          <a:xfrm rot="10800000">
            <a:off x="8439485" y="1351926"/>
            <a:ext cx="1170190" cy="1585175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"/>
          <p:cNvSpPr txBox="1">
            <a:spLocks noGrp="1"/>
          </p:cNvSpPr>
          <p:nvPr>
            <p:ph type="title"/>
          </p:nvPr>
        </p:nvSpPr>
        <p:spPr>
          <a:xfrm>
            <a:off x="930900" y="605225"/>
            <a:ext cx="5950500" cy="4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8"/>
          <p:cNvSpPr/>
          <p:nvPr/>
        </p:nvSpPr>
        <p:spPr>
          <a:xfrm rot="1142206" flipH="1">
            <a:off x="8253163" y="2668388"/>
            <a:ext cx="1454876" cy="2256888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8"/>
          <p:cNvSpPr txBox="1">
            <a:spLocks noGrp="1"/>
          </p:cNvSpPr>
          <p:nvPr>
            <p:ph type="title"/>
          </p:nvPr>
        </p:nvSpPr>
        <p:spPr>
          <a:xfrm>
            <a:off x="2550000" y="1505388"/>
            <a:ext cx="4044000" cy="13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13" name="Google Shape;213;p8"/>
          <p:cNvSpPr/>
          <p:nvPr/>
        </p:nvSpPr>
        <p:spPr>
          <a:xfrm rot="-5400000">
            <a:off x="6123141" y="3933034"/>
            <a:ext cx="1121717" cy="1519512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" name="Google Shape;214;p8"/>
          <p:cNvGrpSpPr/>
          <p:nvPr/>
        </p:nvGrpSpPr>
        <p:grpSpPr>
          <a:xfrm rot="-5400000">
            <a:off x="7033878" y="4296163"/>
            <a:ext cx="1299451" cy="1044057"/>
            <a:chOff x="4649450" y="3527425"/>
            <a:chExt cx="1224050" cy="983475"/>
          </a:xfrm>
        </p:grpSpPr>
        <p:sp>
          <p:nvSpPr>
            <p:cNvPr id="215" name="Google Shape;215;p8"/>
            <p:cNvSpPr/>
            <p:nvPr/>
          </p:nvSpPr>
          <p:spPr>
            <a:xfrm>
              <a:off x="4649450" y="4150450"/>
              <a:ext cx="456475" cy="168275"/>
            </a:xfrm>
            <a:custGeom>
              <a:avLst/>
              <a:gdLst/>
              <a:ahLst/>
              <a:cxnLst/>
              <a:rect l="l" t="t" r="r" b="b"/>
              <a:pathLst>
                <a:path w="18259" h="6731" extrusionOk="0">
                  <a:moveTo>
                    <a:pt x="14506" y="1"/>
                  </a:moveTo>
                  <a:lnTo>
                    <a:pt x="14454" y="52"/>
                  </a:lnTo>
                  <a:cubicBezTo>
                    <a:pt x="10483" y="3121"/>
                    <a:pt x="5815" y="5107"/>
                    <a:pt x="888" y="5855"/>
                  </a:cubicBezTo>
                  <a:cubicBezTo>
                    <a:pt x="21" y="6472"/>
                    <a:pt x="0" y="6730"/>
                    <a:pt x="534" y="6730"/>
                  </a:cubicBezTo>
                  <a:cubicBezTo>
                    <a:pt x="3080" y="6730"/>
                    <a:pt x="18259" y="854"/>
                    <a:pt x="145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4756075" y="3527425"/>
              <a:ext cx="1117425" cy="983475"/>
            </a:xfrm>
            <a:custGeom>
              <a:avLst/>
              <a:gdLst/>
              <a:ahLst/>
              <a:cxnLst/>
              <a:rect l="l" t="t" r="r" b="b"/>
              <a:pathLst>
                <a:path w="44697" h="39339" extrusionOk="0">
                  <a:moveTo>
                    <a:pt x="36379" y="5979"/>
                  </a:moveTo>
                  <a:cubicBezTo>
                    <a:pt x="37626" y="5979"/>
                    <a:pt x="37864" y="7555"/>
                    <a:pt x="35747" y="9035"/>
                  </a:cubicBezTo>
                  <a:cubicBezTo>
                    <a:pt x="35259" y="9350"/>
                    <a:pt x="34824" y="9486"/>
                    <a:pt x="34473" y="9486"/>
                  </a:cubicBezTo>
                  <a:cubicBezTo>
                    <a:pt x="33357" y="9486"/>
                    <a:pt x="33082" y="8112"/>
                    <a:pt x="34612" y="6739"/>
                  </a:cubicBezTo>
                  <a:cubicBezTo>
                    <a:pt x="35297" y="6203"/>
                    <a:pt x="35910" y="5979"/>
                    <a:pt x="36379" y="5979"/>
                  </a:cubicBezTo>
                  <a:close/>
                  <a:moveTo>
                    <a:pt x="21172" y="10001"/>
                  </a:moveTo>
                  <a:cubicBezTo>
                    <a:pt x="21224" y="10001"/>
                    <a:pt x="21276" y="10006"/>
                    <a:pt x="21330" y="10015"/>
                  </a:cubicBezTo>
                  <a:cubicBezTo>
                    <a:pt x="22725" y="10339"/>
                    <a:pt x="21930" y="14441"/>
                    <a:pt x="20363" y="14441"/>
                  </a:cubicBezTo>
                  <a:cubicBezTo>
                    <a:pt x="20308" y="14441"/>
                    <a:pt x="20252" y="14435"/>
                    <a:pt x="20195" y="14425"/>
                  </a:cubicBezTo>
                  <a:cubicBezTo>
                    <a:pt x="18771" y="14125"/>
                    <a:pt x="19573" y="10001"/>
                    <a:pt x="21172" y="10001"/>
                  </a:cubicBezTo>
                  <a:close/>
                  <a:moveTo>
                    <a:pt x="19764" y="21596"/>
                  </a:moveTo>
                  <a:cubicBezTo>
                    <a:pt x="20187" y="21596"/>
                    <a:pt x="20679" y="21690"/>
                    <a:pt x="21227" y="21904"/>
                  </a:cubicBezTo>
                  <a:cubicBezTo>
                    <a:pt x="23760" y="23171"/>
                    <a:pt x="23321" y="25199"/>
                    <a:pt x="21380" y="25199"/>
                  </a:cubicBezTo>
                  <a:cubicBezTo>
                    <a:pt x="20950" y="25199"/>
                    <a:pt x="20447" y="25099"/>
                    <a:pt x="19885" y="24870"/>
                  </a:cubicBezTo>
                  <a:cubicBezTo>
                    <a:pt x="17338" y="23618"/>
                    <a:pt x="17796" y="21596"/>
                    <a:pt x="19764" y="21596"/>
                  </a:cubicBezTo>
                  <a:close/>
                  <a:moveTo>
                    <a:pt x="24182" y="26162"/>
                  </a:moveTo>
                  <a:cubicBezTo>
                    <a:pt x="24978" y="26162"/>
                    <a:pt x="26067" y="26763"/>
                    <a:pt x="25869" y="27630"/>
                  </a:cubicBezTo>
                  <a:cubicBezTo>
                    <a:pt x="25759" y="27880"/>
                    <a:pt x="25466" y="27993"/>
                    <a:pt x="25120" y="27993"/>
                  </a:cubicBezTo>
                  <a:cubicBezTo>
                    <a:pt x="24325" y="27993"/>
                    <a:pt x="23247" y="27401"/>
                    <a:pt x="23445" y="26521"/>
                  </a:cubicBezTo>
                  <a:cubicBezTo>
                    <a:pt x="23553" y="26273"/>
                    <a:pt x="23840" y="26162"/>
                    <a:pt x="24182" y="26162"/>
                  </a:cubicBezTo>
                  <a:close/>
                  <a:moveTo>
                    <a:pt x="25606" y="0"/>
                  </a:moveTo>
                  <a:cubicBezTo>
                    <a:pt x="22588" y="0"/>
                    <a:pt x="17675" y="4496"/>
                    <a:pt x="17900" y="6456"/>
                  </a:cubicBezTo>
                  <a:cubicBezTo>
                    <a:pt x="16987" y="8479"/>
                    <a:pt x="18562" y="15892"/>
                    <a:pt x="17553" y="15892"/>
                  </a:cubicBezTo>
                  <a:cubicBezTo>
                    <a:pt x="17250" y="15892"/>
                    <a:pt x="16715" y="15226"/>
                    <a:pt x="15811" y="13548"/>
                  </a:cubicBezTo>
                  <a:cubicBezTo>
                    <a:pt x="13644" y="6765"/>
                    <a:pt x="18519" y="3541"/>
                    <a:pt x="16894" y="2097"/>
                  </a:cubicBezTo>
                  <a:lnTo>
                    <a:pt x="16894" y="2097"/>
                  </a:lnTo>
                  <a:cubicBezTo>
                    <a:pt x="4927" y="6524"/>
                    <a:pt x="13981" y="20631"/>
                    <a:pt x="11457" y="20631"/>
                  </a:cubicBezTo>
                  <a:cubicBezTo>
                    <a:pt x="11408" y="20631"/>
                    <a:pt x="11355" y="20625"/>
                    <a:pt x="11297" y="20615"/>
                  </a:cubicBezTo>
                  <a:cubicBezTo>
                    <a:pt x="3844" y="16823"/>
                    <a:pt x="7919" y="10273"/>
                    <a:pt x="6268" y="9241"/>
                  </a:cubicBezTo>
                  <a:lnTo>
                    <a:pt x="6268" y="9241"/>
                  </a:lnTo>
                  <a:cubicBezTo>
                    <a:pt x="1780" y="9447"/>
                    <a:pt x="1" y="18345"/>
                    <a:pt x="1368" y="21131"/>
                  </a:cubicBezTo>
                  <a:cubicBezTo>
                    <a:pt x="2425" y="24225"/>
                    <a:pt x="5314" y="26727"/>
                    <a:pt x="8563" y="26933"/>
                  </a:cubicBezTo>
                  <a:cubicBezTo>
                    <a:pt x="6681" y="33304"/>
                    <a:pt x="11968" y="36295"/>
                    <a:pt x="13180" y="37095"/>
                  </a:cubicBezTo>
                  <a:cubicBezTo>
                    <a:pt x="16091" y="38759"/>
                    <a:pt x="18570" y="39338"/>
                    <a:pt x="20584" y="39338"/>
                  </a:cubicBezTo>
                  <a:cubicBezTo>
                    <a:pt x="22940" y="39338"/>
                    <a:pt x="24659" y="38544"/>
                    <a:pt x="25688" y="37766"/>
                  </a:cubicBezTo>
                  <a:cubicBezTo>
                    <a:pt x="27932" y="35831"/>
                    <a:pt x="26101" y="36167"/>
                    <a:pt x="21975" y="35702"/>
                  </a:cubicBezTo>
                  <a:cubicBezTo>
                    <a:pt x="17100" y="35522"/>
                    <a:pt x="14469" y="31086"/>
                    <a:pt x="15991" y="29616"/>
                  </a:cubicBezTo>
                  <a:cubicBezTo>
                    <a:pt x="16201" y="29582"/>
                    <a:pt x="16415" y="29566"/>
                    <a:pt x="16633" y="29566"/>
                  </a:cubicBezTo>
                  <a:cubicBezTo>
                    <a:pt x="19978" y="29566"/>
                    <a:pt x="24301" y="33264"/>
                    <a:pt x="28670" y="33264"/>
                  </a:cubicBezTo>
                  <a:cubicBezTo>
                    <a:pt x="29941" y="33264"/>
                    <a:pt x="31216" y="32951"/>
                    <a:pt x="32471" y="32143"/>
                  </a:cubicBezTo>
                  <a:cubicBezTo>
                    <a:pt x="34277" y="31215"/>
                    <a:pt x="38068" y="28558"/>
                    <a:pt x="36933" y="27759"/>
                  </a:cubicBezTo>
                  <a:lnTo>
                    <a:pt x="36933" y="27759"/>
                  </a:lnTo>
                  <a:cubicBezTo>
                    <a:pt x="35945" y="27884"/>
                    <a:pt x="34966" y="27947"/>
                    <a:pt x="34021" y="27947"/>
                  </a:cubicBezTo>
                  <a:cubicBezTo>
                    <a:pt x="29910" y="27947"/>
                    <a:pt x="26443" y="26752"/>
                    <a:pt x="25688" y="24277"/>
                  </a:cubicBezTo>
                  <a:cubicBezTo>
                    <a:pt x="25424" y="23442"/>
                    <a:pt x="25932" y="23157"/>
                    <a:pt x="26853" y="23157"/>
                  </a:cubicBezTo>
                  <a:cubicBezTo>
                    <a:pt x="28828" y="23157"/>
                    <a:pt x="32703" y="24465"/>
                    <a:pt x="34948" y="24465"/>
                  </a:cubicBezTo>
                  <a:cubicBezTo>
                    <a:pt x="35537" y="24465"/>
                    <a:pt x="36013" y="24375"/>
                    <a:pt x="36314" y="24148"/>
                  </a:cubicBezTo>
                  <a:cubicBezTo>
                    <a:pt x="38816" y="23606"/>
                    <a:pt x="43303" y="19274"/>
                    <a:pt x="41137" y="18500"/>
                  </a:cubicBezTo>
                  <a:lnTo>
                    <a:pt x="41137" y="18500"/>
                  </a:lnTo>
                  <a:cubicBezTo>
                    <a:pt x="39565" y="18986"/>
                    <a:pt x="37927" y="19194"/>
                    <a:pt x="36455" y="19194"/>
                  </a:cubicBezTo>
                  <a:cubicBezTo>
                    <a:pt x="32299" y="19194"/>
                    <a:pt x="29474" y="17531"/>
                    <a:pt x="33245" y="15740"/>
                  </a:cubicBezTo>
                  <a:cubicBezTo>
                    <a:pt x="36340" y="14554"/>
                    <a:pt x="40131" y="15818"/>
                    <a:pt x="42375" y="13006"/>
                  </a:cubicBezTo>
                  <a:cubicBezTo>
                    <a:pt x="43355" y="10453"/>
                    <a:pt x="44696" y="5966"/>
                    <a:pt x="43742" y="4109"/>
                  </a:cubicBezTo>
                  <a:cubicBezTo>
                    <a:pt x="41314" y="2858"/>
                    <a:pt x="38595" y="2047"/>
                    <a:pt x="36153" y="2047"/>
                  </a:cubicBezTo>
                  <a:cubicBezTo>
                    <a:pt x="32654" y="2047"/>
                    <a:pt x="29725" y="3712"/>
                    <a:pt x="29041" y="8132"/>
                  </a:cubicBezTo>
                  <a:cubicBezTo>
                    <a:pt x="28743" y="9270"/>
                    <a:pt x="28120" y="10152"/>
                    <a:pt x="27203" y="10152"/>
                  </a:cubicBezTo>
                  <a:cubicBezTo>
                    <a:pt x="26852" y="10152"/>
                    <a:pt x="26459" y="10023"/>
                    <a:pt x="26024" y="9731"/>
                  </a:cubicBezTo>
                  <a:cubicBezTo>
                    <a:pt x="23651" y="7100"/>
                    <a:pt x="26901" y="3851"/>
                    <a:pt x="27468" y="1065"/>
                  </a:cubicBezTo>
                  <a:cubicBezTo>
                    <a:pt x="27065" y="312"/>
                    <a:pt x="26401" y="0"/>
                    <a:pt x="256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4841875" y="3612075"/>
              <a:ext cx="811775" cy="761500"/>
            </a:xfrm>
            <a:custGeom>
              <a:avLst/>
              <a:gdLst/>
              <a:ahLst/>
              <a:cxnLst/>
              <a:rect l="l" t="t" r="r" b="b"/>
              <a:pathLst>
                <a:path w="32471" h="30460" extrusionOk="0">
                  <a:moveTo>
                    <a:pt x="21097" y="0"/>
                  </a:moveTo>
                  <a:lnTo>
                    <a:pt x="21097" y="0"/>
                  </a:lnTo>
                  <a:cubicBezTo>
                    <a:pt x="18312" y="4075"/>
                    <a:pt x="17873" y="9827"/>
                    <a:pt x="20014" y="14675"/>
                  </a:cubicBezTo>
                  <a:cubicBezTo>
                    <a:pt x="17796" y="15759"/>
                    <a:pt x="15114" y="17177"/>
                    <a:pt x="12663" y="18544"/>
                  </a:cubicBezTo>
                  <a:cubicBezTo>
                    <a:pt x="8614" y="14005"/>
                    <a:pt x="8589" y="9827"/>
                    <a:pt x="10007" y="4901"/>
                  </a:cubicBezTo>
                  <a:lnTo>
                    <a:pt x="10007" y="4901"/>
                  </a:lnTo>
                  <a:cubicBezTo>
                    <a:pt x="7841" y="9208"/>
                    <a:pt x="8924" y="14908"/>
                    <a:pt x="12457" y="18647"/>
                  </a:cubicBezTo>
                  <a:cubicBezTo>
                    <a:pt x="10884" y="19524"/>
                    <a:pt x="8769" y="20762"/>
                    <a:pt x="6912" y="21897"/>
                  </a:cubicBezTo>
                  <a:cubicBezTo>
                    <a:pt x="2192" y="20607"/>
                    <a:pt x="26" y="15217"/>
                    <a:pt x="464" y="10446"/>
                  </a:cubicBezTo>
                  <a:lnTo>
                    <a:pt x="464" y="10446"/>
                  </a:lnTo>
                  <a:cubicBezTo>
                    <a:pt x="0" y="10884"/>
                    <a:pt x="284" y="12096"/>
                    <a:pt x="258" y="13231"/>
                  </a:cubicBezTo>
                  <a:cubicBezTo>
                    <a:pt x="568" y="16739"/>
                    <a:pt x="2734" y="20891"/>
                    <a:pt x="6628" y="22052"/>
                  </a:cubicBezTo>
                  <a:cubicBezTo>
                    <a:pt x="6345" y="22464"/>
                    <a:pt x="4153" y="23135"/>
                    <a:pt x="4230" y="23805"/>
                  </a:cubicBezTo>
                  <a:cubicBezTo>
                    <a:pt x="4926" y="23367"/>
                    <a:pt x="6061" y="22671"/>
                    <a:pt x="7170" y="22000"/>
                  </a:cubicBezTo>
                  <a:lnTo>
                    <a:pt x="7170" y="22000"/>
                  </a:lnTo>
                  <a:cubicBezTo>
                    <a:pt x="5519" y="24527"/>
                    <a:pt x="6783" y="29840"/>
                    <a:pt x="9491" y="30459"/>
                  </a:cubicBezTo>
                  <a:cubicBezTo>
                    <a:pt x="5881" y="28138"/>
                    <a:pt x="5287" y="21819"/>
                    <a:pt x="10162" y="20220"/>
                  </a:cubicBezTo>
                  <a:cubicBezTo>
                    <a:pt x="14902" y="21989"/>
                    <a:pt x="18574" y="27881"/>
                    <a:pt x="24211" y="27881"/>
                  </a:cubicBezTo>
                  <a:cubicBezTo>
                    <a:pt x="24248" y="27881"/>
                    <a:pt x="24284" y="27881"/>
                    <a:pt x="24321" y="27880"/>
                  </a:cubicBezTo>
                  <a:cubicBezTo>
                    <a:pt x="18956" y="27236"/>
                    <a:pt x="15397" y="22438"/>
                    <a:pt x="10394" y="20091"/>
                  </a:cubicBezTo>
                  <a:cubicBezTo>
                    <a:pt x="13515" y="18286"/>
                    <a:pt x="16816" y="16507"/>
                    <a:pt x="20246" y="14804"/>
                  </a:cubicBezTo>
                  <a:lnTo>
                    <a:pt x="21871" y="14005"/>
                  </a:lnTo>
                  <a:cubicBezTo>
                    <a:pt x="24118" y="15173"/>
                    <a:pt x="27476" y="18015"/>
                    <a:pt x="30159" y="18015"/>
                  </a:cubicBezTo>
                  <a:cubicBezTo>
                    <a:pt x="30617" y="18015"/>
                    <a:pt x="31055" y="17932"/>
                    <a:pt x="31465" y="17745"/>
                  </a:cubicBezTo>
                  <a:lnTo>
                    <a:pt x="31465" y="17745"/>
                  </a:lnTo>
                  <a:cubicBezTo>
                    <a:pt x="31199" y="17778"/>
                    <a:pt x="30936" y="17794"/>
                    <a:pt x="30677" y="17794"/>
                  </a:cubicBezTo>
                  <a:cubicBezTo>
                    <a:pt x="27570" y="17794"/>
                    <a:pt x="24936" y="15495"/>
                    <a:pt x="22103" y="13876"/>
                  </a:cubicBezTo>
                  <a:cubicBezTo>
                    <a:pt x="25224" y="12380"/>
                    <a:pt x="31671" y="9053"/>
                    <a:pt x="32471" y="6061"/>
                  </a:cubicBezTo>
                  <a:lnTo>
                    <a:pt x="32471" y="6061"/>
                  </a:lnTo>
                  <a:cubicBezTo>
                    <a:pt x="31052" y="8176"/>
                    <a:pt x="28912" y="9904"/>
                    <a:pt x="26539" y="11297"/>
                  </a:cubicBezTo>
                  <a:cubicBezTo>
                    <a:pt x="25966" y="10495"/>
                    <a:pt x="28283" y="4708"/>
                    <a:pt x="28085" y="4708"/>
                  </a:cubicBezTo>
                  <a:cubicBezTo>
                    <a:pt x="28060" y="4708"/>
                    <a:pt x="27995" y="4799"/>
                    <a:pt x="27880" y="5004"/>
                  </a:cubicBezTo>
                  <a:cubicBezTo>
                    <a:pt x="24037" y="12432"/>
                    <a:pt x="30201" y="9904"/>
                    <a:pt x="20194" y="14572"/>
                  </a:cubicBezTo>
                  <a:cubicBezTo>
                    <a:pt x="17770" y="9208"/>
                    <a:pt x="19034" y="4256"/>
                    <a:pt x="210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8" name="Google Shape;218;p8"/>
          <p:cNvSpPr/>
          <p:nvPr/>
        </p:nvSpPr>
        <p:spPr>
          <a:xfrm rot="-3298146">
            <a:off x="8027356" y="3835852"/>
            <a:ext cx="1121745" cy="1519550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8"/>
          <p:cNvSpPr/>
          <p:nvPr/>
        </p:nvSpPr>
        <p:spPr>
          <a:xfrm rot="10800000" flipH="1">
            <a:off x="-258516" y="-299425"/>
            <a:ext cx="1249219" cy="1692230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8"/>
          <p:cNvSpPr/>
          <p:nvPr/>
        </p:nvSpPr>
        <p:spPr>
          <a:xfrm rot="5400000">
            <a:off x="281375" y="-501557"/>
            <a:ext cx="924183" cy="1251926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8"/>
          <p:cNvSpPr/>
          <p:nvPr/>
        </p:nvSpPr>
        <p:spPr>
          <a:xfrm rot="8874477">
            <a:off x="-443223" y="1661249"/>
            <a:ext cx="1344219" cy="1821006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8"/>
          <p:cNvSpPr txBox="1">
            <a:spLocks noGrp="1"/>
          </p:cNvSpPr>
          <p:nvPr>
            <p:ph type="body" idx="1"/>
          </p:nvPr>
        </p:nvSpPr>
        <p:spPr>
          <a:xfrm>
            <a:off x="2550000" y="2833813"/>
            <a:ext cx="4044000" cy="8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23" name="Google Shape;223;p8"/>
          <p:cNvGrpSpPr/>
          <p:nvPr/>
        </p:nvGrpSpPr>
        <p:grpSpPr>
          <a:xfrm rot="5400000">
            <a:off x="-417547" y="927144"/>
            <a:ext cx="1091217" cy="899093"/>
            <a:chOff x="4626556" y="3501085"/>
            <a:chExt cx="1193630" cy="983475"/>
          </a:xfrm>
        </p:grpSpPr>
        <p:sp>
          <p:nvSpPr>
            <p:cNvPr id="224" name="Google Shape;224;p8"/>
            <p:cNvSpPr/>
            <p:nvPr/>
          </p:nvSpPr>
          <p:spPr>
            <a:xfrm>
              <a:off x="4626556" y="4118393"/>
              <a:ext cx="456475" cy="168275"/>
            </a:xfrm>
            <a:custGeom>
              <a:avLst/>
              <a:gdLst/>
              <a:ahLst/>
              <a:cxnLst/>
              <a:rect l="l" t="t" r="r" b="b"/>
              <a:pathLst>
                <a:path w="18259" h="6731" extrusionOk="0">
                  <a:moveTo>
                    <a:pt x="14506" y="1"/>
                  </a:moveTo>
                  <a:lnTo>
                    <a:pt x="14454" y="52"/>
                  </a:lnTo>
                  <a:cubicBezTo>
                    <a:pt x="10483" y="3121"/>
                    <a:pt x="5815" y="5107"/>
                    <a:pt x="888" y="5855"/>
                  </a:cubicBezTo>
                  <a:cubicBezTo>
                    <a:pt x="21" y="6472"/>
                    <a:pt x="0" y="6730"/>
                    <a:pt x="534" y="6730"/>
                  </a:cubicBezTo>
                  <a:cubicBezTo>
                    <a:pt x="3080" y="6730"/>
                    <a:pt x="18259" y="854"/>
                    <a:pt x="145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4702761" y="3501085"/>
              <a:ext cx="1117425" cy="983475"/>
            </a:xfrm>
            <a:custGeom>
              <a:avLst/>
              <a:gdLst/>
              <a:ahLst/>
              <a:cxnLst/>
              <a:rect l="l" t="t" r="r" b="b"/>
              <a:pathLst>
                <a:path w="44697" h="39339" extrusionOk="0">
                  <a:moveTo>
                    <a:pt x="36379" y="5979"/>
                  </a:moveTo>
                  <a:cubicBezTo>
                    <a:pt x="37626" y="5979"/>
                    <a:pt x="37864" y="7555"/>
                    <a:pt x="35747" y="9035"/>
                  </a:cubicBezTo>
                  <a:cubicBezTo>
                    <a:pt x="35259" y="9350"/>
                    <a:pt x="34824" y="9486"/>
                    <a:pt x="34473" y="9486"/>
                  </a:cubicBezTo>
                  <a:cubicBezTo>
                    <a:pt x="33357" y="9486"/>
                    <a:pt x="33082" y="8112"/>
                    <a:pt x="34612" y="6739"/>
                  </a:cubicBezTo>
                  <a:cubicBezTo>
                    <a:pt x="35297" y="6203"/>
                    <a:pt x="35910" y="5979"/>
                    <a:pt x="36379" y="5979"/>
                  </a:cubicBezTo>
                  <a:close/>
                  <a:moveTo>
                    <a:pt x="21172" y="10001"/>
                  </a:moveTo>
                  <a:cubicBezTo>
                    <a:pt x="21224" y="10001"/>
                    <a:pt x="21276" y="10006"/>
                    <a:pt x="21330" y="10015"/>
                  </a:cubicBezTo>
                  <a:cubicBezTo>
                    <a:pt x="22725" y="10339"/>
                    <a:pt x="21930" y="14441"/>
                    <a:pt x="20363" y="14441"/>
                  </a:cubicBezTo>
                  <a:cubicBezTo>
                    <a:pt x="20308" y="14441"/>
                    <a:pt x="20252" y="14435"/>
                    <a:pt x="20195" y="14425"/>
                  </a:cubicBezTo>
                  <a:cubicBezTo>
                    <a:pt x="18771" y="14125"/>
                    <a:pt x="19573" y="10001"/>
                    <a:pt x="21172" y="10001"/>
                  </a:cubicBezTo>
                  <a:close/>
                  <a:moveTo>
                    <a:pt x="19764" y="21596"/>
                  </a:moveTo>
                  <a:cubicBezTo>
                    <a:pt x="20187" y="21596"/>
                    <a:pt x="20679" y="21690"/>
                    <a:pt x="21227" y="21904"/>
                  </a:cubicBezTo>
                  <a:cubicBezTo>
                    <a:pt x="23760" y="23171"/>
                    <a:pt x="23321" y="25199"/>
                    <a:pt x="21380" y="25199"/>
                  </a:cubicBezTo>
                  <a:cubicBezTo>
                    <a:pt x="20950" y="25199"/>
                    <a:pt x="20447" y="25099"/>
                    <a:pt x="19885" y="24870"/>
                  </a:cubicBezTo>
                  <a:cubicBezTo>
                    <a:pt x="17338" y="23618"/>
                    <a:pt x="17796" y="21596"/>
                    <a:pt x="19764" y="21596"/>
                  </a:cubicBezTo>
                  <a:close/>
                  <a:moveTo>
                    <a:pt x="24182" y="26162"/>
                  </a:moveTo>
                  <a:cubicBezTo>
                    <a:pt x="24978" y="26162"/>
                    <a:pt x="26067" y="26763"/>
                    <a:pt x="25869" y="27630"/>
                  </a:cubicBezTo>
                  <a:cubicBezTo>
                    <a:pt x="25759" y="27880"/>
                    <a:pt x="25466" y="27993"/>
                    <a:pt x="25120" y="27993"/>
                  </a:cubicBezTo>
                  <a:cubicBezTo>
                    <a:pt x="24325" y="27993"/>
                    <a:pt x="23247" y="27401"/>
                    <a:pt x="23445" y="26521"/>
                  </a:cubicBezTo>
                  <a:cubicBezTo>
                    <a:pt x="23553" y="26273"/>
                    <a:pt x="23840" y="26162"/>
                    <a:pt x="24182" y="26162"/>
                  </a:cubicBezTo>
                  <a:close/>
                  <a:moveTo>
                    <a:pt x="25606" y="0"/>
                  </a:moveTo>
                  <a:cubicBezTo>
                    <a:pt x="22588" y="0"/>
                    <a:pt x="17675" y="4496"/>
                    <a:pt x="17900" y="6456"/>
                  </a:cubicBezTo>
                  <a:cubicBezTo>
                    <a:pt x="16987" y="8479"/>
                    <a:pt x="18562" y="15892"/>
                    <a:pt x="17553" y="15892"/>
                  </a:cubicBezTo>
                  <a:cubicBezTo>
                    <a:pt x="17250" y="15892"/>
                    <a:pt x="16715" y="15226"/>
                    <a:pt x="15811" y="13548"/>
                  </a:cubicBezTo>
                  <a:cubicBezTo>
                    <a:pt x="13644" y="6765"/>
                    <a:pt x="18519" y="3541"/>
                    <a:pt x="16894" y="2097"/>
                  </a:cubicBezTo>
                  <a:lnTo>
                    <a:pt x="16894" y="2097"/>
                  </a:lnTo>
                  <a:cubicBezTo>
                    <a:pt x="4927" y="6524"/>
                    <a:pt x="13981" y="20631"/>
                    <a:pt x="11457" y="20631"/>
                  </a:cubicBezTo>
                  <a:cubicBezTo>
                    <a:pt x="11408" y="20631"/>
                    <a:pt x="11355" y="20625"/>
                    <a:pt x="11297" y="20615"/>
                  </a:cubicBezTo>
                  <a:cubicBezTo>
                    <a:pt x="3844" y="16823"/>
                    <a:pt x="7919" y="10273"/>
                    <a:pt x="6268" y="9241"/>
                  </a:cubicBezTo>
                  <a:lnTo>
                    <a:pt x="6268" y="9241"/>
                  </a:lnTo>
                  <a:cubicBezTo>
                    <a:pt x="1780" y="9447"/>
                    <a:pt x="1" y="18345"/>
                    <a:pt x="1368" y="21131"/>
                  </a:cubicBezTo>
                  <a:cubicBezTo>
                    <a:pt x="2425" y="24225"/>
                    <a:pt x="5314" y="26727"/>
                    <a:pt x="8563" y="26933"/>
                  </a:cubicBezTo>
                  <a:cubicBezTo>
                    <a:pt x="6681" y="33304"/>
                    <a:pt x="11968" y="36295"/>
                    <a:pt x="13180" y="37095"/>
                  </a:cubicBezTo>
                  <a:cubicBezTo>
                    <a:pt x="16091" y="38759"/>
                    <a:pt x="18570" y="39338"/>
                    <a:pt x="20584" y="39338"/>
                  </a:cubicBezTo>
                  <a:cubicBezTo>
                    <a:pt x="22940" y="39338"/>
                    <a:pt x="24659" y="38544"/>
                    <a:pt x="25688" y="37766"/>
                  </a:cubicBezTo>
                  <a:cubicBezTo>
                    <a:pt x="27932" y="35831"/>
                    <a:pt x="26101" y="36167"/>
                    <a:pt x="21975" y="35702"/>
                  </a:cubicBezTo>
                  <a:cubicBezTo>
                    <a:pt x="17100" y="35522"/>
                    <a:pt x="14469" y="31086"/>
                    <a:pt x="15991" y="29616"/>
                  </a:cubicBezTo>
                  <a:cubicBezTo>
                    <a:pt x="16201" y="29582"/>
                    <a:pt x="16415" y="29566"/>
                    <a:pt x="16633" y="29566"/>
                  </a:cubicBezTo>
                  <a:cubicBezTo>
                    <a:pt x="19978" y="29566"/>
                    <a:pt x="24301" y="33264"/>
                    <a:pt x="28670" y="33264"/>
                  </a:cubicBezTo>
                  <a:cubicBezTo>
                    <a:pt x="29941" y="33264"/>
                    <a:pt x="31216" y="32951"/>
                    <a:pt x="32471" y="32143"/>
                  </a:cubicBezTo>
                  <a:cubicBezTo>
                    <a:pt x="34277" y="31215"/>
                    <a:pt x="38068" y="28558"/>
                    <a:pt x="36933" y="27759"/>
                  </a:cubicBezTo>
                  <a:lnTo>
                    <a:pt x="36933" y="27759"/>
                  </a:lnTo>
                  <a:cubicBezTo>
                    <a:pt x="35945" y="27884"/>
                    <a:pt x="34966" y="27947"/>
                    <a:pt x="34021" y="27947"/>
                  </a:cubicBezTo>
                  <a:cubicBezTo>
                    <a:pt x="29910" y="27947"/>
                    <a:pt x="26443" y="26752"/>
                    <a:pt x="25688" y="24277"/>
                  </a:cubicBezTo>
                  <a:cubicBezTo>
                    <a:pt x="25424" y="23442"/>
                    <a:pt x="25932" y="23157"/>
                    <a:pt x="26853" y="23157"/>
                  </a:cubicBezTo>
                  <a:cubicBezTo>
                    <a:pt x="28828" y="23157"/>
                    <a:pt x="32703" y="24465"/>
                    <a:pt x="34948" y="24465"/>
                  </a:cubicBezTo>
                  <a:cubicBezTo>
                    <a:pt x="35537" y="24465"/>
                    <a:pt x="36013" y="24375"/>
                    <a:pt x="36314" y="24148"/>
                  </a:cubicBezTo>
                  <a:cubicBezTo>
                    <a:pt x="38816" y="23606"/>
                    <a:pt x="43303" y="19274"/>
                    <a:pt x="41137" y="18500"/>
                  </a:cubicBezTo>
                  <a:lnTo>
                    <a:pt x="41137" y="18500"/>
                  </a:lnTo>
                  <a:cubicBezTo>
                    <a:pt x="39565" y="18986"/>
                    <a:pt x="37927" y="19194"/>
                    <a:pt x="36455" y="19194"/>
                  </a:cubicBezTo>
                  <a:cubicBezTo>
                    <a:pt x="32299" y="19194"/>
                    <a:pt x="29474" y="17531"/>
                    <a:pt x="33245" y="15740"/>
                  </a:cubicBezTo>
                  <a:cubicBezTo>
                    <a:pt x="36340" y="14554"/>
                    <a:pt x="40131" y="15818"/>
                    <a:pt x="42375" y="13006"/>
                  </a:cubicBezTo>
                  <a:cubicBezTo>
                    <a:pt x="43355" y="10453"/>
                    <a:pt x="44696" y="5966"/>
                    <a:pt x="43742" y="4109"/>
                  </a:cubicBezTo>
                  <a:cubicBezTo>
                    <a:pt x="41314" y="2858"/>
                    <a:pt x="38595" y="2047"/>
                    <a:pt x="36153" y="2047"/>
                  </a:cubicBezTo>
                  <a:cubicBezTo>
                    <a:pt x="32654" y="2047"/>
                    <a:pt x="29725" y="3712"/>
                    <a:pt x="29041" y="8132"/>
                  </a:cubicBezTo>
                  <a:cubicBezTo>
                    <a:pt x="28743" y="9270"/>
                    <a:pt x="28120" y="10152"/>
                    <a:pt x="27203" y="10152"/>
                  </a:cubicBezTo>
                  <a:cubicBezTo>
                    <a:pt x="26852" y="10152"/>
                    <a:pt x="26459" y="10023"/>
                    <a:pt x="26024" y="9731"/>
                  </a:cubicBezTo>
                  <a:cubicBezTo>
                    <a:pt x="23651" y="7100"/>
                    <a:pt x="26901" y="3851"/>
                    <a:pt x="27468" y="1065"/>
                  </a:cubicBezTo>
                  <a:cubicBezTo>
                    <a:pt x="27065" y="312"/>
                    <a:pt x="26401" y="0"/>
                    <a:pt x="256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4809818" y="3586908"/>
              <a:ext cx="811775" cy="761500"/>
            </a:xfrm>
            <a:custGeom>
              <a:avLst/>
              <a:gdLst/>
              <a:ahLst/>
              <a:cxnLst/>
              <a:rect l="l" t="t" r="r" b="b"/>
              <a:pathLst>
                <a:path w="32471" h="30460" extrusionOk="0">
                  <a:moveTo>
                    <a:pt x="21097" y="0"/>
                  </a:moveTo>
                  <a:lnTo>
                    <a:pt x="21097" y="0"/>
                  </a:lnTo>
                  <a:cubicBezTo>
                    <a:pt x="18312" y="4075"/>
                    <a:pt x="17873" y="9827"/>
                    <a:pt x="20014" y="14675"/>
                  </a:cubicBezTo>
                  <a:cubicBezTo>
                    <a:pt x="17796" y="15759"/>
                    <a:pt x="15114" y="17177"/>
                    <a:pt x="12663" y="18544"/>
                  </a:cubicBezTo>
                  <a:cubicBezTo>
                    <a:pt x="8614" y="14005"/>
                    <a:pt x="8589" y="9827"/>
                    <a:pt x="10007" y="4901"/>
                  </a:cubicBezTo>
                  <a:lnTo>
                    <a:pt x="10007" y="4901"/>
                  </a:lnTo>
                  <a:cubicBezTo>
                    <a:pt x="7841" y="9208"/>
                    <a:pt x="8924" y="14908"/>
                    <a:pt x="12457" y="18647"/>
                  </a:cubicBezTo>
                  <a:cubicBezTo>
                    <a:pt x="10884" y="19524"/>
                    <a:pt x="8769" y="20762"/>
                    <a:pt x="6912" y="21897"/>
                  </a:cubicBezTo>
                  <a:cubicBezTo>
                    <a:pt x="2192" y="20607"/>
                    <a:pt x="26" y="15217"/>
                    <a:pt x="464" y="10446"/>
                  </a:cubicBezTo>
                  <a:lnTo>
                    <a:pt x="464" y="10446"/>
                  </a:lnTo>
                  <a:cubicBezTo>
                    <a:pt x="0" y="10884"/>
                    <a:pt x="284" y="12096"/>
                    <a:pt x="258" y="13231"/>
                  </a:cubicBezTo>
                  <a:cubicBezTo>
                    <a:pt x="568" y="16739"/>
                    <a:pt x="2734" y="20891"/>
                    <a:pt x="6628" y="22052"/>
                  </a:cubicBezTo>
                  <a:cubicBezTo>
                    <a:pt x="6345" y="22464"/>
                    <a:pt x="4153" y="23135"/>
                    <a:pt x="4230" y="23805"/>
                  </a:cubicBezTo>
                  <a:cubicBezTo>
                    <a:pt x="4926" y="23367"/>
                    <a:pt x="6061" y="22671"/>
                    <a:pt x="7170" y="22000"/>
                  </a:cubicBezTo>
                  <a:lnTo>
                    <a:pt x="7170" y="22000"/>
                  </a:lnTo>
                  <a:cubicBezTo>
                    <a:pt x="5519" y="24527"/>
                    <a:pt x="6783" y="29840"/>
                    <a:pt x="9491" y="30459"/>
                  </a:cubicBezTo>
                  <a:cubicBezTo>
                    <a:pt x="5881" y="28138"/>
                    <a:pt x="5287" y="21819"/>
                    <a:pt x="10162" y="20220"/>
                  </a:cubicBezTo>
                  <a:cubicBezTo>
                    <a:pt x="14902" y="21989"/>
                    <a:pt x="18574" y="27881"/>
                    <a:pt x="24211" y="27881"/>
                  </a:cubicBezTo>
                  <a:cubicBezTo>
                    <a:pt x="24248" y="27881"/>
                    <a:pt x="24284" y="27881"/>
                    <a:pt x="24321" y="27880"/>
                  </a:cubicBezTo>
                  <a:cubicBezTo>
                    <a:pt x="18956" y="27236"/>
                    <a:pt x="15397" y="22438"/>
                    <a:pt x="10394" y="20091"/>
                  </a:cubicBezTo>
                  <a:cubicBezTo>
                    <a:pt x="13515" y="18286"/>
                    <a:pt x="16816" y="16507"/>
                    <a:pt x="20246" y="14804"/>
                  </a:cubicBezTo>
                  <a:lnTo>
                    <a:pt x="21871" y="14005"/>
                  </a:lnTo>
                  <a:cubicBezTo>
                    <a:pt x="24118" y="15173"/>
                    <a:pt x="27476" y="18015"/>
                    <a:pt x="30159" y="18015"/>
                  </a:cubicBezTo>
                  <a:cubicBezTo>
                    <a:pt x="30617" y="18015"/>
                    <a:pt x="31055" y="17932"/>
                    <a:pt x="31465" y="17745"/>
                  </a:cubicBezTo>
                  <a:lnTo>
                    <a:pt x="31465" y="17745"/>
                  </a:lnTo>
                  <a:cubicBezTo>
                    <a:pt x="31199" y="17778"/>
                    <a:pt x="30936" y="17794"/>
                    <a:pt x="30677" y="17794"/>
                  </a:cubicBezTo>
                  <a:cubicBezTo>
                    <a:pt x="27570" y="17794"/>
                    <a:pt x="24936" y="15495"/>
                    <a:pt x="22103" y="13876"/>
                  </a:cubicBezTo>
                  <a:cubicBezTo>
                    <a:pt x="25224" y="12380"/>
                    <a:pt x="31671" y="9053"/>
                    <a:pt x="32471" y="6061"/>
                  </a:cubicBezTo>
                  <a:lnTo>
                    <a:pt x="32471" y="6061"/>
                  </a:lnTo>
                  <a:cubicBezTo>
                    <a:pt x="31052" y="8176"/>
                    <a:pt x="28912" y="9904"/>
                    <a:pt x="26539" y="11297"/>
                  </a:cubicBezTo>
                  <a:cubicBezTo>
                    <a:pt x="25966" y="10495"/>
                    <a:pt x="28283" y="4708"/>
                    <a:pt x="28085" y="4708"/>
                  </a:cubicBezTo>
                  <a:cubicBezTo>
                    <a:pt x="28060" y="4708"/>
                    <a:pt x="27995" y="4799"/>
                    <a:pt x="27880" y="5004"/>
                  </a:cubicBezTo>
                  <a:cubicBezTo>
                    <a:pt x="24037" y="12432"/>
                    <a:pt x="30201" y="9904"/>
                    <a:pt x="20194" y="14572"/>
                  </a:cubicBezTo>
                  <a:cubicBezTo>
                    <a:pt x="17770" y="9208"/>
                    <a:pt x="19034" y="4256"/>
                    <a:pt x="210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9"/>
          <p:cNvSpPr txBox="1">
            <a:spLocks noGrp="1"/>
          </p:cNvSpPr>
          <p:nvPr>
            <p:ph type="title" hasCustomPrompt="1"/>
          </p:nvPr>
        </p:nvSpPr>
        <p:spPr>
          <a:xfrm>
            <a:off x="2510174" y="492028"/>
            <a:ext cx="1459200" cy="7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9pPr>
          </a:lstStyle>
          <a:p>
            <a:r>
              <a:t>xx%</a:t>
            </a:r>
          </a:p>
        </p:txBody>
      </p:sp>
      <p:grpSp>
        <p:nvGrpSpPr>
          <p:cNvPr id="229" name="Google Shape;229;p9"/>
          <p:cNvGrpSpPr/>
          <p:nvPr/>
        </p:nvGrpSpPr>
        <p:grpSpPr>
          <a:xfrm>
            <a:off x="6520300" y="4742058"/>
            <a:ext cx="450323" cy="449885"/>
            <a:chOff x="4887569" y="4595026"/>
            <a:chExt cx="381145" cy="381032"/>
          </a:xfrm>
        </p:grpSpPr>
        <p:sp>
          <p:nvSpPr>
            <p:cNvPr id="230" name="Google Shape;230;p9"/>
            <p:cNvSpPr/>
            <p:nvPr/>
          </p:nvSpPr>
          <p:spPr>
            <a:xfrm>
              <a:off x="5162374" y="4614573"/>
              <a:ext cx="94000" cy="103505"/>
            </a:xfrm>
            <a:custGeom>
              <a:avLst/>
              <a:gdLst/>
              <a:ahLst/>
              <a:cxnLst/>
              <a:rect l="l" t="t" r="r" b="b"/>
              <a:pathLst>
                <a:path w="7526" h="8287" extrusionOk="0">
                  <a:moveTo>
                    <a:pt x="1" y="0"/>
                  </a:moveTo>
                  <a:lnTo>
                    <a:pt x="7526" y="8287"/>
                  </a:lnTo>
                  <a:cubicBezTo>
                    <a:pt x="7347" y="7811"/>
                    <a:pt x="7145" y="7358"/>
                    <a:pt x="6918" y="6906"/>
                  </a:cubicBezTo>
                  <a:lnTo>
                    <a:pt x="1322" y="738"/>
                  </a:lnTo>
                  <a:cubicBezTo>
                    <a:pt x="894" y="464"/>
                    <a:pt x="453" y="226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5125791" y="4601034"/>
              <a:ext cx="140550" cy="154814"/>
            </a:xfrm>
            <a:custGeom>
              <a:avLst/>
              <a:gdLst/>
              <a:ahLst/>
              <a:cxnLst/>
              <a:rect l="l" t="t" r="r" b="b"/>
              <a:pathLst>
                <a:path w="11253" h="12395" extrusionOk="0">
                  <a:moveTo>
                    <a:pt x="1" y="1"/>
                  </a:moveTo>
                  <a:lnTo>
                    <a:pt x="11252" y="12395"/>
                  </a:lnTo>
                  <a:cubicBezTo>
                    <a:pt x="11205" y="12097"/>
                    <a:pt x="11157" y="11800"/>
                    <a:pt x="11086" y="11502"/>
                  </a:cubicBezTo>
                  <a:lnTo>
                    <a:pt x="870" y="251"/>
                  </a:lnTo>
                  <a:cubicBezTo>
                    <a:pt x="596" y="155"/>
                    <a:pt x="299" y="72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5096802" y="4595976"/>
              <a:ext cx="171912" cy="189323"/>
            </a:xfrm>
            <a:custGeom>
              <a:avLst/>
              <a:gdLst/>
              <a:ahLst/>
              <a:cxnLst/>
              <a:rect l="l" t="t" r="r" b="b"/>
              <a:pathLst>
                <a:path w="13764" h="15158" extrusionOk="0">
                  <a:moveTo>
                    <a:pt x="0" y="1"/>
                  </a:moveTo>
                  <a:lnTo>
                    <a:pt x="13764" y="15157"/>
                  </a:lnTo>
                  <a:cubicBezTo>
                    <a:pt x="13764" y="14907"/>
                    <a:pt x="13752" y="14669"/>
                    <a:pt x="13740" y="14419"/>
                  </a:cubicBezTo>
                  <a:lnTo>
                    <a:pt x="726" y="84"/>
                  </a:lnTo>
                  <a:cubicBezTo>
                    <a:pt x="488" y="48"/>
                    <a:pt x="238" y="25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233" name="Google Shape;233;p9"/>
            <p:cNvSpPr/>
            <p:nvPr/>
          </p:nvSpPr>
          <p:spPr>
            <a:xfrm>
              <a:off x="5071659" y="4595026"/>
              <a:ext cx="196318" cy="215253"/>
            </a:xfrm>
            <a:custGeom>
              <a:avLst/>
              <a:gdLst/>
              <a:ahLst/>
              <a:cxnLst/>
              <a:rect l="l" t="t" r="r" b="b"/>
              <a:pathLst>
                <a:path w="15718" h="17234" extrusionOk="0">
                  <a:moveTo>
                    <a:pt x="430" y="0"/>
                  </a:moveTo>
                  <a:cubicBezTo>
                    <a:pt x="287" y="0"/>
                    <a:pt x="144" y="5"/>
                    <a:pt x="1" y="5"/>
                  </a:cubicBezTo>
                  <a:lnTo>
                    <a:pt x="15646" y="17234"/>
                  </a:lnTo>
                  <a:cubicBezTo>
                    <a:pt x="15670" y="17019"/>
                    <a:pt x="15693" y="16805"/>
                    <a:pt x="15717" y="16591"/>
                  </a:cubicBezTo>
                  <a:lnTo>
                    <a:pt x="644" y="5"/>
                  </a:lnTo>
                  <a:cubicBezTo>
                    <a:pt x="572" y="1"/>
                    <a:pt x="501" y="0"/>
                    <a:pt x="430" y="0"/>
                  </a:cubicBez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234" name="Google Shape;234;p9"/>
            <p:cNvSpPr/>
            <p:nvPr/>
          </p:nvSpPr>
          <p:spPr>
            <a:xfrm>
              <a:off x="5049215" y="4596275"/>
              <a:ext cx="215190" cy="236161"/>
            </a:xfrm>
            <a:custGeom>
              <a:avLst/>
              <a:gdLst/>
              <a:ahLst/>
              <a:cxnLst/>
              <a:rect l="l" t="t" r="r" b="b"/>
              <a:pathLst>
                <a:path w="17229" h="18908" extrusionOk="0">
                  <a:moveTo>
                    <a:pt x="584" y="1"/>
                  </a:moveTo>
                  <a:cubicBezTo>
                    <a:pt x="393" y="24"/>
                    <a:pt x="191" y="48"/>
                    <a:pt x="0" y="72"/>
                  </a:cubicBezTo>
                  <a:lnTo>
                    <a:pt x="17098" y="18908"/>
                  </a:lnTo>
                  <a:cubicBezTo>
                    <a:pt x="17145" y="18717"/>
                    <a:pt x="17193" y="18527"/>
                    <a:pt x="17228" y="18336"/>
                  </a:cubicBezTo>
                  <a:lnTo>
                    <a:pt x="584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235" name="Google Shape;235;p9"/>
            <p:cNvSpPr/>
            <p:nvPr/>
          </p:nvSpPr>
          <p:spPr>
            <a:xfrm>
              <a:off x="5028694" y="4599848"/>
              <a:ext cx="230203" cy="252523"/>
            </a:xfrm>
            <a:custGeom>
              <a:avLst/>
              <a:gdLst/>
              <a:ahLst/>
              <a:cxnLst/>
              <a:rect l="l" t="t" r="r" b="b"/>
              <a:pathLst>
                <a:path w="18431" h="20218" extrusionOk="0">
                  <a:moveTo>
                    <a:pt x="536" y="0"/>
                  </a:moveTo>
                  <a:cubicBezTo>
                    <a:pt x="357" y="36"/>
                    <a:pt x="179" y="84"/>
                    <a:pt x="0" y="131"/>
                  </a:cubicBezTo>
                  <a:lnTo>
                    <a:pt x="18240" y="20217"/>
                  </a:lnTo>
                  <a:cubicBezTo>
                    <a:pt x="18312" y="20050"/>
                    <a:pt x="18371" y="19884"/>
                    <a:pt x="18431" y="19717"/>
                  </a:cubicBezTo>
                  <a:lnTo>
                    <a:pt x="536" y="0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236" name="Google Shape;236;p9"/>
            <p:cNvSpPr/>
            <p:nvPr/>
          </p:nvSpPr>
          <p:spPr>
            <a:xfrm>
              <a:off x="5009946" y="4605343"/>
              <a:ext cx="241519" cy="265163"/>
            </a:xfrm>
            <a:custGeom>
              <a:avLst/>
              <a:gdLst/>
              <a:ahLst/>
              <a:cxnLst/>
              <a:rect l="l" t="t" r="r" b="b"/>
              <a:pathLst>
                <a:path w="19337" h="21230" extrusionOk="0">
                  <a:moveTo>
                    <a:pt x="489" y="1"/>
                  </a:moveTo>
                  <a:cubicBezTo>
                    <a:pt x="322" y="60"/>
                    <a:pt x="168" y="120"/>
                    <a:pt x="1" y="179"/>
                  </a:cubicBezTo>
                  <a:lnTo>
                    <a:pt x="19110" y="21230"/>
                  </a:lnTo>
                  <a:cubicBezTo>
                    <a:pt x="19194" y="21075"/>
                    <a:pt x="19265" y="20920"/>
                    <a:pt x="19337" y="20765"/>
                  </a:cubicBezTo>
                  <a:lnTo>
                    <a:pt x="489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4992548" y="4612487"/>
              <a:ext cx="250150" cy="274680"/>
            </a:xfrm>
            <a:custGeom>
              <a:avLst/>
              <a:gdLst/>
              <a:ahLst/>
              <a:cxnLst/>
              <a:rect l="l" t="t" r="r" b="b"/>
              <a:pathLst>
                <a:path w="20028" h="21992" extrusionOk="0">
                  <a:moveTo>
                    <a:pt x="453" y="0"/>
                  </a:moveTo>
                  <a:cubicBezTo>
                    <a:pt x="299" y="72"/>
                    <a:pt x="156" y="143"/>
                    <a:pt x="1" y="227"/>
                  </a:cubicBezTo>
                  <a:lnTo>
                    <a:pt x="19765" y="21991"/>
                  </a:lnTo>
                  <a:cubicBezTo>
                    <a:pt x="19849" y="21848"/>
                    <a:pt x="19932" y="21705"/>
                    <a:pt x="20027" y="21563"/>
                  </a:cubicBezTo>
                  <a:lnTo>
                    <a:pt x="453" y="0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4976486" y="4621106"/>
              <a:ext cx="255945" cy="281075"/>
            </a:xfrm>
            <a:custGeom>
              <a:avLst/>
              <a:gdLst/>
              <a:ahLst/>
              <a:cxnLst/>
              <a:rect l="l" t="t" r="r" b="b"/>
              <a:pathLst>
                <a:path w="20492" h="22504" extrusionOk="0">
                  <a:moveTo>
                    <a:pt x="418" y="1"/>
                  </a:moveTo>
                  <a:cubicBezTo>
                    <a:pt x="275" y="84"/>
                    <a:pt x="144" y="179"/>
                    <a:pt x="1" y="263"/>
                  </a:cubicBezTo>
                  <a:lnTo>
                    <a:pt x="20194" y="22504"/>
                  </a:lnTo>
                  <a:cubicBezTo>
                    <a:pt x="20301" y="22373"/>
                    <a:pt x="20396" y="22254"/>
                    <a:pt x="20492" y="22111"/>
                  </a:cubicBezTo>
                  <a:lnTo>
                    <a:pt x="418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4961623" y="4631222"/>
              <a:ext cx="259355" cy="284784"/>
            </a:xfrm>
            <a:custGeom>
              <a:avLst/>
              <a:gdLst/>
              <a:ahLst/>
              <a:cxnLst/>
              <a:rect l="l" t="t" r="r" b="b"/>
              <a:pathLst>
                <a:path w="20765" h="22801" extrusionOk="0">
                  <a:moveTo>
                    <a:pt x="393" y="1"/>
                  </a:moveTo>
                  <a:cubicBezTo>
                    <a:pt x="250" y="96"/>
                    <a:pt x="131" y="191"/>
                    <a:pt x="0" y="286"/>
                  </a:cubicBezTo>
                  <a:lnTo>
                    <a:pt x="20443" y="22801"/>
                  </a:lnTo>
                  <a:cubicBezTo>
                    <a:pt x="20551" y="22682"/>
                    <a:pt x="20658" y="22563"/>
                    <a:pt x="20765" y="22444"/>
                  </a:cubicBezTo>
                  <a:lnTo>
                    <a:pt x="393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4947934" y="4642526"/>
              <a:ext cx="260404" cy="285984"/>
            </a:xfrm>
            <a:custGeom>
              <a:avLst/>
              <a:gdLst/>
              <a:ahLst/>
              <a:cxnLst/>
              <a:rect l="l" t="t" r="r" b="b"/>
              <a:pathLst>
                <a:path w="20849" h="22897" extrusionOk="0">
                  <a:moveTo>
                    <a:pt x="358" y="0"/>
                  </a:moveTo>
                  <a:cubicBezTo>
                    <a:pt x="287" y="48"/>
                    <a:pt x="227" y="96"/>
                    <a:pt x="168" y="155"/>
                  </a:cubicBezTo>
                  <a:cubicBezTo>
                    <a:pt x="108" y="215"/>
                    <a:pt x="61" y="262"/>
                    <a:pt x="1" y="322"/>
                  </a:cubicBezTo>
                  <a:lnTo>
                    <a:pt x="20504" y="22896"/>
                  </a:lnTo>
                  <a:cubicBezTo>
                    <a:pt x="20563" y="22848"/>
                    <a:pt x="20623" y="22801"/>
                    <a:pt x="20682" y="22741"/>
                  </a:cubicBezTo>
                  <a:cubicBezTo>
                    <a:pt x="20742" y="22682"/>
                    <a:pt x="20801" y="22634"/>
                    <a:pt x="20849" y="22575"/>
                  </a:cubicBezTo>
                  <a:lnTo>
                    <a:pt x="358" y="0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4935294" y="4655016"/>
              <a:ext cx="259367" cy="284784"/>
            </a:xfrm>
            <a:custGeom>
              <a:avLst/>
              <a:gdLst/>
              <a:ahLst/>
              <a:cxnLst/>
              <a:rect l="l" t="t" r="r" b="b"/>
              <a:pathLst>
                <a:path w="20766" h="22801" extrusionOk="0">
                  <a:moveTo>
                    <a:pt x="322" y="1"/>
                  </a:moveTo>
                  <a:cubicBezTo>
                    <a:pt x="215" y="120"/>
                    <a:pt x="108" y="239"/>
                    <a:pt x="1" y="358"/>
                  </a:cubicBezTo>
                  <a:lnTo>
                    <a:pt x="20384" y="22801"/>
                  </a:lnTo>
                  <a:cubicBezTo>
                    <a:pt x="20515" y="22706"/>
                    <a:pt x="20634" y="22610"/>
                    <a:pt x="20765" y="22515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4923853" y="4668842"/>
              <a:ext cx="255933" cy="281075"/>
            </a:xfrm>
            <a:custGeom>
              <a:avLst/>
              <a:gdLst/>
              <a:ahLst/>
              <a:cxnLst/>
              <a:rect l="l" t="t" r="r" b="b"/>
              <a:pathLst>
                <a:path w="20491" h="22504" extrusionOk="0">
                  <a:moveTo>
                    <a:pt x="298" y="1"/>
                  </a:moveTo>
                  <a:cubicBezTo>
                    <a:pt x="191" y="132"/>
                    <a:pt x="95" y="263"/>
                    <a:pt x="0" y="394"/>
                  </a:cubicBezTo>
                  <a:lnTo>
                    <a:pt x="20074" y="22504"/>
                  </a:lnTo>
                  <a:cubicBezTo>
                    <a:pt x="20217" y="22420"/>
                    <a:pt x="20360" y="22337"/>
                    <a:pt x="20491" y="22242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4913586" y="4684018"/>
              <a:ext cx="250137" cy="274530"/>
            </a:xfrm>
            <a:custGeom>
              <a:avLst/>
              <a:gdLst/>
              <a:ahLst/>
              <a:cxnLst/>
              <a:rect l="l" t="t" r="r" b="b"/>
              <a:pathLst>
                <a:path w="20027" h="21980" extrusionOk="0">
                  <a:moveTo>
                    <a:pt x="263" y="0"/>
                  </a:moveTo>
                  <a:cubicBezTo>
                    <a:pt x="179" y="131"/>
                    <a:pt x="96" y="274"/>
                    <a:pt x="1" y="417"/>
                  </a:cubicBezTo>
                  <a:lnTo>
                    <a:pt x="19575" y="21979"/>
                  </a:lnTo>
                  <a:cubicBezTo>
                    <a:pt x="19729" y="21908"/>
                    <a:pt x="19884" y="21836"/>
                    <a:pt x="20027" y="21753"/>
                  </a:cubicBezTo>
                  <a:lnTo>
                    <a:pt x="263" y="0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244" name="Google Shape;244;p9"/>
            <p:cNvSpPr/>
            <p:nvPr/>
          </p:nvSpPr>
          <p:spPr>
            <a:xfrm>
              <a:off x="4904818" y="4700517"/>
              <a:ext cx="241507" cy="265163"/>
            </a:xfrm>
            <a:custGeom>
              <a:avLst/>
              <a:gdLst/>
              <a:ahLst/>
              <a:cxnLst/>
              <a:rect l="l" t="t" r="r" b="b"/>
              <a:pathLst>
                <a:path w="19336" h="21230" extrusionOk="0">
                  <a:moveTo>
                    <a:pt x="226" y="1"/>
                  </a:moveTo>
                  <a:cubicBezTo>
                    <a:pt x="143" y="156"/>
                    <a:pt x="72" y="310"/>
                    <a:pt x="0" y="465"/>
                  </a:cubicBezTo>
                  <a:lnTo>
                    <a:pt x="18848" y="21230"/>
                  </a:lnTo>
                  <a:cubicBezTo>
                    <a:pt x="19014" y="21182"/>
                    <a:pt x="19181" y="21111"/>
                    <a:pt x="19336" y="21051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245" name="Google Shape;245;p9"/>
            <p:cNvSpPr/>
            <p:nvPr/>
          </p:nvSpPr>
          <p:spPr>
            <a:xfrm>
              <a:off x="4897524" y="4718665"/>
              <a:ext cx="230066" cy="252523"/>
            </a:xfrm>
            <a:custGeom>
              <a:avLst/>
              <a:gdLst/>
              <a:ahLst/>
              <a:cxnLst/>
              <a:rect l="l" t="t" r="r" b="b"/>
              <a:pathLst>
                <a:path w="18420" h="20218" extrusionOk="0">
                  <a:moveTo>
                    <a:pt x="179" y="0"/>
                  </a:moveTo>
                  <a:cubicBezTo>
                    <a:pt x="108" y="167"/>
                    <a:pt x="48" y="346"/>
                    <a:pt x="1" y="512"/>
                  </a:cubicBezTo>
                  <a:lnTo>
                    <a:pt x="17884" y="20217"/>
                  </a:lnTo>
                  <a:cubicBezTo>
                    <a:pt x="18063" y="20181"/>
                    <a:pt x="18241" y="20134"/>
                    <a:pt x="18420" y="20086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4891878" y="4738587"/>
              <a:ext cx="215340" cy="236161"/>
            </a:xfrm>
            <a:custGeom>
              <a:avLst/>
              <a:gdLst/>
              <a:ahLst/>
              <a:cxnLst/>
              <a:rect l="l" t="t" r="r" b="b"/>
              <a:pathLst>
                <a:path w="17241" h="18908" extrusionOk="0">
                  <a:moveTo>
                    <a:pt x="131" y="1"/>
                  </a:moveTo>
                  <a:cubicBezTo>
                    <a:pt x="84" y="191"/>
                    <a:pt x="36" y="382"/>
                    <a:pt x="0" y="572"/>
                  </a:cubicBezTo>
                  <a:lnTo>
                    <a:pt x="16645" y="18908"/>
                  </a:lnTo>
                  <a:cubicBezTo>
                    <a:pt x="16848" y="18896"/>
                    <a:pt x="17038" y="18872"/>
                    <a:pt x="17241" y="18836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4888456" y="4760744"/>
              <a:ext cx="196155" cy="215315"/>
            </a:xfrm>
            <a:custGeom>
              <a:avLst/>
              <a:gdLst/>
              <a:ahLst/>
              <a:cxnLst/>
              <a:rect l="l" t="t" r="r" b="b"/>
              <a:pathLst>
                <a:path w="15705" h="17239" extrusionOk="0">
                  <a:moveTo>
                    <a:pt x="60" y="1"/>
                  </a:moveTo>
                  <a:cubicBezTo>
                    <a:pt x="36" y="215"/>
                    <a:pt x="12" y="429"/>
                    <a:pt x="0" y="644"/>
                  </a:cubicBezTo>
                  <a:lnTo>
                    <a:pt x="15062" y="17229"/>
                  </a:lnTo>
                  <a:cubicBezTo>
                    <a:pt x="15169" y="17235"/>
                    <a:pt x="15276" y="17238"/>
                    <a:pt x="15383" y="17238"/>
                  </a:cubicBezTo>
                  <a:cubicBezTo>
                    <a:pt x="15491" y="17238"/>
                    <a:pt x="15598" y="17235"/>
                    <a:pt x="15705" y="17229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4887569" y="4785736"/>
              <a:ext cx="171912" cy="189461"/>
            </a:xfrm>
            <a:custGeom>
              <a:avLst/>
              <a:gdLst/>
              <a:ahLst/>
              <a:cxnLst/>
              <a:rect l="l" t="t" r="r" b="b"/>
              <a:pathLst>
                <a:path w="13764" h="15169" extrusionOk="0">
                  <a:moveTo>
                    <a:pt x="0" y="0"/>
                  </a:moveTo>
                  <a:cubicBezTo>
                    <a:pt x="0" y="250"/>
                    <a:pt x="12" y="500"/>
                    <a:pt x="24" y="738"/>
                  </a:cubicBezTo>
                  <a:lnTo>
                    <a:pt x="13037" y="15073"/>
                  </a:lnTo>
                  <a:cubicBezTo>
                    <a:pt x="13276" y="15109"/>
                    <a:pt x="13526" y="15133"/>
                    <a:pt x="13764" y="1516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4889942" y="4815175"/>
              <a:ext cx="140537" cy="154963"/>
            </a:xfrm>
            <a:custGeom>
              <a:avLst/>
              <a:gdLst/>
              <a:ahLst/>
              <a:cxnLst/>
              <a:rect l="l" t="t" r="r" b="b"/>
              <a:pathLst>
                <a:path w="11252" h="12407" extrusionOk="0">
                  <a:moveTo>
                    <a:pt x="1" y="1"/>
                  </a:moveTo>
                  <a:cubicBezTo>
                    <a:pt x="48" y="310"/>
                    <a:pt x="108" y="608"/>
                    <a:pt x="167" y="905"/>
                  </a:cubicBezTo>
                  <a:lnTo>
                    <a:pt x="10371" y="12145"/>
                  </a:lnTo>
                  <a:cubicBezTo>
                    <a:pt x="10669" y="12240"/>
                    <a:pt x="10954" y="12323"/>
                    <a:pt x="11252" y="1240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4899909" y="4852945"/>
              <a:ext cx="93987" cy="103517"/>
            </a:xfrm>
            <a:custGeom>
              <a:avLst/>
              <a:gdLst/>
              <a:ahLst/>
              <a:cxnLst/>
              <a:rect l="l" t="t" r="r" b="b"/>
              <a:pathLst>
                <a:path w="7525" h="8288" extrusionOk="0">
                  <a:moveTo>
                    <a:pt x="0" y="1"/>
                  </a:moveTo>
                  <a:lnTo>
                    <a:pt x="0" y="1"/>
                  </a:lnTo>
                  <a:cubicBezTo>
                    <a:pt x="179" y="477"/>
                    <a:pt x="381" y="929"/>
                    <a:pt x="607" y="1382"/>
                  </a:cubicBezTo>
                  <a:lnTo>
                    <a:pt x="6203" y="7549"/>
                  </a:lnTo>
                  <a:cubicBezTo>
                    <a:pt x="6632" y="7823"/>
                    <a:pt x="7073" y="8061"/>
                    <a:pt x="7525" y="82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sp>
        <p:nvSpPr>
          <p:cNvPr id="251" name="Google Shape;251;p9"/>
          <p:cNvSpPr txBox="1">
            <a:spLocks noGrp="1"/>
          </p:cNvSpPr>
          <p:nvPr>
            <p:ph type="title" idx="2"/>
          </p:nvPr>
        </p:nvSpPr>
        <p:spPr>
          <a:xfrm>
            <a:off x="4000500" y="605225"/>
            <a:ext cx="2693100" cy="4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52" name="Google Shape;252;p9"/>
          <p:cNvSpPr/>
          <p:nvPr/>
        </p:nvSpPr>
        <p:spPr>
          <a:xfrm rot="10800000" flipH="1">
            <a:off x="-379363" y="2210351"/>
            <a:ext cx="1526229" cy="2067375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9"/>
          <p:cNvGrpSpPr/>
          <p:nvPr/>
        </p:nvGrpSpPr>
        <p:grpSpPr>
          <a:xfrm rot="10800000" flipH="1">
            <a:off x="-621477" y="1291315"/>
            <a:ext cx="1768018" cy="1420433"/>
            <a:chOff x="4649450" y="3527425"/>
            <a:chExt cx="1224050" cy="983475"/>
          </a:xfrm>
        </p:grpSpPr>
        <p:sp>
          <p:nvSpPr>
            <p:cNvPr id="254" name="Google Shape;254;p9"/>
            <p:cNvSpPr/>
            <p:nvPr/>
          </p:nvSpPr>
          <p:spPr>
            <a:xfrm>
              <a:off x="4649450" y="4150450"/>
              <a:ext cx="456475" cy="168275"/>
            </a:xfrm>
            <a:custGeom>
              <a:avLst/>
              <a:gdLst/>
              <a:ahLst/>
              <a:cxnLst/>
              <a:rect l="l" t="t" r="r" b="b"/>
              <a:pathLst>
                <a:path w="18259" h="6731" extrusionOk="0">
                  <a:moveTo>
                    <a:pt x="14506" y="1"/>
                  </a:moveTo>
                  <a:lnTo>
                    <a:pt x="14454" y="52"/>
                  </a:lnTo>
                  <a:cubicBezTo>
                    <a:pt x="10483" y="3121"/>
                    <a:pt x="5815" y="5107"/>
                    <a:pt x="888" y="5855"/>
                  </a:cubicBezTo>
                  <a:cubicBezTo>
                    <a:pt x="21" y="6472"/>
                    <a:pt x="0" y="6730"/>
                    <a:pt x="534" y="6730"/>
                  </a:cubicBezTo>
                  <a:cubicBezTo>
                    <a:pt x="3080" y="6730"/>
                    <a:pt x="18259" y="854"/>
                    <a:pt x="145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4756075" y="3527425"/>
              <a:ext cx="1117425" cy="983475"/>
            </a:xfrm>
            <a:custGeom>
              <a:avLst/>
              <a:gdLst/>
              <a:ahLst/>
              <a:cxnLst/>
              <a:rect l="l" t="t" r="r" b="b"/>
              <a:pathLst>
                <a:path w="44697" h="39339" extrusionOk="0">
                  <a:moveTo>
                    <a:pt x="36379" y="5979"/>
                  </a:moveTo>
                  <a:cubicBezTo>
                    <a:pt x="37626" y="5979"/>
                    <a:pt x="37864" y="7555"/>
                    <a:pt x="35747" y="9035"/>
                  </a:cubicBezTo>
                  <a:cubicBezTo>
                    <a:pt x="35259" y="9350"/>
                    <a:pt x="34824" y="9486"/>
                    <a:pt x="34473" y="9486"/>
                  </a:cubicBezTo>
                  <a:cubicBezTo>
                    <a:pt x="33357" y="9486"/>
                    <a:pt x="33082" y="8112"/>
                    <a:pt x="34612" y="6739"/>
                  </a:cubicBezTo>
                  <a:cubicBezTo>
                    <a:pt x="35297" y="6203"/>
                    <a:pt x="35910" y="5979"/>
                    <a:pt x="36379" y="5979"/>
                  </a:cubicBezTo>
                  <a:close/>
                  <a:moveTo>
                    <a:pt x="21172" y="10001"/>
                  </a:moveTo>
                  <a:cubicBezTo>
                    <a:pt x="21224" y="10001"/>
                    <a:pt x="21276" y="10006"/>
                    <a:pt x="21330" y="10015"/>
                  </a:cubicBezTo>
                  <a:cubicBezTo>
                    <a:pt x="22725" y="10339"/>
                    <a:pt x="21930" y="14441"/>
                    <a:pt x="20363" y="14441"/>
                  </a:cubicBezTo>
                  <a:cubicBezTo>
                    <a:pt x="20308" y="14441"/>
                    <a:pt x="20252" y="14435"/>
                    <a:pt x="20195" y="14425"/>
                  </a:cubicBezTo>
                  <a:cubicBezTo>
                    <a:pt x="18771" y="14125"/>
                    <a:pt x="19573" y="10001"/>
                    <a:pt x="21172" y="10001"/>
                  </a:cubicBezTo>
                  <a:close/>
                  <a:moveTo>
                    <a:pt x="19764" y="21596"/>
                  </a:moveTo>
                  <a:cubicBezTo>
                    <a:pt x="20187" y="21596"/>
                    <a:pt x="20679" y="21690"/>
                    <a:pt x="21227" y="21904"/>
                  </a:cubicBezTo>
                  <a:cubicBezTo>
                    <a:pt x="23760" y="23171"/>
                    <a:pt x="23321" y="25199"/>
                    <a:pt x="21380" y="25199"/>
                  </a:cubicBezTo>
                  <a:cubicBezTo>
                    <a:pt x="20950" y="25199"/>
                    <a:pt x="20447" y="25099"/>
                    <a:pt x="19885" y="24870"/>
                  </a:cubicBezTo>
                  <a:cubicBezTo>
                    <a:pt x="17338" y="23618"/>
                    <a:pt x="17796" y="21596"/>
                    <a:pt x="19764" y="21596"/>
                  </a:cubicBezTo>
                  <a:close/>
                  <a:moveTo>
                    <a:pt x="24182" y="26162"/>
                  </a:moveTo>
                  <a:cubicBezTo>
                    <a:pt x="24978" y="26162"/>
                    <a:pt x="26067" y="26763"/>
                    <a:pt x="25869" y="27630"/>
                  </a:cubicBezTo>
                  <a:cubicBezTo>
                    <a:pt x="25759" y="27880"/>
                    <a:pt x="25466" y="27993"/>
                    <a:pt x="25120" y="27993"/>
                  </a:cubicBezTo>
                  <a:cubicBezTo>
                    <a:pt x="24325" y="27993"/>
                    <a:pt x="23247" y="27401"/>
                    <a:pt x="23445" y="26521"/>
                  </a:cubicBezTo>
                  <a:cubicBezTo>
                    <a:pt x="23553" y="26273"/>
                    <a:pt x="23840" y="26162"/>
                    <a:pt x="24182" y="26162"/>
                  </a:cubicBezTo>
                  <a:close/>
                  <a:moveTo>
                    <a:pt x="25606" y="0"/>
                  </a:moveTo>
                  <a:cubicBezTo>
                    <a:pt x="22588" y="0"/>
                    <a:pt x="17675" y="4496"/>
                    <a:pt x="17900" y="6456"/>
                  </a:cubicBezTo>
                  <a:cubicBezTo>
                    <a:pt x="16987" y="8479"/>
                    <a:pt x="18562" y="15892"/>
                    <a:pt x="17553" y="15892"/>
                  </a:cubicBezTo>
                  <a:cubicBezTo>
                    <a:pt x="17250" y="15892"/>
                    <a:pt x="16715" y="15226"/>
                    <a:pt x="15811" y="13548"/>
                  </a:cubicBezTo>
                  <a:cubicBezTo>
                    <a:pt x="13644" y="6765"/>
                    <a:pt x="18519" y="3541"/>
                    <a:pt x="16894" y="2097"/>
                  </a:cubicBezTo>
                  <a:lnTo>
                    <a:pt x="16894" y="2097"/>
                  </a:lnTo>
                  <a:cubicBezTo>
                    <a:pt x="4927" y="6524"/>
                    <a:pt x="13981" y="20631"/>
                    <a:pt x="11457" y="20631"/>
                  </a:cubicBezTo>
                  <a:cubicBezTo>
                    <a:pt x="11408" y="20631"/>
                    <a:pt x="11355" y="20625"/>
                    <a:pt x="11297" y="20615"/>
                  </a:cubicBezTo>
                  <a:cubicBezTo>
                    <a:pt x="3844" y="16823"/>
                    <a:pt x="7919" y="10273"/>
                    <a:pt x="6268" y="9241"/>
                  </a:cubicBezTo>
                  <a:lnTo>
                    <a:pt x="6268" y="9241"/>
                  </a:lnTo>
                  <a:cubicBezTo>
                    <a:pt x="1780" y="9447"/>
                    <a:pt x="1" y="18345"/>
                    <a:pt x="1368" y="21131"/>
                  </a:cubicBezTo>
                  <a:cubicBezTo>
                    <a:pt x="2425" y="24225"/>
                    <a:pt x="5314" y="26727"/>
                    <a:pt x="8563" y="26933"/>
                  </a:cubicBezTo>
                  <a:cubicBezTo>
                    <a:pt x="6681" y="33304"/>
                    <a:pt x="11968" y="36295"/>
                    <a:pt x="13180" y="37095"/>
                  </a:cubicBezTo>
                  <a:cubicBezTo>
                    <a:pt x="16091" y="38759"/>
                    <a:pt x="18570" y="39338"/>
                    <a:pt x="20584" y="39338"/>
                  </a:cubicBezTo>
                  <a:cubicBezTo>
                    <a:pt x="22940" y="39338"/>
                    <a:pt x="24659" y="38544"/>
                    <a:pt x="25688" y="37766"/>
                  </a:cubicBezTo>
                  <a:cubicBezTo>
                    <a:pt x="27932" y="35831"/>
                    <a:pt x="26101" y="36167"/>
                    <a:pt x="21975" y="35702"/>
                  </a:cubicBezTo>
                  <a:cubicBezTo>
                    <a:pt x="17100" y="35522"/>
                    <a:pt x="14469" y="31086"/>
                    <a:pt x="15991" y="29616"/>
                  </a:cubicBezTo>
                  <a:cubicBezTo>
                    <a:pt x="16201" y="29582"/>
                    <a:pt x="16415" y="29566"/>
                    <a:pt x="16633" y="29566"/>
                  </a:cubicBezTo>
                  <a:cubicBezTo>
                    <a:pt x="19978" y="29566"/>
                    <a:pt x="24301" y="33264"/>
                    <a:pt x="28670" y="33264"/>
                  </a:cubicBezTo>
                  <a:cubicBezTo>
                    <a:pt x="29941" y="33264"/>
                    <a:pt x="31216" y="32951"/>
                    <a:pt x="32471" y="32143"/>
                  </a:cubicBezTo>
                  <a:cubicBezTo>
                    <a:pt x="34277" y="31215"/>
                    <a:pt x="38068" y="28558"/>
                    <a:pt x="36933" y="27759"/>
                  </a:cubicBezTo>
                  <a:lnTo>
                    <a:pt x="36933" y="27759"/>
                  </a:lnTo>
                  <a:cubicBezTo>
                    <a:pt x="35945" y="27884"/>
                    <a:pt x="34966" y="27947"/>
                    <a:pt x="34021" y="27947"/>
                  </a:cubicBezTo>
                  <a:cubicBezTo>
                    <a:pt x="29910" y="27947"/>
                    <a:pt x="26443" y="26752"/>
                    <a:pt x="25688" y="24277"/>
                  </a:cubicBezTo>
                  <a:cubicBezTo>
                    <a:pt x="25424" y="23442"/>
                    <a:pt x="25932" y="23157"/>
                    <a:pt x="26853" y="23157"/>
                  </a:cubicBezTo>
                  <a:cubicBezTo>
                    <a:pt x="28828" y="23157"/>
                    <a:pt x="32703" y="24465"/>
                    <a:pt x="34948" y="24465"/>
                  </a:cubicBezTo>
                  <a:cubicBezTo>
                    <a:pt x="35537" y="24465"/>
                    <a:pt x="36013" y="24375"/>
                    <a:pt x="36314" y="24148"/>
                  </a:cubicBezTo>
                  <a:cubicBezTo>
                    <a:pt x="38816" y="23606"/>
                    <a:pt x="43303" y="19274"/>
                    <a:pt x="41137" y="18500"/>
                  </a:cubicBezTo>
                  <a:lnTo>
                    <a:pt x="41137" y="18500"/>
                  </a:lnTo>
                  <a:cubicBezTo>
                    <a:pt x="39565" y="18986"/>
                    <a:pt x="37927" y="19194"/>
                    <a:pt x="36455" y="19194"/>
                  </a:cubicBezTo>
                  <a:cubicBezTo>
                    <a:pt x="32299" y="19194"/>
                    <a:pt x="29474" y="17531"/>
                    <a:pt x="33245" y="15740"/>
                  </a:cubicBezTo>
                  <a:cubicBezTo>
                    <a:pt x="36340" y="14554"/>
                    <a:pt x="40131" y="15818"/>
                    <a:pt x="42375" y="13006"/>
                  </a:cubicBezTo>
                  <a:cubicBezTo>
                    <a:pt x="43355" y="10453"/>
                    <a:pt x="44696" y="5966"/>
                    <a:pt x="43742" y="4109"/>
                  </a:cubicBezTo>
                  <a:cubicBezTo>
                    <a:pt x="41314" y="2858"/>
                    <a:pt x="38595" y="2047"/>
                    <a:pt x="36153" y="2047"/>
                  </a:cubicBezTo>
                  <a:cubicBezTo>
                    <a:pt x="32654" y="2047"/>
                    <a:pt x="29725" y="3712"/>
                    <a:pt x="29041" y="8132"/>
                  </a:cubicBezTo>
                  <a:cubicBezTo>
                    <a:pt x="28743" y="9270"/>
                    <a:pt x="28120" y="10152"/>
                    <a:pt x="27203" y="10152"/>
                  </a:cubicBezTo>
                  <a:cubicBezTo>
                    <a:pt x="26852" y="10152"/>
                    <a:pt x="26459" y="10023"/>
                    <a:pt x="26024" y="9731"/>
                  </a:cubicBezTo>
                  <a:cubicBezTo>
                    <a:pt x="23651" y="7100"/>
                    <a:pt x="26901" y="3851"/>
                    <a:pt x="27468" y="1065"/>
                  </a:cubicBezTo>
                  <a:cubicBezTo>
                    <a:pt x="27065" y="312"/>
                    <a:pt x="26401" y="0"/>
                    <a:pt x="256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9"/>
            <p:cNvSpPr/>
            <p:nvPr/>
          </p:nvSpPr>
          <p:spPr>
            <a:xfrm>
              <a:off x="4841875" y="3612075"/>
              <a:ext cx="811775" cy="761500"/>
            </a:xfrm>
            <a:custGeom>
              <a:avLst/>
              <a:gdLst/>
              <a:ahLst/>
              <a:cxnLst/>
              <a:rect l="l" t="t" r="r" b="b"/>
              <a:pathLst>
                <a:path w="32471" h="30460" extrusionOk="0">
                  <a:moveTo>
                    <a:pt x="21097" y="0"/>
                  </a:moveTo>
                  <a:lnTo>
                    <a:pt x="21097" y="0"/>
                  </a:lnTo>
                  <a:cubicBezTo>
                    <a:pt x="18312" y="4075"/>
                    <a:pt x="17873" y="9827"/>
                    <a:pt x="20014" y="14675"/>
                  </a:cubicBezTo>
                  <a:cubicBezTo>
                    <a:pt x="17796" y="15759"/>
                    <a:pt x="15114" y="17177"/>
                    <a:pt x="12663" y="18544"/>
                  </a:cubicBezTo>
                  <a:cubicBezTo>
                    <a:pt x="8614" y="14005"/>
                    <a:pt x="8589" y="9827"/>
                    <a:pt x="10007" y="4901"/>
                  </a:cubicBezTo>
                  <a:lnTo>
                    <a:pt x="10007" y="4901"/>
                  </a:lnTo>
                  <a:cubicBezTo>
                    <a:pt x="7841" y="9208"/>
                    <a:pt x="8924" y="14908"/>
                    <a:pt x="12457" y="18647"/>
                  </a:cubicBezTo>
                  <a:cubicBezTo>
                    <a:pt x="10884" y="19524"/>
                    <a:pt x="8769" y="20762"/>
                    <a:pt x="6912" y="21897"/>
                  </a:cubicBezTo>
                  <a:cubicBezTo>
                    <a:pt x="2192" y="20607"/>
                    <a:pt x="26" y="15217"/>
                    <a:pt x="464" y="10446"/>
                  </a:cubicBezTo>
                  <a:lnTo>
                    <a:pt x="464" y="10446"/>
                  </a:lnTo>
                  <a:cubicBezTo>
                    <a:pt x="0" y="10884"/>
                    <a:pt x="284" y="12096"/>
                    <a:pt x="258" y="13231"/>
                  </a:cubicBezTo>
                  <a:cubicBezTo>
                    <a:pt x="568" y="16739"/>
                    <a:pt x="2734" y="20891"/>
                    <a:pt x="6628" y="22052"/>
                  </a:cubicBezTo>
                  <a:cubicBezTo>
                    <a:pt x="6345" y="22464"/>
                    <a:pt x="4153" y="23135"/>
                    <a:pt x="4230" y="23805"/>
                  </a:cubicBezTo>
                  <a:cubicBezTo>
                    <a:pt x="4926" y="23367"/>
                    <a:pt x="6061" y="22671"/>
                    <a:pt x="7170" y="22000"/>
                  </a:cubicBezTo>
                  <a:lnTo>
                    <a:pt x="7170" y="22000"/>
                  </a:lnTo>
                  <a:cubicBezTo>
                    <a:pt x="5519" y="24527"/>
                    <a:pt x="6783" y="29840"/>
                    <a:pt x="9491" y="30459"/>
                  </a:cubicBezTo>
                  <a:cubicBezTo>
                    <a:pt x="5881" y="28138"/>
                    <a:pt x="5287" y="21819"/>
                    <a:pt x="10162" y="20220"/>
                  </a:cubicBezTo>
                  <a:cubicBezTo>
                    <a:pt x="14902" y="21989"/>
                    <a:pt x="18574" y="27881"/>
                    <a:pt x="24211" y="27881"/>
                  </a:cubicBezTo>
                  <a:cubicBezTo>
                    <a:pt x="24248" y="27881"/>
                    <a:pt x="24284" y="27881"/>
                    <a:pt x="24321" y="27880"/>
                  </a:cubicBezTo>
                  <a:cubicBezTo>
                    <a:pt x="18956" y="27236"/>
                    <a:pt x="15397" y="22438"/>
                    <a:pt x="10394" y="20091"/>
                  </a:cubicBezTo>
                  <a:cubicBezTo>
                    <a:pt x="13515" y="18286"/>
                    <a:pt x="16816" y="16507"/>
                    <a:pt x="20246" y="14804"/>
                  </a:cubicBezTo>
                  <a:lnTo>
                    <a:pt x="21871" y="14005"/>
                  </a:lnTo>
                  <a:cubicBezTo>
                    <a:pt x="24118" y="15173"/>
                    <a:pt x="27476" y="18015"/>
                    <a:pt x="30159" y="18015"/>
                  </a:cubicBezTo>
                  <a:cubicBezTo>
                    <a:pt x="30617" y="18015"/>
                    <a:pt x="31055" y="17932"/>
                    <a:pt x="31465" y="17745"/>
                  </a:cubicBezTo>
                  <a:lnTo>
                    <a:pt x="31465" y="17745"/>
                  </a:lnTo>
                  <a:cubicBezTo>
                    <a:pt x="31199" y="17778"/>
                    <a:pt x="30936" y="17794"/>
                    <a:pt x="30677" y="17794"/>
                  </a:cubicBezTo>
                  <a:cubicBezTo>
                    <a:pt x="27570" y="17794"/>
                    <a:pt x="24936" y="15495"/>
                    <a:pt x="22103" y="13876"/>
                  </a:cubicBezTo>
                  <a:cubicBezTo>
                    <a:pt x="25224" y="12380"/>
                    <a:pt x="31671" y="9053"/>
                    <a:pt x="32471" y="6061"/>
                  </a:cubicBezTo>
                  <a:lnTo>
                    <a:pt x="32471" y="6061"/>
                  </a:lnTo>
                  <a:cubicBezTo>
                    <a:pt x="31052" y="8176"/>
                    <a:pt x="28912" y="9904"/>
                    <a:pt x="26539" y="11297"/>
                  </a:cubicBezTo>
                  <a:cubicBezTo>
                    <a:pt x="25966" y="10495"/>
                    <a:pt x="28283" y="4708"/>
                    <a:pt x="28085" y="4708"/>
                  </a:cubicBezTo>
                  <a:cubicBezTo>
                    <a:pt x="28060" y="4708"/>
                    <a:pt x="27995" y="4799"/>
                    <a:pt x="27880" y="5004"/>
                  </a:cubicBezTo>
                  <a:cubicBezTo>
                    <a:pt x="24037" y="12432"/>
                    <a:pt x="30201" y="9904"/>
                    <a:pt x="20194" y="14572"/>
                  </a:cubicBezTo>
                  <a:cubicBezTo>
                    <a:pt x="17770" y="9208"/>
                    <a:pt x="19034" y="4256"/>
                    <a:pt x="210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7" name="Google Shape;257;p9"/>
          <p:cNvSpPr/>
          <p:nvPr/>
        </p:nvSpPr>
        <p:spPr>
          <a:xfrm rot="10800000" flipH="1">
            <a:off x="-288050" y="-52570"/>
            <a:ext cx="1526229" cy="2067375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9"/>
          <p:cNvSpPr/>
          <p:nvPr/>
        </p:nvSpPr>
        <p:spPr>
          <a:xfrm rot="5400000">
            <a:off x="327786" y="-658075"/>
            <a:ext cx="1407871" cy="1907246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9" name="Google Shape;259;p9"/>
          <p:cNvGrpSpPr/>
          <p:nvPr/>
        </p:nvGrpSpPr>
        <p:grpSpPr>
          <a:xfrm rot="10800000" flipH="1">
            <a:off x="1360085" y="-200139"/>
            <a:ext cx="1004945" cy="807433"/>
            <a:chOff x="4649450" y="3527425"/>
            <a:chExt cx="1224050" cy="983475"/>
          </a:xfrm>
        </p:grpSpPr>
        <p:sp>
          <p:nvSpPr>
            <p:cNvPr id="260" name="Google Shape;260;p9"/>
            <p:cNvSpPr/>
            <p:nvPr/>
          </p:nvSpPr>
          <p:spPr>
            <a:xfrm>
              <a:off x="4649450" y="4150450"/>
              <a:ext cx="456475" cy="168275"/>
            </a:xfrm>
            <a:custGeom>
              <a:avLst/>
              <a:gdLst/>
              <a:ahLst/>
              <a:cxnLst/>
              <a:rect l="l" t="t" r="r" b="b"/>
              <a:pathLst>
                <a:path w="18259" h="6731" extrusionOk="0">
                  <a:moveTo>
                    <a:pt x="14506" y="1"/>
                  </a:moveTo>
                  <a:lnTo>
                    <a:pt x="14454" y="52"/>
                  </a:lnTo>
                  <a:cubicBezTo>
                    <a:pt x="10483" y="3121"/>
                    <a:pt x="5815" y="5107"/>
                    <a:pt x="888" y="5855"/>
                  </a:cubicBezTo>
                  <a:cubicBezTo>
                    <a:pt x="21" y="6472"/>
                    <a:pt x="0" y="6730"/>
                    <a:pt x="534" y="6730"/>
                  </a:cubicBezTo>
                  <a:cubicBezTo>
                    <a:pt x="3080" y="6730"/>
                    <a:pt x="18259" y="854"/>
                    <a:pt x="145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4756075" y="3527425"/>
              <a:ext cx="1117425" cy="983475"/>
            </a:xfrm>
            <a:custGeom>
              <a:avLst/>
              <a:gdLst/>
              <a:ahLst/>
              <a:cxnLst/>
              <a:rect l="l" t="t" r="r" b="b"/>
              <a:pathLst>
                <a:path w="44697" h="39339" extrusionOk="0">
                  <a:moveTo>
                    <a:pt x="36379" y="5979"/>
                  </a:moveTo>
                  <a:cubicBezTo>
                    <a:pt x="37626" y="5979"/>
                    <a:pt x="37864" y="7555"/>
                    <a:pt x="35747" y="9035"/>
                  </a:cubicBezTo>
                  <a:cubicBezTo>
                    <a:pt x="35259" y="9350"/>
                    <a:pt x="34824" y="9486"/>
                    <a:pt x="34473" y="9486"/>
                  </a:cubicBezTo>
                  <a:cubicBezTo>
                    <a:pt x="33357" y="9486"/>
                    <a:pt x="33082" y="8112"/>
                    <a:pt x="34612" y="6739"/>
                  </a:cubicBezTo>
                  <a:cubicBezTo>
                    <a:pt x="35297" y="6203"/>
                    <a:pt x="35910" y="5979"/>
                    <a:pt x="36379" y="5979"/>
                  </a:cubicBezTo>
                  <a:close/>
                  <a:moveTo>
                    <a:pt x="21172" y="10001"/>
                  </a:moveTo>
                  <a:cubicBezTo>
                    <a:pt x="21224" y="10001"/>
                    <a:pt x="21276" y="10006"/>
                    <a:pt x="21330" y="10015"/>
                  </a:cubicBezTo>
                  <a:cubicBezTo>
                    <a:pt x="22725" y="10339"/>
                    <a:pt x="21930" y="14441"/>
                    <a:pt x="20363" y="14441"/>
                  </a:cubicBezTo>
                  <a:cubicBezTo>
                    <a:pt x="20308" y="14441"/>
                    <a:pt x="20252" y="14435"/>
                    <a:pt x="20195" y="14425"/>
                  </a:cubicBezTo>
                  <a:cubicBezTo>
                    <a:pt x="18771" y="14125"/>
                    <a:pt x="19573" y="10001"/>
                    <a:pt x="21172" y="10001"/>
                  </a:cubicBezTo>
                  <a:close/>
                  <a:moveTo>
                    <a:pt x="19764" y="21596"/>
                  </a:moveTo>
                  <a:cubicBezTo>
                    <a:pt x="20187" y="21596"/>
                    <a:pt x="20679" y="21690"/>
                    <a:pt x="21227" y="21904"/>
                  </a:cubicBezTo>
                  <a:cubicBezTo>
                    <a:pt x="23760" y="23171"/>
                    <a:pt x="23321" y="25199"/>
                    <a:pt x="21380" y="25199"/>
                  </a:cubicBezTo>
                  <a:cubicBezTo>
                    <a:pt x="20950" y="25199"/>
                    <a:pt x="20447" y="25099"/>
                    <a:pt x="19885" y="24870"/>
                  </a:cubicBezTo>
                  <a:cubicBezTo>
                    <a:pt x="17338" y="23618"/>
                    <a:pt x="17796" y="21596"/>
                    <a:pt x="19764" y="21596"/>
                  </a:cubicBezTo>
                  <a:close/>
                  <a:moveTo>
                    <a:pt x="24182" y="26162"/>
                  </a:moveTo>
                  <a:cubicBezTo>
                    <a:pt x="24978" y="26162"/>
                    <a:pt x="26067" y="26763"/>
                    <a:pt x="25869" y="27630"/>
                  </a:cubicBezTo>
                  <a:cubicBezTo>
                    <a:pt x="25759" y="27880"/>
                    <a:pt x="25466" y="27993"/>
                    <a:pt x="25120" y="27993"/>
                  </a:cubicBezTo>
                  <a:cubicBezTo>
                    <a:pt x="24325" y="27993"/>
                    <a:pt x="23247" y="27401"/>
                    <a:pt x="23445" y="26521"/>
                  </a:cubicBezTo>
                  <a:cubicBezTo>
                    <a:pt x="23553" y="26273"/>
                    <a:pt x="23840" y="26162"/>
                    <a:pt x="24182" y="26162"/>
                  </a:cubicBezTo>
                  <a:close/>
                  <a:moveTo>
                    <a:pt x="25606" y="0"/>
                  </a:moveTo>
                  <a:cubicBezTo>
                    <a:pt x="22588" y="0"/>
                    <a:pt x="17675" y="4496"/>
                    <a:pt x="17900" y="6456"/>
                  </a:cubicBezTo>
                  <a:cubicBezTo>
                    <a:pt x="16987" y="8479"/>
                    <a:pt x="18562" y="15892"/>
                    <a:pt x="17553" y="15892"/>
                  </a:cubicBezTo>
                  <a:cubicBezTo>
                    <a:pt x="17250" y="15892"/>
                    <a:pt x="16715" y="15226"/>
                    <a:pt x="15811" y="13548"/>
                  </a:cubicBezTo>
                  <a:cubicBezTo>
                    <a:pt x="13644" y="6765"/>
                    <a:pt x="18519" y="3541"/>
                    <a:pt x="16894" y="2097"/>
                  </a:cubicBezTo>
                  <a:lnTo>
                    <a:pt x="16894" y="2097"/>
                  </a:lnTo>
                  <a:cubicBezTo>
                    <a:pt x="4927" y="6524"/>
                    <a:pt x="13981" y="20631"/>
                    <a:pt x="11457" y="20631"/>
                  </a:cubicBezTo>
                  <a:cubicBezTo>
                    <a:pt x="11408" y="20631"/>
                    <a:pt x="11355" y="20625"/>
                    <a:pt x="11297" y="20615"/>
                  </a:cubicBezTo>
                  <a:cubicBezTo>
                    <a:pt x="3844" y="16823"/>
                    <a:pt x="7919" y="10273"/>
                    <a:pt x="6268" y="9241"/>
                  </a:cubicBezTo>
                  <a:lnTo>
                    <a:pt x="6268" y="9241"/>
                  </a:lnTo>
                  <a:cubicBezTo>
                    <a:pt x="1780" y="9447"/>
                    <a:pt x="1" y="18345"/>
                    <a:pt x="1368" y="21131"/>
                  </a:cubicBezTo>
                  <a:cubicBezTo>
                    <a:pt x="2425" y="24225"/>
                    <a:pt x="5314" y="26727"/>
                    <a:pt x="8563" y="26933"/>
                  </a:cubicBezTo>
                  <a:cubicBezTo>
                    <a:pt x="6681" y="33304"/>
                    <a:pt x="11968" y="36295"/>
                    <a:pt x="13180" y="37095"/>
                  </a:cubicBezTo>
                  <a:cubicBezTo>
                    <a:pt x="16091" y="38759"/>
                    <a:pt x="18570" y="39338"/>
                    <a:pt x="20584" y="39338"/>
                  </a:cubicBezTo>
                  <a:cubicBezTo>
                    <a:pt x="22940" y="39338"/>
                    <a:pt x="24659" y="38544"/>
                    <a:pt x="25688" y="37766"/>
                  </a:cubicBezTo>
                  <a:cubicBezTo>
                    <a:pt x="27932" y="35831"/>
                    <a:pt x="26101" y="36167"/>
                    <a:pt x="21975" y="35702"/>
                  </a:cubicBezTo>
                  <a:cubicBezTo>
                    <a:pt x="17100" y="35522"/>
                    <a:pt x="14469" y="31086"/>
                    <a:pt x="15991" y="29616"/>
                  </a:cubicBezTo>
                  <a:cubicBezTo>
                    <a:pt x="16201" y="29582"/>
                    <a:pt x="16415" y="29566"/>
                    <a:pt x="16633" y="29566"/>
                  </a:cubicBezTo>
                  <a:cubicBezTo>
                    <a:pt x="19978" y="29566"/>
                    <a:pt x="24301" y="33264"/>
                    <a:pt x="28670" y="33264"/>
                  </a:cubicBezTo>
                  <a:cubicBezTo>
                    <a:pt x="29941" y="33264"/>
                    <a:pt x="31216" y="32951"/>
                    <a:pt x="32471" y="32143"/>
                  </a:cubicBezTo>
                  <a:cubicBezTo>
                    <a:pt x="34277" y="31215"/>
                    <a:pt x="38068" y="28558"/>
                    <a:pt x="36933" y="27759"/>
                  </a:cubicBezTo>
                  <a:lnTo>
                    <a:pt x="36933" y="27759"/>
                  </a:lnTo>
                  <a:cubicBezTo>
                    <a:pt x="35945" y="27884"/>
                    <a:pt x="34966" y="27947"/>
                    <a:pt x="34021" y="27947"/>
                  </a:cubicBezTo>
                  <a:cubicBezTo>
                    <a:pt x="29910" y="27947"/>
                    <a:pt x="26443" y="26752"/>
                    <a:pt x="25688" y="24277"/>
                  </a:cubicBezTo>
                  <a:cubicBezTo>
                    <a:pt x="25424" y="23442"/>
                    <a:pt x="25932" y="23157"/>
                    <a:pt x="26853" y="23157"/>
                  </a:cubicBezTo>
                  <a:cubicBezTo>
                    <a:pt x="28828" y="23157"/>
                    <a:pt x="32703" y="24465"/>
                    <a:pt x="34948" y="24465"/>
                  </a:cubicBezTo>
                  <a:cubicBezTo>
                    <a:pt x="35537" y="24465"/>
                    <a:pt x="36013" y="24375"/>
                    <a:pt x="36314" y="24148"/>
                  </a:cubicBezTo>
                  <a:cubicBezTo>
                    <a:pt x="38816" y="23606"/>
                    <a:pt x="43303" y="19274"/>
                    <a:pt x="41137" y="18500"/>
                  </a:cubicBezTo>
                  <a:lnTo>
                    <a:pt x="41137" y="18500"/>
                  </a:lnTo>
                  <a:cubicBezTo>
                    <a:pt x="39565" y="18986"/>
                    <a:pt x="37927" y="19194"/>
                    <a:pt x="36455" y="19194"/>
                  </a:cubicBezTo>
                  <a:cubicBezTo>
                    <a:pt x="32299" y="19194"/>
                    <a:pt x="29474" y="17531"/>
                    <a:pt x="33245" y="15740"/>
                  </a:cubicBezTo>
                  <a:cubicBezTo>
                    <a:pt x="36340" y="14554"/>
                    <a:pt x="40131" y="15818"/>
                    <a:pt x="42375" y="13006"/>
                  </a:cubicBezTo>
                  <a:cubicBezTo>
                    <a:pt x="43355" y="10453"/>
                    <a:pt x="44696" y="5966"/>
                    <a:pt x="43742" y="4109"/>
                  </a:cubicBezTo>
                  <a:cubicBezTo>
                    <a:pt x="41314" y="2858"/>
                    <a:pt x="38595" y="2047"/>
                    <a:pt x="36153" y="2047"/>
                  </a:cubicBezTo>
                  <a:cubicBezTo>
                    <a:pt x="32654" y="2047"/>
                    <a:pt x="29725" y="3712"/>
                    <a:pt x="29041" y="8132"/>
                  </a:cubicBezTo>
                  <a:cubicBezTo>
                    <a:pt x="28743" y="9270"/>
                    <a:pt x="28120" y="10152"/>
                    <a:pt x="27203" y="10152"/>
                  </a:cubicBezTo>
                  <a:cubicBezTo>
                    <a:pt x="26852" y="10152"/>
                    <a:pt x="26459" y="10023"/>
                    <a:pt x="26024" y="9731"/>
                  </a:cubicBezTo>
                  <a:cubicBezTo>
                    <a:pt x="23651" y="7100"/>
                    <a:pt x="26901" y="3851"/>
                    <a:pt x="27468" y="1065"/>
                  </a:cubicBezTo>
                  <a:cubicBezTo>
                    <a:pt x="27065" y="312"/>
                    <a:pt x="26401" y="0"/>
                    <a:pt x="256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9"/>
            <p:cNvSpPr/>
            <p:nvPr/>
          </p:nvSpPr>
          <p:spPr>
            <a:xfrm>
              <a:off x="4841875" y="3612075"/>
              <a:ext cx="811775" cy="761500"/>
            </a:xfrm>
            <a:custGeom>
              <a:avLst/>
              <a:gdLst/>
              <a:ahLst/>
              <a:cxnLst/>
              <a:rect l="l" t="t" r="r" b="b"/>
              <a:pathLst>
                <a:path w="32471" h="30460" extrusionOk="0">
                  <a:moveTo>
                    <a:pt x="21097" y="0"/>
                  </a:moveTo>
                  <a:lnTo>
                    <a:pt x="21097" y="0"/>
                  </a:lnTo>
                  <a:cubicBezTo>
                    <a:pt x="18312" y="4075"/>
                    <a:pt x="17873" y="9827"/>
                    <a:pt x="20014" y="14675"/>
                  </a:cubicBezTo>
                  <a:cubicBezTo>
                    <a:pt x="17796" y="15759"/>
                    <a:pt x="15114" y="17177"/>
                    <a:pt x="12663" y="18544"/>
                  </a:cubicBezTo>
                  <a:cubicBezTo>
                    <a:pt x="8614" y="14005"/>
                    <a:pt x="8589" y="9827"/>
                    <a:pt x="10007" y="4901"/>
                  </a:cubicBezTo>
                  <a:lnTo>
                    <a:pt x="10007" y="4901"/>
                  </a:lnTo>
                  <a:cubicBezTo>
                    <a:pt x="7841" y="9208"/>
                    <a:pt x="8924" y="14908"/>
                    <a:pt x="12457" y="18647"/>
                  </a:cubicBezTo>
                  <a:cubicBezTo>
                    <a:pt x="10884" y="19524"/>
                    <a:pt x="8769" y="20762"/>
                    <a:pt x="6912" y="21897"/>
                  </a:cubicBezTo>
                  <a:cubicBezTo>
                    <a:pt x="2192" y="20607"/>
                    <a:pt x="26" y="15217"/>
                    <a:pt x="464" y="10446"/>
                  </a:cubicBezTo>
                  <a:lnTo>
                    <a:pt x="464" y="10446"/>
                  </a:lnTo>
                  <a:cubicBezTo>
                    <a:pt x="0" y="10884"/>
                    <a:pt x="284" y="12096"/>
                    <a:pt x="258" y="13231"/>
                  </a:cubicBezTo>
                  <a:cubicBezTo>
                    <a:pt x="568" y="16739"/>
                    <a:pt x="2734" y="20891"/>
                    <a:pt x="6628" y="22052"/>
                  </a:cubicBezTo>
                  <a:cubicBezTo>
                    <a:pt x="6345" y="22464"/>
                    <a:pt x="4153" y="23135"/>
                    <a:pt x="4230" y="23805"/>
                  </a:cubicBezTo>
                  <a:cubicBezTo>
                    <a:pt x="4926" y="23367"/>
                    <a:pt x="6061" y="22671"/>
                    <a:pt x="7170" y="22000"/>
                  </a:cubicBezTo>
                  <a:lnTo>
                    <a:pt x="7170" y="22000"/>
                  </a:lnTo>
                  <a:cubicBezTo>
                    <a:pt x="5519" y="24527"/>
                    <a:pt x="6783" y="29840"/>
                    <a:pt x="9491" y="30459"/>
                  </a:cubicBezTo>
                  <a:cubicBezTo>
                    <a:pt x="5881" y="28138"/>
                    <a:pt x="5287" y="21819"/>
                    <a:pt x="10162" y="20220"/>
                  </a:cubicBezTo>
                  <a:cubicBezTo>
                    <a:pt x="14902" y="21989"/>
                    <a:pt x="18574" y="27881"/>
                    <a:pt x="24211" y="27881"/>
                  </a:cubicBezTo>
                  <a:cubicBezTo>
                    <a:pt x="24248" y="27881"/>
                    <a:pt x="24284" y="27881"/>
                    <a:pt x="24321" y="27880"/>
                  </a:cubicBezTo>
                  <a:cubicBezTo>
                    <a:pt x="18956" y="27236"/>
                    <a:pt x="15397" y="22438"/>
                    <a:pt x="10394" y="20091"/>
                  </a:cubicBezTo>
                  <a:cubicBezTo>
                    <a:pt x="13515" y="18286"/>
                    <a:pt x="16816" y="16507"/>
                    <a:pt x="20246" y="14804"/>
                  </a:cubicBezTo>
                  <a:lnTo>
                    <a:pt x="21871" y="14005"/>
                  </a:lnTo>
                  <a:cubicBezTo>
                    <a:pt x="24118" y="15173"/>
                    <a:pt x="27476" y="18015"/>
                    <a:pt x="30159" y="18015"/>
                  </a:cubicBezTo>
                  <a:cubicBezTo>
                    <a:pt x="30617" y="18015"/>
                    <a:pt x="31055" y="17932"/>
                    <a:pt x="31465" y="17745"/>
                  </a:cubicBezTo>
                  <a:lnTo>
                    <a:pt x="31465" y="17745"/>
                  </a:lnTo>
                  <a:cubicBezTo>
                    <a:pt x="31199" y="17778"/>
                    <a:pt x="30936" y="17794"/>
                    <a:pt x="30677" y="17794"/>
                  </a:cubicBezTo>
                  <a:cubicBezTo>
                    <a:pt x="27570" y="17794"/>
                    <a:pt x="24936" y="15495"/>
                    <a:pt x="22103" y="13876"/>
                  </a:cubicBezTo>
                  <a:cubicBezTo>
                    <a:pt x="25224" y="12380"/>
                    <a:pt x="31671" y="9053"/>
                    <a:pt x="32471" y="6061"/>
                  </a:cubicBezTo>
                  <a:lnTo>
                    <a:pt x="32471" y="6061"/>
                  </a:lnTo>
                  <a:cubicBezTo>
                    <a:pt x="31052" y="8176"/>
                    <a:pt x="28912" y="9904"/>
                    <a:pt x="26539" y="11297"/>
                  </a:cubicBezTo>
                  <a:cubicBezTo>
                    <a:pt x="25966" y="10495"/>
                    <a:pt x="28283" y="4708"/>
                    <a:pt x="28085" y="4708"/>
                  </a:cubicBezTo>
                  <a:cubicBezTo>
                    <a:pt x="28060" y="4708"/>
                    <a:pt x="27995" y="4799"/>
                    <a:pt x="27880" y="5004"/>
                  </a:cubicBezTo>
                  <a:cubicBezTo>
                    <a:pt x="24037" y="12432"/>
                    <a:pt x="30201" y="9904"/>
                    <a:pt x="20194" y="14572"/>
                  </a:cubicBezTo>
                  <a:cubicBezTo>
                    <a:pt x="17770" y="9208"/>
                    <a:pt x="19034" y="4256"/>
                    <a:pt x="21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3" name="Google Shape;263;p9"/>
          <p:cNvSpPr/>
          <p:nvPr/>
        </p:nvSpPr>
        <p:spPr>
          <a:xfrm flipH="1">
            <a:off x="7796137" y="3177326"/>
            <a:ext cx="1526229" cy="2067375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">
  <p:cSld name="CUSTOM_23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3"/>
          <p:cNvSpPr txBox="1">
            <a:spLocks noGrp="1"/>
          </p:cNvSpPr>
          <p:nvPr>
            <p:ph type="subTitle" idx="1"/>
          </p:nvPr>
        </p:nvSpPr>
        <p:spPr>
          <a:xfrm>
            <a:off x="2100572" y="1649300"/>
            <a:ext cx="23811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356" name="Google Shape;356;p13"/>
          <p:cNvSpPr txBox="1">
            <a:spLocks noGrp="1"/>
          </p:cNvSpPr>
          <p:nvPr>
            <p:ph type="subTitle" idx="2"/>
          </p:nvPr>
        </p:nvSpPr>
        <p:spPr>
          <a:xfrm>
            <a:off x="2100575" y="2046200"/>
            <a:ext cx="256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400" b="0">
                <a:latin typeface="Comfortaa"/>
                <a:ea typeface="Comfortaa"/>
                <a:cs typeface="Comfortaa"/>
                <a:sym typeface="Comfortaa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 sz="1400" b="0">
                <a:latin typeface="Comfortaa"/>
                <a:ea typeface="Comfortaa"/>
                <a:cs typeface="Comfortaa"/>
                <a:sym typeface="Comfortaa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 sz="1400" b="0">
                <a:latin typeface="Comfortaa"/>
                <a:ea typeface="Comfortaa"/>
                <a:cs typeface="Comfortaa"/>
                <a:sym typeface="Comfortaa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 sz="1400" b="0">
                <a:latin typeface="Comfortaa"/>
                <a:ea typeface="Comfortaa"/>
                <a:cs typeface="Comfortaa"/>
                <a:sym typeface="Comfortaa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 sz="1400" b="0">
                <a:latin typeface="Comfortaa"/>
                <a:ea typeface="Comfortaa"/>
                <a:cs typeface="Comfortaa"/>
                <a:sym typeface="Comfortaa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 sz="1400" b="0">
                <a:latin typeface="Comfortaa"/>
                <a:ea typeface="Comfortaa"/>
                <a:cs typeface="Comfortaa"/>
                <a:sym typeface="Comfortaa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 sz="1400" b="0">
                <a:latin typeface="Comfortaa"/>
                <a:ea typeface="Comfortaa"/>
                <a:cs typeface="Comfortaa"/>
                <a:sym typeface="Comfortaa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 sz="1400" b="0">
                <a:latin typeface="Comfortaa"/>
                <a:ea typeface="Comfortaa"/>
                <a:cs typeface="Comfortaa"/>
                <a:sym typeface="Comfortaa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 sz="1400" b="0"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357" name="Google Shape;357;p13"/>
          <p:cNvSpPr txBox="1">
            <a:spLocks noGrp="1"/>
          </p:cNvSpPr>
          <p:nvPr>
            <p:ph type="subTitle" idx="3"/>
          </p:nvPr>
        </p:nvSpPr>
        <p:spPr>
          <a:xfrm>
            <a:off x="5968942" y="1649300"/>
            <a:ext cx="23811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358" name="Google Shape;358;p13"/>
          <p:cNvSpPr txBox="1">
            <a:spLocks noGrp="1"/>
          </p:cNvSpPr>
          <p:nvPr>
            <p:ph type="subTitle" idx="4"/>
          </p:nvPr>
        </p:nvSpPr>
        <p:spPr>
          <a:xfrm>
            <a:off x="5968950" y="2046200"/>
            <a:ext cx="256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400" b="0">
                <a:latin typeface="Comfortaa"/>
                <a:ea typeface="Comfortaa"/>
                <a:cs typeface="Comfortaa"/>
                <a:sym typeface="Comfortaa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 sz="1400" b="0">
                <a:latin typeface="Comfortaa"/>
                <a:ea typeface="Comfortaa"/>
                <a:cs typeface="Comfortaa"/>
                <a:sym typeface="Comfortaa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 sz="1400" b="0">
                <a:latin typeface="Comfortaa"/>
                <a:ea typeface="Comfortaa"/>
                <a:cs typeface="Comfortaa"/>
                <a:sym typeface="Comfortaa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 sz="1400" b="0">
                <a:latin typeface="Comfortaa"/>
                <a:ea typeface="Comfortaa"/>
                <a:cs typeface="Comfortaa"/>
                <a:sym typeface="Comfortaa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 sz="1400" b="0">
                <a:latin typeface="Comfortaa"/>
                <a:ea typeface="Comfortaa"/>
                <a:cs typeface="Comfortaa"/>
                <a:sym typeface="Comfortaa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 sz="1400" b="0">
                <a:latin typeface="Comfortaa"/>
                <a:ea typeface="Comfortaa"/>
                <a:cs typeface="Comfortaa"/>
                <a:sym typeface="Comfortaa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 sz="1400" b="0">
                <a:latin typeface="Comfortaa"/>
                <a:ea typeface="Comfortaa"/>
                <a:cs typeface="Comfortaa"/>
                <a:sym typeface="Comfortaa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 sz="1400" b="0">
                <a:latin typeface="Comfortaa"/>
                <a:ea typeface="Comfortaa"/>
                <a:cs typeface="Comfortaa"/>
                <a:sym typeface="Comfortaa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 sz="1400" b="0"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359" name="Google Shape;359;p13"/>
          <p:cNvSpPr txBox="1">
            <a:spLocks noGrp="1"/>
          </p:cNvSpPr>
          <p:nvPr>
            <p:ph type="subTitle" idx="5"/>
          </p:nvPr>
        </p:nvSpPr>
        <p:spPr>
          <a:xfrm>
            <a:off x="2100572" y="3270400"/>
            <a:ext cx="23811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360" name="Google Shape;360;p13"/>
          <p:cNvSpPr txBox="1">
            <a:spLocks noGrp="1"/>
          </p:cNvSpPr>
          <p:nvPr>
            <p:ph type="subTitle" idx="6"/>
          </p:nvPr>
        </p:nvSpPr>
        <p:spPr>
          <a:xfrm>
            <a:off x="2100575" y="3670300"/>
            <a:ext cx="256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400" b="0">
                <a:latin typeface="Comfortaa"/>
                <a:ea typeface="Comfortaa"/>
                <a:cs typeface="Comfortaa"/>
                <a:sym typeface="Comfortaa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 sz="1400" b="0">
                <a:latin typeface="Comfortaa"/>
                <a:ea typeface="Comfortaa"/>
                <a:cs typeface="Comfortaa"/>
                <a:sym typeface="Comfortaa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 sz="1400" b="0">
                <a:latin typeface="Comfortaa"/>
                <a:ea typeface="Comfortaa"/>
                <a:cs typeface="Comfortaa"/>
                <a:sym typeface="Comfortaa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 sz="1400" b="0">
                <a:latin typeface="Comfortaa"/>
                <a:ea typeface="Comfortaa"/>
                <a:cs typeface="Comfortaa"/>
                <a:sym typeface="Comfortaa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 sz="1400" b="0">
                <a:latin typeface="Comfortaa"/>
                <a:ea typeface="Comfortaa"/>
                <a:cs typeface="Comfortaa"/>
                <a:sym typeface="Comfortaa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 sz="1400" b="0">
                <a:latin typeface="Comfortaa"/>
                <a:ea typeface="Comfortaa"/>
                <a:cs typeface="Comfortaa"/>
                <a:sym typeface="Comfortaa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 sz="1400" b="0">
                <a:latin typeface="Comfortaa"/>
                <a:ea typeface="Comfortaa"/>
                <a:cs typeface="Comfortaa"/>
                <a:sym typeface="Comfortaa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 sz="1400" b="0">
                <a:latin typeface="Comfortaa"/>
                <a:ea typeface="Comfortaa"/>
                <a:cs typeface="Comfortaa"/>
                <a:sym typeface="Comfortaa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 sz="1400" b="0"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361" name="Google Shape;361;p13"/>
          <p:cNvSpPr txBox="1">
            <a:spLocks noGrp="1"/>
          </p:cNvSpPr>
          <p:nvPr>
            <p:ph type="subTitle" idx="7"/>
          </p:nvPr>
        </p:nvSpPr>
        <p:spPr>
          <a:xfrm>
            <a:off x="5968942" y="3270400"/>
            <a:ext cx="23811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362" name="Google Shape;362;p13"/>
          <p:cNvSpPr txBox="1">
            <a:spLocks noGrp="1"/>
          </p:cNvSpPr>
          <p:nvPr>
            <p:ph type="subTitle" idx="8"/>
          </p:nvPr>
        </p:nvSpPr>
        <p:spPr>
          <a:xfrm>
            <a:off x="5968950" y="3670300"/>
            <a:ext cx="256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400" b="0">
                <a:latin typeface="Comfortaa"/>
                <a:ea typeface="Comfortaa"/>
                <a:cs typeface="Comfortaa"/>
                <a:sym typeface="Comfortaa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 sz="1400" b="0">
                <a:latin typeface="Comfortaa"/>
                <a:ea typeface="Comfortaa"/>
                <a:cs typeface="Comfortaa"/>
                <a:sym typeface="Comfortaa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 sz="1400" b="0">
                <a:latin typeface="Comfortaa"/>
                <a:ea typeface="Comfortaa"/>
                <a:cs typeface="Comfortaa"/>
                <a:sym typeface="Comfortaa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 sz="1400" b="0">
                <a:latin typeface="Comfortaa"/>
                <a:ea typeface="Comfortaa"/>
                <a:cs typeface="Comfortaa"/>
                <a:sym typeface="Comfortaa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 sz="1400" b="0">
                <a:latin typeface="Comfortaa"/>
                <a:ea typeface="Comfortaa"/>
                <a:cs typeface="Comfortaa"/>
                <a:sym typeface="Comfortaa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 sz="1400" b="0">
                <a:latin typeface="Comfortaa"/>
                <a:ea typeface="Comfortaa"/>
                <a:cs typeface="Comfortaa"/>
                <a:sym typeface="Comfortaa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 sz="1400" b="0">
                <a:latin typeface="Comfortaa"/>
                <a:ea typeface="Comfortaa"/>
                <a:cs typeface="Comfortaa"/>
                <a:sym typeface="Comfortaa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 sz="1400" b="0">
                <a:latin typeface="Comfortaa"/>
                <a:ea typeface="Comfortaa"/>
                <a:cs typeface="Comfortaa"/>
                <a:sym typeface="Comfortaa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 sz="1400" b="0"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363" name="Google Shape;363;p13"/>
          <p:cNvSpPr/>
          <p:nvPr/>
        </p:nvSpPr>
        <p:spPr>
          <a:xfrm>
            <a:off x="-330758" y="1938567"/>
            <a:ext cx="949460" cy="1286167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4" name="Google Shape;364;p13"/>
          <p:cNvGrpSpPr/>
          <p:nvPr/>
        </p:nvGrpSpPr>
        <p:grpSpPr>
          <a:xfrm>
            <a:off x="-512066" y="2985595"/>
            <a:ext cx="1099931" cy="883652"/>
            <a:chOff x="4649450" y="3527425"/>
            <a:chExt cx="1224050" cy="983475"/>
          </a:xfrm>
        </p:grpSpPr>
        <p:sp>
          <p:nvSpPr>
            <p:cNvPr id="365" name="Google Shape;365;p13"/>
            <p:cNvSpPr/>
            <p:nvPr/>
          </p:nvSpPr>
          <p:spPr>
            <a:xfrm>
              <a:off x="4649450" y="4150450"/>
              <a:ext cx="456475" cy="168275"/>
            </a:xfrm>
            <a:custGeom>
              <a:avLst/>
              <a:gdLst/>
              <a:ahLst/>
              <a:cxnLst/>
              <a:rect l="l" t="t" r="r" b="b"/>
              <a:pathLst>
                <a:path w="18259" h="6731" extrusionOk="0">
                  <a:moveTo>
                    <a:pt x="14506" y="1"/>
                  </a:moveTo>
                  <a:lnTo>
                    <a:pt x="14454" y="52"/>
                  </a:lnTo>
                  <a:cubicBezTo>
                    <a:pt x="10483" y="3121"/>
                    <a:pt x="5815" y="5107"/>
                    <a:pt x="888" y="5855"/>
                  </a:cubicBezTo>
                  <a:cubicBezTo>
                    <a:pt x="21" y="6472"/>
                    <a:pt x="0" y="6730"/>
                    <a:pt x="534" y="6730"/>
                  </a:cubicBezTo>
                  <a:cubicBezTo>
                    <a:pt x="3080" y="6730"/>
                    <a:pt x="18259" y="854"/>
                    <a:pt x="145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4756075" y="3527425"/>
              <a:ext cx="1117425" cy="983475"/>
            </a:xfrm>
            <a:custGeom>
              <a:avLst/>
              <a:gdLst/>
              <a:ahLst/>
              <a:cxnLst/>
              <a:rect l="l" t="t" r="r" b="b"/>
              <a:pathLst>
                <a:path w="44697" h="39339" extrusionOk="0">
                  <a:moveTo>
                    <a:pt x="36379" y="5979"/>
                  </a:moveTo>
                  <a:cubicBezTo>
                    <a:pt x="37626" y="5979"/>
                    <a:pt x="37864" y="7555"/>
                    <a:pt x="35747" y="9035"/>
                  </a:cubicBezTo>
                  <a:cubicBezTo>
                    <a:pt x="35259" y="9350"/>
                    <a:pt x="34824" y="9486"/>
                    <a:pt x="34473" y="9486"/>
                  </a:cubicBezTo>
                  <a:cubicBezTo>
                    <a:pt x="33357" y="9486"/>
                    <a:pt x="33082" y="8112"/>
                    <a:pt x="34612" y="6739"/>
                  </a:cubicBezTo>
                  <a:cubicBezTo>
                    <a:pt x="35297" y="6203"/>
                    <a:pt x="35910" y="5979"/>
                    <a:pt x="36379" y="5979"/>
                  </a:cubicBezTo>
                  <a:close/>
                  <a:moveTo>
                    <a:pt x="21172" y="10001"/>
                  </a:moveTo>
                  <a:cubicBezTo>
                    <a:pt x="21224" y="10001"/>
                    <a:pt x="21276" y="10006"/>
                    <a:pt x="21330" y="10015"/>
                  </a:cubicBezTo>
                  <a:cubicBezTo>
                    <a:pt x="22725" y="10339"/>
                    <a:pt x="21930" y="14441"/>
                    <a:pt x="20363" y="14441"/>
                  </a:cubicBezTo>
                  <a:cubicBezTo>
                    <a:pt x="20308" y="14441"/>
                    <a:pt x="20252" y="14435"/>
                    <a:pt x="20195" y="14425"/>
                  </a:cubicBezTo>
                  <a:cubicBezTo>
                    <a:pt x="18771" y="14125"/>
                    <a:pt x="19573" y="10001"/>
                    <a:pt x="21172" y="10001"/>
                  </a:cubicBezTo>
                  <a:close/>
                  <a:moveTo>
                    <a:pt x="19764" y="21596"/>
                  </a:moveTo>
                  <a:cubicBezTo>
                    <a:pt x="20187" y="21596"/>
                    <a:pt x="20679" y="21690"/>
                    <a:pt x="21227" y="21904"/>
                  </a:cubicBezTo>
                  <a:cubicBezTo>
                    <a:pt x="23760" y="23171"/>
                    <a:pt x="23321" y="25199"/>
                    <a:pt x="21380" y="25199"/>
                  </a:cubicBezTo>
                  <a:cubicBezTo>
                    <a:pt x="20950" y="25199"/>
                    <a:pt x="20447" y="25099"/>
                    <a:pt x="19885" y="24870"/>
                  </a:cubicBezTo>
                  <a:cubicBezTo>
                    <a:pt x="17338" y="23618"/>
                    <a:pt x="17796" y="21596"/>
                    <a:pt x="19764" y="21596"/>
                  </a:cubicBezTo>
                  <a:close/>
                  <a:moveTo>
                    <a:pt x="24182" y="26162"/>
                  </a:moveTo>
                  <a:cubicBezTo>
                    <a:pt x="24978" y="26162"/>
                    <a:pt x="26067" y="26763"/>
                    <a:pt x="25869" y="27630"/>
                  </a:cubicBezTo>
                  <a:cubicBezTo>
                    <a:pt x="25759" y="27880"/>
                    <a:pt x="25466" y="27993"/>
                    <a:pt x="25120" y="27993"/>
                  </a:cubicBezTo>
                  <a:cubicBezTo>
                    <a:pt x="24325" y="27993"/>
                    <a:pt x="23247" y="27401"/>
                    <a:pt x="23445" y="26521"/>
                  </a:cubicBezTo>
                  <a:cubicBezTo>
                    <a:pt x="23553" y="26273"/>
                    <a:pt x="23840" y="26162"/>
                    <a:pt x="24182" y="26162"/>
                  </a:cubicBezTo>
                  <a:close/>
                  <a:moveTo>
                    <a:pt x="25606" y="0"/>
                  </a:moveTo>
                  <a:cubicBezTo>
                    <a:pt x="22588" y="0"/>
                    <a:pt x="17675" y="4496"/>
                    <a:pt x="17900" y="6456"/>
                  </a:cubicBezTo>
                  <a:cubicBezTo>
                    <a:pt x="16987" y="8479"/>
                    <a:pt x="18562" y="15892"/>
                    <a:pt x="17553" y="15892"/>
                  </a:cubicBezTo>
                  <a:cubicBezTo>
                    <a:pt x="17250" y="15892"/>
                    <a:pt x="16715" y="15226"/>
                    <a:pt x="15811" y="13548"/>
                  </a:cubicBezTo>
                  <a:cubicBezTo>
                    <a:pt x="13644" y="6765"/>
                    <a:pt x="18519" y="3541"/>
                    <a:pt x="16894" y="2097"/>
                  </a:cubicBezTo>
                  <a:lnTo>
                    <a:pt x="16894" y="2097"/>
                  </a:lnTo>
                  <a:cubicBezTo>
                    <a:pt x="4927" y="6524"/>
                    <a:pt x="13981" y="20631"/>
                    <a:pt x="11457" y="20631"/>
                  </a:cubicBezTo>
                  <a:cubicBezTo>
                    <a:pt x="11408" y="20631"/>
                    <a:pt x="11355" y="20625"/>
                    <a:pt x="11297" y="20615"/>
                  </a:cubicBezTo>
                  <a:cubicBezTo>
                    <a:pt x="3844" y="16823"/>
                    <a:pt x="7919" y="10273"/>
                    <a:pt x="6268" y="9241"/>
                  </a:cubicBezTo>
                  <a:lnTo>
                    <a:pt x="6268" y="9241"/>
                  </a:lnTo>
                  <a:cubicBezTo>
                    <a:pt x="1780" y="9447"/>
                    <a:pt x="1" y="18345"/>
                    <a:pt x="1368" y="21131"/>
                  </a:cubicBezTo>
                  <a:cubicBezTo>
                    <a:pt x="2425" y="24225"/>
                    <a:pt x="5314" y="26727"/>
                    <a:pt x="8563" y="26933"/>
                  </a:cubicBezTo>
                  <a:cubicBezTo>
                    <a:pt x="6681" y="33304"/>
                    <a:pt x="11968" y="36295"/>
                    <a:pt x="13180" y="37095"/>
                  </a:cubicBezTo>
                  <a:cubicBezTo>
                    <a:pt x="16091" y="38759"/>
                    <a:pt x="18570" y="39338"/>
                    <a:pt x="20584" y="39338"/>
                  </a:cubicBezTo>
                  <a:cubicBezTo>
                    <a:pt x="22940" y="39338"/>
                    <a:pt x="24659" y="38544"/>
                    <a:pt x="25688" y="37766"/>
                  </a:cubicBezTo>
                  <a:cubicBezTo>
                    <a:pt x="27932" y="35831"/>
                    <a:pt x="26101" y="36167"/>
                    <a:pt x="21975" y="35702"/>
                  </a:cubicBezTo>
                  <a:cubicBezTo>
                    <a:pt x="17100" y="35522"/>
                    <a:pt x="14469" y="31086"/>
                    <a:pt x="15991" y="29616"/>
                  </a:cubicBezTo>
                  <a:cubicBezTo>
                    <a:pt x="16201" y="29582"/>
                    <a:pt x="16415" y="29566"/>
                    <a:pt x="16633" y="29566"/>
                  </a:cubicBezTo>
                  <a:cubicBezTo>
                    <a:pt x="19978" y="29566"/>
                    <a:pt x="24301" y="33264"/>
                    <a:pt x="28670" y="33264"/>
                  </a:cubicBezTo>
                  <a:cubicBezTo>
                    <a:pt x="29941" y="33264"/>
                    <a:pt x="31216" y="32951"/>
                    <a:pt x="32471" y="32143"/>
                  </a:cubicBezTo>
                  <a:cubicBezTo>
                    <a:pt x="34277" y="31215"/>
                    <a:pt x="38068" y="28558"/>
                    <a:pt x="36933" y="27759"/>
                  </a:cubicBezTo>
                  <a:lnTo>
                    <a:pt x="36933" y="27759"/>
                  </a:lnTo>
                  <a:cubicBezTo>
                    <a:pt x="35945" y="27884"/>
                    <a:pt x="34966" y="27947"/>
                    <a:pt x="34021" y="27947"/>
                  </a:cubicBezTo>
                  <a:cubicBezTo>
                    <a:pt x="29910" y="27947"/>
                    <a:pt x="26443" y="26752"/>
                    <a:pt x="25688" y="24277"/>
                  </a:cubicBezTo>
                  <a:cubicBezTo>
                    <a:pt x="25424" y="23442"/>
                    <a:pt x="25932" y="23157"/>
                    <a:pt x="26853" y="23157"/>
                  </a:cubicBezTo>
                  <a:cubicBezTo>
                    <a:pt x="28828" y="23157"/>
                    <a:pt x="32703" y="24465"/>
                    <a:pt x="34948" y="24465"/>
                  </a:cubicBezTo>
                  <a:cubicBezTo>
                    <a:pt x="35537" y="24465"/>
                    <a:pt x="36013" y="24375"/>
                    <a:pt x="36314" y="24148"/>
                  </a:cubicBezTo>
                  <a:cubicBezTo>
                    <a:pt x="38816" y="23606"/>
                    <a:pt x="43303" y="19274"/>
                    <a:pt x="41137" y="18500"/>
                  </a:cubicBezTo>
                  <a:lnTo>
                    <a:pt x="41137" y="18500"/>
                  </a:lnTo>
                  <a:cubicBezTo>
                    <a:pt x="39565" y="18986"/>
                    <a:pt x="37927" y="19194"/>
                    <a:pt x="36455" y="19194"/>
                  </a:cubicBezTo>
                  <a:cubicBezTo>
                    <a:pt x="32299" y="19194"/>
                    <a:pt x="29474" y="17531"/>
                    <a:pt x="33245" y="15740"/>
                  </a:cubicBezTo>
                  <a:cubicBezTo>
                    <a:pt x="36340" y="14554"/>
                    <a:pt x="40131" y="15818"/>
                    <a:pt x="42375" y="13006"/>
                  </a:cubicBezTo>
                  <a:cubicBezTo>
                    <a:pt x="43355" y="10453"/>
                    <a:pt x="44696" y="5966"/>
                    <a:pt x="43742" y="4109"/>
                  </a:cubicBezTo>
                  <a:cubicBezTo>
                    <a:pt x="41314" y="2858"/>
                    <a:pt x="38595" y="2047"/>
                    <a:pt x="36153" y="2047"/>
                  </a:cubicBezTo>
                  <a:cubicBezTo>
                    <a:pt x="32654" y="2047"/>
                    <a:pt x="29725" y="3712"/>
                    <a:pt x="29041" y="8132"/>
                  </a:cubicBezTo>
                  <a:cubicBezTo>
                    <a:pt x="28743" y="9270"/>
                    <a:pt x="28120" y="10152"/>
                    <a:pt x="27203" y="10152"/>
                  </a:cubicBezTo>
                  <a:cubicBezTo>
                    <a:pt x="26852" y="10152"/>
                    <a:pt x="26459" y="10023"/>
                    <a:pt x="26024" y="9731"/>
                  </a:cubicBezTo>
                  <a:cubicBezTo>
                    <a:pt x="23651" y="7100"/>
                    <a:pt x="26901" y="3851"/>
                    <a:pt x="27468" y="1065"/>
                  </a:cubicBezTo>
                  <a:cubicBezTo>
                    <a:pt x="27065" y="312"/>
                    <a:pt x="26401" y="0"/>
                    <a:pt x="256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4841875" y="3612075"/>
              <a:ext cx="811775" cy="761500"/>
            </a:xfrm>
            <a:custGeom>
              <a:avLst/>
              <a:gdLst/>
              <a:ahLst/>
              <a:cxnLst/>
              <a:rect l="l" t="t" r="r" b="b"/>
              <a:pathLst>
                <a:path w="32471" h="30460" extrusionOk="0">
                  <a:moveTo>
                    <a:pt x="21097" y="0"/>
                  </a:moveTo>
                  <a:lnTo>
                    <a:pt x="21097" y="0"/>
                  </a:lnTo>
                  <a:cubicBezTo>
                    <a:pt x="18312" y="4075"/>
                    <a:pt x="17873" y="9827"/>
                    <a:pt x="20014" y="14675"/>
                  </a:cubicBezTo>
                  <a:cubicBezTo>
                    <a:pt x="17796" y="15759"/>
                    <a:pt x="15114" y="17177"/>
                    <a:pt x="12663" y="18544"/>
                  </a:cubicBezTo>
                  <a:cubicBezTo>
                    <a:pt x="8614" y="14005"/>
                    <a:pt x="8589" y="9827"/>
                    <a:pt x="10007" y="4901"/>
                  </a:cubicBezTo>
                  <a:lnTo>
                    <a:pt x="10007" y="4901"/>
                  </a:lnTo>
                  <a:cubicBezTo>
                    <a:pt x="7841" y="9208"/>
                    <a:pt x="8924" y="14908"/>
                    <a:pt x="12457" y="18647"/>
                  </a:cubicBezTo>
                  <a:cubicBezTo>
                    <a:pt x="10884" y="19524"/>
                    <a:pt x="8769" y="20762"/>
                    <a:pt x="6912" y="21897"/>
                  </a:cubicBezTo>
                  <a:cubicBezTo>
                    <a:pt x="2192" y="20607"/>
                    <a:pt x="26" y="15217"/>
                    <a:pt x="464" y="10446"/>
                  </a:cubicBezTo>
                  <a:lnTo>
                    <a:pt x="464" y="10446"/>
                  </a:lnTo>
                  <a:cubicBezTo>
                    <a:pt x="0" y="10884"/>
                    <a:pt x="284" y="12096"/>
                    <a:pt x="258" y="13231"/>
                  </a:cubicBezTo>
                  <a:cubicBezTo>
                    <a:pt x="568" y="16739"/>
                    <a:pt x="2734" y="20891"/>
                    <a:pt x="6628" y="22052"/>
                  </a:cubicBezTo>
                  <a:cubicBezTo>
                    <a:pt x="6345" y="22464"/>
                    <a:pt x="4153" y="23135"/>
                    <a:pt x="4230" y="23805"/>
                  </a:cubicBezTo>
                  <a:cubicBezTo>
                    <a:pt x="4926" y="23367"/>
                    <a:pt x="6061" y="22671"/>
                    <a:pt x="7170" y="22000"/>
                  </a:cubicBezTo>
                  <a:lnTo>
                    <a:pt x="7170" y="22000"/>
                  </a:lnTo>
                  <a:cubicBezTo>
                    <a:pt x="5519" y="24527"/>
                    <a:pt x="6783" y="29840"/>
                    <a:pt x="9491" y="30459"/>
                  </a:cubicBezTo>
                  <a:cubicBezTo>
                    <a:pt x="5881" y="28138"/>
                    <a:pt x="5287" y="21819"/>
                    <a:pt x="10162" y="20220"/>
                  </a:cubicBezTo>
                  <a:cubicBezTo>
                    <a:pt x="14902" y="21989"/>
                    <a:pt x="18574" y="27881"/>
                    <a:pt x="24211" y="27881"/>
                  </a:cubicBezTo>
                  <a:cubicBezTo>
                    <a:pt x="24248" y="27881"/>
                    <a:pt x="24284" y="27881"/>
                    <a:pt x="24321" y="27880"/>
                  </a:cubicBezTo>
                  <a:cubicBezTo>
                    <a:pt x="18956" y="27236"/>
                    <a:pt x="15397" y="22438"/>
                    <a:pt x="10394" y="20091"/>
                  </a:cubicBezTo>
                  <a:cubicBezTo>
                    <a:pt x="13515" y="18286"/>
                    <a:pt x="16816" y="16507"/>
                    <a:pt x="20246" y="14804"/>
                  </a:cubicBezTo>
                  <a:lnTo>
                    <a:pt x="21871" y="14005"/>
                  </a:lnTo>
                  <a:cubicBezTo>
                    <a:pt x="24118" y="15173"/>
                    <a:pt x="27476" y="18015"/>
                    <a:pt x="30159" y="18015"/>
                  </a:cubicBezTo>
                  <a:cubicBezTo>
                    <a:pt x="30617" y="18015"/>
                    <a:pt x="31055" y="17932"/>
                    <a:pt x="31465" y="17745"/>
                  </a:cubicBezTo>
                  <a:lnTo>
                    <a:pt x="31465" y="17745"/>
                  </a:lnTo>
                  <a:cubicBezTo>
                    <a:pt x="31199" y="17778"/>
                    <a:pt x="30936" y="17794"/>
                    <a:pt x="30677" y="17794"/>
                  </a:cubicBezTo>
                  <a:cubicBezTo>
                    <a:pt x="27570" y="17794"/>
                    <a:pt x="24936" y="15495"/>
                    <a:pt x="22103" y="13876"/>
                  </a:cubicBezTo>
                  <a:cubicBezTo>
                    <a:pt x="25224" y="12380"/>
                    <a:pt x="31671" y="9053"/>
                    <a:pt x="32471" y="6061"/>
                  </a:cubicBezTo>
                  <a:lnTo>
                    <a:pt x="32471" y="6061"/>
                  </a:lnTo>
                  <a:cubicBezTo>
                    <a:pt x="31052" y="8176"/>
                    <a:pt x="28912" y="9904"/>
                    <a:pt x="26539" y="11297"/>
                  </a:cubicBezTo>
                  <a:cubicBezTo>
                    <a:pt x="25966" y="10495"/>
                    <a:pt x="28283" y="4708"/>
                    <a:pt x="28085" y="4708"/>
                  </a:cubicBezTo>
                  <a:cubicBezTo>
                    <a:pt x="28060" y="4708"/>
                    <a:pt x="27995" y="4799"/>
                    <a:pt x="27880" y="5004"/>
                  </a:cubicBezTo>
                  <a:cubicBezTo>
                    <a:pt x="24037" y="12432"/>
                    <a:pt x="30201" y="9904"/>
                    <a:pt x="20194" y="14572"/>
                  </a:cubicBezTo>
                  <a:cubicBezTo>
                    <a:pt x="17770" y="9208"/>
                    <a:pt x="19034" y="4256"/>
                    <a:pt x="210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8" name="Google Shape;368;p13"/>
          <p:cNvSpPr/>
          <p:nvPr/>
        </p:nvSpPr>
        <p:spPr>
          <a:xfrm>
            <a:off x="-187602" y="3198642"/>
            <a:ext cx="1099934" cy="1490004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3"/>
          <p:cNvSpPr/>
          <p:nvPr/>
        </p:nvSpPr>
        <p:spPr>
          <a:xfrm rot="5400000" flipH="1">
            <a:off x="49752" y="4577793"/>
            <a:ext cx="625241" cy="846971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3"/>
          <p:cNvSpPr/>
          <p:nvPr/>
        </p:nvSpPr>
        <p:spPr>
          <a:xfrm rot="-5400000" flipH="1">
            <a:off x="7915835" y="-667214"/>
            <a:ext cx="1177625" cy="1595347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1" name="Google Shape;371;p13"/>
          <p:cNvGrpSpPr/>
          <p:nvPr/>
        </p:nvGrpSpPr>
        <p:grpSpPr>
          <a:xfrm rot="10800000">
            <a:off x="8551216" y="719282"/>
            <a:ext cx="949251" cy="762685"/>
            <a:chOff x="4649450" y="3527425"/>
            <a:chExt cx="1224050" cy="983475"/>
          </a:xfrm>
        </p:grpSpPr>
        <p:sp>
          <p:nvSpPr>
            <p:cNvPr id="372" name="Google Shape;372;p13"/>
            <p:cNvSpPr/>
            <p:nvPr/>
          </p:nvSpPr>
          <p:spPr>
            <a:xfrm>
              <a:off x="4649450" y="4150450"/>
              <a:ext cx="456475" cy="168275"/>
            </a:xfrm>
            <a:custGeom>
              <a:avLst/>
              <a:gdLst/>
              <a:ahLst/>
              <a:cxnLst/>
              <a:rect l="l" t="t" r="r" b="b"/>
              <a:pathLst>
                <a:path w="18259" h="6731" extrusionOk="0">
                  <a:moveTo>
                    <a:pt x="14506" y="1"/>
                  </a:moveTo>
                  <a:lnTo>
                    <a:pt x="14454" y="52"/>
                  </a:lnTo>
                  <a:cubicBezTo>
                    <a:pt x="10483" y="3121"/>
                    <a:pt x="5815" y="5107"/>
                    <a:pt x="888" y="5855"/>
                  </a:cubicBezTo>
                  <a:cubicBezTo>
                    <a:pt x="21" y="6472"/>
                    <a:pt x="0" y="6730"/>
                    <a:pt x="534" y="6730"/>
                  </a:cubicBezTo>
                  <a:cubicBezTo>
                    <a:pt x="3080" y="6730"/>
                    <a:pt x="18259" y="854"/>
                    <a:pt x="145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4756075" y="3527425"/>
              <a:ext cx="1117425" cy="983475"/>
            </a:xfrm>
            <a:custGeom>
              <a:avLst/>
              <a:gdLst/>
              <a:ahLst/>
              <a:cxnLst/>
              <a:rect l="l" t="t" r="r" b="b"/>
              <a:pathLst>
                <a:path w="44697" h="39339" extrusionOk="0">
                  <a:moveTo>
                    <a:pt x="36379" y="5979"/>
                  </a:moveTo>
                  <a:cubicBezTo>
                    <a:pt x="37626" y="5979"/>
                    <a:pt x="37864" y="7555"/>
                    <a:pt x="35747" y="9035"/>
                  </a:cubicBezTo>
                  <a:cubicBezTo>
                    <a:pt x="35259" y="9350"/>
                    <a:pt x="34824" y="9486"/>
                    <a:pt x="34473" y="9486"/>
                  </a:cubicBezTo>
                  <a:cubicBezTo>
                    <a:pt x="33357" y="9486"/>
                    <a:pt x="33082" y="8112"/>
                    <a:pt x="34612" y="6739"/>
                  </a:cubicBezTo>
                  <a:cubicBezTo>
                    <a:pt x="35297" y="6203"/>
                    <a:pt x="35910" y="5979"/>
                    <a:pt x="36379" y="5979"/>
                  </a:cubicBezTo>
                  <a:close/>
                  <a:moveTo>
                    <a:pt x="21172" y="10001"/>
                  </a:moveTo>
                  <a:cubicBezTo>
                    <a:pt x="21224" y="10001"/>
                    <a:pt x="21276" y="10006"/>
                    <a:pt x="21330" y="10015"/>
                  </a:cubicBezTo>
                  <a:cubicBezTo>
                    <a:pt x="22725" y="10339"/>
                    <a:pt x="21930" y="14441"/>
                    <a:pt x="20363" y="14441"/>
                  </a:cubicBezTo>
                  <a:cubicBezTo>
                    <a:pt x="20308" y="14441"/>
                    <a:pt x="20252" y="14435"/>
                    <a:pt x="20195" y="14425"/>
                  </a:cubicBezTo>
                  <a:cubicBezTo>
                    <a:pt x="18771" y="14125"/>
                    <a:pt x="19573" y="10001"/>
                    <a:pt x="21172" y="10001"/>
                  </a:cubicBezTo>
                  <a:close/>
                  <a:moveTo>
                    <a:pt x="19764" y="21596"/>
                  </a:moveTo>
                  <a:cubicBezTo>
                    <a:pt x="20187" y="21596"/>
                    <a:pt x="20679" y="21690"/>
                    <a:pt x="21227" y="21904"/>
                  </a:cubicBezTo>
                  <a:cubicBezTo>
                    <a:pt x="23760" y="23171"/>
                    <a:pt x="23321" y="25199"/>
                    <a:pt x="21380" y="25199"/>
                  </a:cubicBezTo>
                  <a:cubicBezTo>
                    <a:pt x="20950" y="25199"/>
                    <a:pt x="20447" y="25099"/>
                    <a:pt x="19885" y="24870"/>
                  </a:cubicBezTo>
                  <a:cubicBezTo>
                    <a:pt x="17338" y="23618"/>
                    <a:pt x="17796" y="21596"/>
                    <a:pt x="19764" y="21596"/>
                  </a:cubicBezTo>
                  <a:close/>
                  <a:moveTo>
                    <a:pt x="24182" y="26162"/>
                  </a:moveTo>
                  <a:cubicBezTo>
                    <a:pt x="24978" y="26162"/>
                    <a:pt x="26067" y="26763"/>
                    <a:pt x="25869" y="27630"/>
                  </a:cubicBezTo>
                  <a:cubicBezTo>
                    <a:pt x="25759" y="27880"/>
                    <a:pt x="25466" y="27993"/>
                    <a:pt x="25120" y="27993"/>
                  </a:cubicBezTo>
                  <a:cubicBezTo>
                    <a:pt x="24325" y="27993"/>
                    <a:pt x="23247" y="27401"/>
                    <a:pt x="23445" y="26521"/>
                  </a:cubicBezTo>
                  <a:cubicBezTo>
                    <a:pt x="23553" y="26273"/>
                    <a:pt x="23840" y="26162"/>
                    <a:pt x="24182" y="26162"/>
                  </a:cubicBezTo>
                  <a:close/>
                  <a:moveTo>
                    <a:pt x="25606" y="0"/>
                  </a:moveTo>
                  <a:cubicBezTo>
                    <a:pt x="22588" y="0"/>
                    <a:pt x="17675" y="4496"/>
                    <a:pt x="17900" y="6456"/>
                  </a:cubicBezTo>
                  <a:cubicBezTo>
                    <a:pt x="16987" y="8479"/>
                    <a:pt x="18562" y="15892"/>
                    <a:pt x="17553" y="15892"/>
                  </a:cubicBezTo>
                  <a:cubicBezTo>
                    <a:pt x="17250" y="15892"/>
                    <a:pt x="16715" y="15226"/>
                    <a:pt x="15811" y="13548"/>
                  </a:cubicBezTo>
                  <a:cubicBezTo>
                    <a:pt x="13644" y="6765"/>
                    <a:pt x="18519" y="3541"/>
                    <a:pt x="16894" y="2097"/>
                  </a:cubicBezTo>
                  <a:lnTo>
                    <a:pt x="16894" y="2097"/>
                  </a:lnTo>
                  <a:cubicBezTo>
                    <a:pt x="4927" y="6524"/>
                    <a:pt x="13981" y="20631"/>
                    <a:pt x="11457" y="20631"/>
                  </a:cubicBezTo>
                  <a:cubicBezTo>
                    <a:pt x="11408" y="20631"/>
                    <a:pt x="11355" y="20625"/>
                    <a:pt x="11297" y="20615"/>
                  </a:cubicBezTo>
                  <a:cubicBezTo>
                    <a:pt x="3844" y="16823"/>
                    <a:pt x="7919" y="10273"/>
                    <a:pt x="6268" y="9241"/>
                  </a:cubicBezTo>
                  <a:lnTo>
                    <a:pt x="6268" y="9241"/>
                  </a:lnTo>
                  <a:cubicBezTo>
                    <a:pt x="1780" y="9447"/>
                    <a:pt x="1" y="18345"/>
                    <a:pt x="1368" y="21131"/>
                  </a:cubicBezTo>
                  <a:cubicBezTo>
                    <a:pt x="2425" y="24225"/>
                    <a:pt x="5314" y="26727"/>
                    <a:pt x="8563" y="26933"/>
                  </a:cubicBezTo>
                  <a:cubicBezTo>
                    <a:pt x="6681" y="33304"/>
                    <a:pt x="11968" y="36295"/>
                    <a:pt x="13180" y="37095"/>
                  </a:cubicBezTo>
                  <a:cubicBezTo>
                    <a:pt x="16091" y="38759"/>
                    <a:pt x="18570" y="39338"/>
                    <a:pt x="20584" y="39338"/>
                  </a:cubicBezTo>
                  <a:cubicBezTo>
                    <a:pt x="22940" y="39338"/>
                    <a:pt x="24659" y="38544"/>
                    <a:pt x="25688" y="37766"/>
                  </a:cubicBezTo>
                  <a:cubicBezTo>
                    <a:pt x="27932" y="35831"/>
                    <a:pt x="26101" y="36167"/>
                    <a:pt x="21975" y="35702"/>
                  </a:cubicBezTo>
                  <a:cubicBezTo>
                    <a:pt x="17100" y="35522"/>
                    <a:pt x="14469" y="31086"/>
                    <a:pt x="15991" y="29616"/>
                  </a:cubicBezTo>
                  <a:cubicBezTo>
                    <a:pt x="16201" y="29582"/>
                    <a:pt x="16415" y="29566"/>
                    <a:pt x="16633" y="29566"/>
                  </a:cubicBezTo>
                  <a:cubicBezTo>
                    <a:pt x="19978" y="29566"/>
                    <a:pt x="24301" y="33264"/>
                    <a:pt x="28670" y="33264"/>
                  </a:cubicBezTo>
                  <a:cubicBezTo>
                    <a:pt x="29941" y="33264"/>
                    <a:pt x="31216" y="32951"/>
                    <a:pt x="32471" y="32143"/>
                  </a:cubicBezTo>
                  <a:cubicBezTo>
                    <a:pt x="34277" y="31215"/>
                    <a:pt x="38068" y="28558"/>
                    <a:pt x="36933" y="27759"/>
                  </a:cubicBezTo>
                  <a:lnTo>
                    <a:pt x="36933" y="27759"/>
                  </a:lnTo>
                  <a:cubicBezTo>
                    <a:pt x="35945" y="27884"/>
                    <a:pt x="34966" y="27947"/>
                    <a:pt x="34021" y="27947"/>
                  </a:cubicBezTo>
                  <a:cubicBezTo>
                    <a:pt x="29910" y="27947"/>
                    <a:pt x="26443" y="26752"/>
                    <a:pt x="25688" y="24277"/>
                  </a:cubicBezTo>
                  <a:cubicBezTo>
                    <a:pt x="25424" y="23442"/>
                    <a:pt x="25932" y="23157"/>
                    <a:pt x="26853" y="23157"/>
                  </a:cubicBezTo>
                  <a:cubicBezTo>
                    <a:pt x="28828" y="23157"/>
                    <a:pt x="32703" y="24465"/>
                    <a:pt x="34948" y="24465"/>
                  </a:cubicBezTo>
                  <a:cubicBezTo>
                    <a:pt x="35537" y="24465"/>
                    <a:pt x="36013" y="24375"/>
                    <a:pt x="36314" y="24148"/>
                  </a:cubicBezTo>
                  <a:cubicBezTo>
                    <a:pt x="38816" y="23606"/>
                    <a:pt x="43303" y="19274"/>
                    <a:pt x="41137" y="18500"/>
                  </a:cubicBezTo>
                  <a:lnTo>
                    <a:pt x="41137" y="18500"/>
                  </a:lnTo>
                  <a:cubicBezTo>
                    <a:pt x="39565" y="18986"/>
                    <a:pt x="37927" y="19194"/>
                    <a:pt x="36455" y="19194"/>
                  </a:cubicBezTo>
                  <a:cubicBezTo>
                    <a:pt x="32299" y="19194"/>
                    <a:pt x="29474" y="17531"/>
                    <a:pt x="33245" y="15740"/>
                  </a:cubicBezTo>
                  <a:cubicBezTo>
                    <a:pt x="36340" y="14554"/>
                    <a:pt x="40131" y="15818"/>
                    <a:pt x="42375" y="13006"/>
                  </a:cubicBezTo>
                  <a:cubicBezTo>
                    <a:pt x="43355" y="10453"/>
                    <a:pt x="44696" y="5966"/>
                    <a:pt x="43742" y="4109"/>
                  </a:cubicBezTo>
                  <a:cubicBezTo>
                    <a:pt x="41314" y="2858"/>
                    <a:pt x="38595" y="2047"/>
                    <a:pt x="36153" y="2047"/>
                  </a:cubicBezTo>
                  <a:cubicBezTo>
                    <a:pt x="32654" y="2047"/>
                    <a:pt x="29725" y="3712"/>
                    <a:pt x="29041" y="8132"/>
                  </a:cubicBezTo>
                  <a:cubicBezTo>
                    <a:pt x="28743" y="9270"/>
                    <a:pt x="28120" y="10152"/>
                    <a:pt x="27203" y="10152"/>
                  </a:cubicBezTo>
                  <a:cubicBezTo>
                    <a:pt x="26852" y="10152"/>
                    <a:pt x="26459" y="10023"/>
                    <a:pt x="26024" y="9731"/>
                  </a:cubicBezTo>
                  <a:cubicBezTo>
                    <a:pt x="23651" y="7100"/>
                    <a:pt x="26901" y="3851"/>
                    <a:pt x="27468" y="1065"/>
                  </a:cubicBezTo>
                  <a:cubicBezTo>
                    <a:pt x="27065" y="312"/>
                    <a:pt x="26401" y="0"/>
                    <a:pt x="256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3"/>
            <p:cNvSpPr/>
            <p:nvPr/>
          </p:nvSpPr>
          <p:spPr>
            <a:xfrm>
              <a:off x="4841875" y="3612075"/>
              <a:ext cx="811775" cy="761500"/>
            </a:xfrm>
            <a:custGeom>
              <a:avLst/>
              <a:gdLst/>
              <a:ahLst/>
              <a:cxnLst/>
              <a:rect l="l" t="t" r="r" b="b"/>
              <a:pathLst>
                <a:path w="32471" h="30460" extrusionOk="0">
                  <a:moveTo>
                    <a:pt x="21097" y="0"/>
                  </a:moveTo>
                  <a:lnTo>
                    <a:pt x="21097" y="0"/>
                  </a:lnTo>
                  <a:cubicBezTo>
                    <a:pt x="18312" y="4075"/>
                    <a:pt x="17873" y="9827"/>
                    <a:pt x="20014" y="14675"/>
                  </a:cubicBezTo>
                  <a:cubicBezTo>
                    <a:pt x="17796" y="15759"/>
                    <a:pt x="15114" y="17177"/>
                    <a:pt x="12663" y="18544"/>
                  </a:cubicBezTo>
                  <a:cubicBezTo>
                    <a:pt x="8614" y="14005"/>
                    <a:pt x="8589" y="9827"/>
                    <a:pt x="10007" y="4901"/>
                  </a:cubicBezTo>
                  <a:lnTo>
                    <a:pt x="10007" y="4901"/>
                  </a:lnTo>
                  <a:cubicBezTo>
                    <a:pt x="7841" y="9208"/>
                    <a:pt x="8924" y="14908"/>
                    <a:pt x="12457" y="18647"/>
                  </a:cubicBezTo>
                  <a:cubicBezTo>
                    <a:pt x="10884" y="19524"/>
                    <a:pt x="8769" y="20762"/>
                    <a:pt x="6912" y="21897"/>
                  </a:cubicBezTo>
                  <a:cubicBezTo>
                    <a:pt x="2192" y="20607"/>
                    <a:pt x="26" y="15217"/>
                    <a:pt x="464" y="10446"/>
                  </a:cubicBezTo>
                  <a:lnTo>
                    <a:pt x="464" y="10446"/>
                  </a:lnTo>
                  <a:cubicBezTo>
                    <a:pt x="0" y="10884"/>
                    <a:pt x="284" y="12096"/>
                    <a:pt x="258" y="13231"/>
                  </a:cubicBezTo>
                  <a:cubicBezTo>
                    <a:pt x="568" y="16739"/>
                    <a:pt x="2734" y="20891"/>
                    <a:pt x="6628" y="22052"/>
                  </a:cubicBezTo>
                  <a:cubicBezTo>
                    <a:pt x="6345" y="22464"/>
                    <a:pt x="4153" y="23135"/>
                    <a:pt x="4230" y="23805"/>
                  </a:cubicBezTo>
                  <a:cubicBezTo>
                    <a:pt x="4926" y="23367"/>
                    <a:pt x="6061" y="22671"/>
                    <a:pt x="7170" y="22000"/>
                  </a:cubicBezTo>
                  <a:lnTo>
                    <a:pt x="7170" y="22000"/>
                  </a:lnTo>
                  <a:cubicBezTo>
                    <a:pt x="5519" y="24527"/>
                    <a:pt x="6783" y="29840"/>
                    <a:pt x="9491" y="30459"/>
                  </a:cubicBezTo>
                  <a:cubicBezTo>
                    <a:pt x="5881" y="28138"/>
                    <a:pt x="5287" y="21819"/>
                    <a:pt x="10162" y="20220"/>
                  </a:cubicBezTo>
                  <a:cubicBezTo>
                    <a:pt x="14902" y="21989"/>
                    <a:pt x="18574" y="27881"/>
                    <a:pt x="24211" y="27881"/>
                  </a:cubicBezTo>
                  <a:cubicBezTo>
                    <a:pt x="24248" y="27881"/>
                    <a:pt x="24284" y="27881"/>
                    <a:pt x="24321" y="27880"/>
                  </a:cubicBezTo>
                  <a:cubicBezTo>
                    <a:pt x="18956" y="27236"/>
                    <a:pt x="15397" y="22438"/>
                    <a:pt x="10394" y="20091"/>
                  </a:cubicBezTo>
                  <a:cubicBezTo>
                    <a:pt x="13515" y="18286"/>
                    <a:pt x="16816" y="16507"/>
                    <a:pt x="20246" y="14804"/>
                  </a:cubicBezTo>
                  <a:lnTo>
                    <a:pt x="21871" y="14005"/>
                  </a:lnTo>
                  <a:cubicBezTo>
                    <a:pt x="24118" y="15173"/>
                    <a:pt x="27476" y="18015"/>
                    <a:pt x="30159" y="18015"/>
                  </a:cubicBezTo>
                  <a:cubicBezTo>
                    <a:pt x="30617" y="18015"/>
                    <a:pt x="31055" y="17932"/>
                    <a:pt x="31465" y="17745"/>
                  </a:cubicBezTo>
                  <a:lnTo>
                    <a:pt x="31465" y="17745"/>
                  </a:lnTo>
                  <a:cubicBezTo>
                    <a:pt x="31199" y="17778"/>
                    <a:pt x="30936" y="17794"/>
                    <a:pt x="30677" y="17794"/>
                  </a:cubicBezTo>
                  <a:cubicBezTo>
                    <a:pt x="27570" y="17794"/>
                    <a:pt x="24936" y="15495"/>
                    <a:pt x="22103" y="13876"/>
                  </a:cubicBezTo>
                  <a:cubicBezTo>
                    <a:pt x="25224" y="12380"/>
                    <a:pt x="31671" y="9053"/>
                    <a:pt x="32471" y="6061"/>
                  </a:cubicBezTo>
                  <a:lnTo>
                    <a:pt x="32471" y="6061"/>
                  </a:lnTo>
                  <a:cubicBezTo>
                    <a:pt x="31052" y="8176"/>
                    <a:pt x="28912" y="9904"/>
                    <a:pt x="26539" y="11297"/>
                  </a:cubicBezTo>
                  <a:cubicBezTo>
                    <a:pt x="25966" y="10495"/>
                    <a:pt x="28283" y="4708"/>
                    <a:pt x="28085" y="4708"/>
                  </a:cubicBezTo>
                  <a:cubicBezTo>
                    <a:pt x="28060" y="4708"/>
                    <a:pt x="27995" y="4799"/>
                    <a:pt x="27880" y="5004"/>
                  </a:cubicBezTo>
                  <a:cubicBezTo>
                    <a:pt x="24037" y="12432"/>
                    <a:pt x="30201" y="9904"/>
                    <a:pt x="20194" y="14572"/>
                  </a:cubicBezTo>
                  <a:cubicBezTo>
                    <a:pt x="17770" y="9208"/>
                    <a:pt x="19034" y="4256"/>
                    <a:pt x="210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5" name="Google Shape;375;p13"/>
          <p:cNvSpPr/>
          <p:nvPr/>
        </p:nvSpPr>
        <p:spPr>
          <a:xfrm rot="10800000">
            <a:off x="8467075" y="-103823"/>
            <a:ext cx="871249" cy="1180120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6" name="Google Shape;376;p13"/>
          <p:cNvGrpSpPr/>
          <p:nvPr/>
        </p:nvGrpSpPr>
        <p:grpSpPr>
          <a:xfrm>
            <a:off x="-187588" y="4234100"/>
            <a:ext cx="817665" cy="656961"/>
            <a:chOff x="4649450" y="3527425"/>
            <a:chExt cx="1224050" cy="983475"/>
          </a:xfrm>
        </p:grpSpPr>
        <p:sp>
          <p:nvSpPr>
            <p:cNvPr id="377" name="Google Shape;377;p13"/>
            <p:cNvSpPr/>
            <p:nvPr/>
          </p:nvSpPr>
          <p:spPr>
            <a:xfrm>
              <a:off x="4649450" y="4150450"/>
              <a:ext cx="456475" cy="168275"/>
            </a:xfrm>
            <a:custGeom>
              <a:avLst/>
              <a:gdLst/>
              <a:ahLst/>
              <a:cxnLst/>
              <a:rect l="l" t="t" r="r" b="b"/>
              <a:pathLst>
                <a:path w="18259" h="6731" extrusionOk="0">
                  <a:moveTo>
                    <a:pt x="14506" y="1"/>
                  </a:moveTo>
                  <a:lnTo>
                    <a:pt x="14454" y="52"/>
                  </a:lnTo>
                  <a:cubicBezTo>
                    <a:pt x="10483" y="3121"/>
                    <a:pt x="5815" y="5107"/>
                    <a:pt x="888" y="5855"/>
                  </a:cubicBezTo>
                  <a:cubicBezTo>
                    <a:pt x="21" y="6472"/>
                    <a:pt x="0" y="6730"/>
                    <a:pt x="534" y="6730"/>
                  </a:cubicBezTo>
                  <a:cubicBezTo>
                    <a:pt x="3080" y="6730"/>
                    <a:pt x="18259" y="854"/>
                    <a:pt x="145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3"/>
            <p:cNvSpPr/>
            <p:nvPr/>
          </p:nvSpPr>
          <p:spPr>
            <a:xfrm>
              <a:off x="4756075" y="3527425"/>
              <a:ext cx="1117425" cy="983475"/>
            </a:xfrm>
            <a:custGeom>
              <a:avLst/>
              <a:gdLst/>
              <a:ahLst/>
              <a:cxnLst/>
              <a:rect l="l" t="t" r="r" b="b"/>
              <a:pathLst>
                <a:path w="44697" h="39339" extrusionOk="0">
                  <a:moveTo>
                    <a:pt x="36379" y="5979"/>
                  </a:moveTo>
                  <a:cubicBezTo>
                    <a:pt x="37626" y="5979"/>
                    <a:pt x="37864" y="7555"/>
                    <a:pt x="35747" y="9035"/>
                  </a:cubicBezTo>
                  <a:cubicBezTo>
                    <a:pt x="35259" y="9350"/>
                    <a:pt x="34824" y="9486"/>
                    <a:pt x="34473" y="9486"/>
                  </a:cubicBezTo>
                  <a:cubicBezTo>
                    <a:pt x="33357" y="9486"/>
                    <a:pt x="33082" y="8112"/>
                    <a:pt x="34612" y="6739"/>
                  </a:cubicBezTo>
                  <a:cubicBezTo>
                    <a:pt x="35297" y="6203"/>
                    <a:pt x="35910" y="5979"/>
                    <a:pt x="36379" y="5979"/>
                  </a:cubicBezTo>
                  <a:close/>
                  <a:moveTo>
                    <a:pt x="21172" y="10001"/>
                  </a:moveTo>
                  <a:cubicBezTo>
                    <a:pt x="21224" y="10001"/>
                    <a:pt x="21276" y="10006"/>
                    <a:pt x="21330" y="10015"/>
                  </a:cubicBezTo>
                  <a:cubicBezTo>
                    <a:pt x="22725" y="10339"/>
                    <a:pt x="21930" y="14441"/>
                    <a:pt x="20363" y="14441"/>
                  </a:cubicBezTo>
                  <a:cubicBezTo>
                    <a:pt x="20308" y="14441"/>
                    <a:pt x="20252" y="14435"/>
                    <a:pt x="20195" y="14425"/>
                  </a:cubicBezTo>
                  <a:cubicBezTo>
                    <a:pt x="18771" y="14125"/>
                    <a:pt x="19573" y="10001"/>
                    <a:pt x="21172" y="10001"/>
                  </a:cubicBezTo>
                  <a:close/>
                  <a:moveTo>
                    <a:pt x="19764" y="21596"/>
                  </a:moveTo>
                  <a:cubicBezTo>
                    <a:pt x="20187" y="21596"/>
                    <a:pt x="20679" y="21690"/>
                    <a:pt x="21227" y="21904"/>
                  </a:cubicBezTo>
                  <a:cubicBezTo>
                    <a:pt x="23760" y="23171"/>
                    <a:pt x="23321" y="25199"/>
                    <a:pt x="21380" y="25199"/>
                  </a:cubicBezTo>
                  <a:cubicBezTo>
                    <a:pt x="20950" y="25199"/>
                    <a:pt x="20447" y="25099"/>
                    <a:pt x="19885" y="24870"/>
                  </a:cubicBezTo>
                  <a:cubicBezTo>
                    <a:pt x="17338" y="23618"/>
                    <a:pt x="17796" y="21596"/>
                    <a:pt x="19764" y="21596"/>
                  </a:cubicBezTo>
                  <a:close/>
                  <a:moveTo>
                    <a:pt x="24182" y="26162"/>
                  </a:moveTo>
                  <a:cubicBezTo>
                    <a:pt x="24978" y="26162"/>
                    <a:pt x="26067" y="26763"/>
                    <a:pt x="25869" y="27630"/>
                  </a:cubicBezTo>
                  <a:cubicBezTo>
                    <a:pt x="25759" y="27880"/>
                    <a:pt x="25466" y="27993"/>
                    <a:pt x="25120" y="27993"/>
                  </a:cubicBezTo>
                  <a:cubicBezTo>
                    <a:pt x="24325" y="27993"/>
                    <a:pt x="23247" y="27401"/>
                    <a:pt x="23445" y="26521"/>
                  </a:cubicBezTo>
                  <a:cubicBezTo>
                    <a:pt x="23553" y="26273"/>
                    <a:pt x="23840" y="26162"/>
                    <a:pt x="24182" y="26162"/>
                  </a:cubicBezTo>
                  <a:close/>
                  <a:moveTo>
                    <a:pt x="25606" y="0"/>
                  </a:moveTo>
                  <a:cubicBezTo>
                    <a:pt x="22588" y="0"/>
                    <a:pt x="17675" y="4496"/>
                    <a:pt x="17900" y="6456"/>
                  </a:cubicBezTo>
                  <a:cubicBezTo>
                    <a:pt x="16987" y="8479"/>
                    <a:pt x="18562" y="15892"/>
                    <a:pt x="17553" y="15892"/>
                  </a:cubicBezTo>
                  <a:cubicBezTo>
                    <a:pt x="17250" y="15892"/>
                    <a:pt x="16715" y="15226"/>
                    <a:pt x="15811" y="13548"/>
                  </a:cubicBezTo>
                  <a:cubicBezTo>
                    <a:pt x="13644" y="6765"/>
                    <a:pt x="18519" y="3541"/>
                    <a:pt x="16894" y="2097"/>
                  </a:cubicBezTo>
                  <a:lnTo>
                    <a:pt x="16894" y="2097"/>
                  </a:lnTo>
                  <a:cubicBezTo>
                    <a:pt x="4927" y="6524"/>
                    <a:pt x="13981" y="20631"/>
                    <a:pt x="11457" y="20631"/>
                  </a:cubicBezTo>
                  <a:cubicBezTo>
                    <a:pt x="11408" y="20631"/>
                    <a:pt x="11355" y="20625"/>
                    <a:pt x="11297" y="20615"/>
                  </a:cubicBezTo>
                  <a:cubicBezTo>
                    <a:pt x="3844" y="16823"/>
                    <a:pt x="7919" y="10273"/>
                    <a:pt x="6268" y="9241"/>
                  </a:cubicBezTo>
                  <a:lnTo>
                    <a:pt x="6268" y="9241"/>
                  </a:lnTo>
                  <a:cubicBezTo>
                    <a:pt x="1780" y="9447"/>
                    <a:pt x="1" y="18345"/>
                    <a:pt x="1368" y="21131"/>
                  </a:cubicBezTo>
                  <a:cubicBezTo>
                    <a:pt x="2425" y="24225"/>
                    <a:pt x="5314" y="26727"/>
                    <a:pt x="8563" y="26933"/>
                  </a:cubicBezTo>
                  <a:cubicBezTo>
                    <a:pt x="6681" y="33304"/>
                    <a:pt x="11968" y="36295"/>
                    <a:pt x="13180" y="37095"/>
                  </a:cubicBezTo>
                  <a:cubicBezTo>
                    <a:pt x="16091" y="38759"/>
                    <a:pt x="18570" y="39338"/>
                    <a:pt x="20584" y="39338"/>
                  </a:cubicBezTo>
                  <a:cubicBezTo>
                    <a:pt x="22940" y="39338"/>
                    <a:pt x="24659" y="38544"/>
                    <a:pt x="25688" y="37766"/>
                  </a:cubicBezTo>
                  <a:cubicBezTo>
                    <a:pt x="27932" y="35831"/>
                    <a:pt x="26101" y="36167"/>
                    <a:pt x="21975" y="35702"/>
                  </a:cubicBezTo>
                  <a:cubicBezTo>
                    <a:pt x="17100" y="35522"/>
                    <a:pt x="14469" y="31086"/>
                    <a:pt x="15991" y="29616"/>
                  </a:cubicBezTo>
                  <a:cubicBezTo>
                    <a:pt x="16201" y="29582"/>
                    <a:pt x="16415" y="29566"/>
                    <a:pt x="16633" y="29566"/>
                  </a:cubicBezTo>
                  <a:cubicBezTo>
                    <a:pt x="19978" y="29566"/>
                    <a:pt x="24301" y="33264"/>
                    <a:pt x="28670" y="33264"/>
                  </a:cubicBezTo>
                  <a:cubicBezTo>
                    <a:pt x="29941" y="33264"/>
                    <a:pt x="31216" y="32951"/>
                    <a:pt x="32471" y="32143"/>
                  </a:cubicBezTo>
                  <a:cubicBezTo>
                    <a:pt x="34277" y="31215"/>
                    <a:pt x="38068" y="28558"/>
                    <a:pt x="36933" y="27759"/>
                  </a:cubicBezTo>
                  <a:lnTo>
                    <a:pt x="36933" y="27759"/>
                  </a:lnTo>
                  <a:cubicBezTo>
                    <a:pt x="35945" y="27884"/>
                    <a:pt x="34966" y="27947"/>
                    <a:pt x="34021" y="27947"/>
                  </a:cubicBezTo>
                  <a:cubicBezTo>
                    <a:pt x="29910" y="27947"/>
                    <a:pt x="26443" y="26752"/>
                    <a:pt x="25688" y="24277"/>
                  </a:cubicBezTo>
                  <a:cubicBezTo>
                    <a:pt x="25424" y="23442"/>
                    <a:pt x="25932" y="23157"/>
                    <a:pt x="26853" y="23157"/>
                  </a:cubicBezTo>
                  <a:cubicBezTo>
                    <a:pt x="28828" y="23157"/>
                    <a:pt x="32703" y="24465"/>
                    <a:pt x="34948" y="24465"/>
                  </a:cubicBezTo>
                  <a:cubicBezTo>
                    <a:pt x="35537" y="24465"/>
                    <a:pt x="36013" y="24375"/>
                    <a:pt x="36314" y="24148"/>
                  </a:cubicBezTo>
                  <a:cubicBezTo>
                    <a:pt x="38816" y="23606"/>
                    <a:pt x="43303" y="19274"/>
                    <a:pt x="41137" y="18500"/>
                  </a:cubicBezTo>
                  <a:lnTo>
                    <a:pt x="41137" y="18500"/>
                  </a:lnTo>
                  <a:cubicBezTo>
                    <a:pt x="39565" y="18986"/>
                    <a:pt x="37927" y="19194"/>
                    <a:pt x="36455" y="19194"/>
                  </a:cubicBezTo>
                  <a:cubicBezTo>
                    <a:pt x="32299" y="19194"/>
                    <a:pt x="29474" y="17531"/>
                    <a:pt x="33245" y="15740"/>
                  </a:cubicBezTo>
                  <a:cubicBezTo>
                    <a:pt x="36340" y="14554"/>
                    <a:pt x="40131" y="15818"/>
                    <a:pt x="42375" y="13006"/>
                  </a:cubicBezTo>
                  <a:cubicBezTo>
                    <a:pt x="43355" y="10453"/>
                    <a:pt x="44696" y="5966"/>
                    <a:pt x="43742" y="4109"/>
                  </a:cubicBezTo>
                  <a:cubicBezTo>
                    <a:pt x="41314" y="2858"/>
                    <a:pt x="38595" y="2047"/>
                    <a:pt x="36153" y="2047"/>
                  </a:cubicBezTo>
                  <a:cubicBezTo>
                    <a:pt x="32654" y="2047"/>
                    <a:pt x="29725" y="3712"/>
                    <a:pt x="29041" y="8132"/>
                  </a:cubicBezTo>
                  <a:cubicBezTo>
                    <a:pt x="28743" y="9270"/>
                    <a:pt x="28120" y="10152"/>
                    <a:pt x="27203" y="10152"/>
                  </a:cubicBezTo>
                  <a:cubicBezTo>
                    <a:pt x="26852" y="10152"/>
                    <a:pt x="26459" y="10023"/>
                    <a:pt x="26024" y="9731"/>
                  </a:cubicBezTo>
                  <a:cubicBezTo>
                    <a:pt x="23651" y="7100"/>
                    <a:pt x="26901" y="3851"/>
                    <a:pt x="27468" y="1065"/>
                  </a:cubicBezTo>
                  <a:cubicBezTo>
                    <a:pt x="27065" y="312"/>
                    <a:pt x="26401" y="0"/>
                    <a:pt x="256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3"/>
            <p:cNvSpPr/>
            <p:nvPr/>
          </p:nvSpPr>
          <p:spPr>
            <a:xfrm>
              <a:off x="4841875" y="3612075"/>
              <a:ext cx="811775" cy="761500"/>
            </a:xfrm>
            <a:custGeom>
              <a:avLst/>
              <a:gdLst/>
              <a:ahLst/>
              <a:cxnLst/>
              <a:rect l="l" t="t" r="r" b="b"/>
              <a:pathLst>
                <a:path w="32471" h="30460" extrusionOk="0">
                  <a:moveTo>
                    <a:pt x="21097" y="0"/>
                  </a:moveTo>
                  <a:lnTo>
                    <a:pt x="21097" y="0"/>
                  </a:lnTo>
                  <a:cubicBezTo>
                    <a:pt x="18312" y="4075"/>
                    <a:pt x="17873" y="9827"/>
                    <a:pt x="20014" y="14675"/>
                  </a:cubicBezTo>
                  <a:cubicBezTo>
                    <a:pt x="17796" y="15759"/>
                    <a:pt x="15114" y="17177"/>
                    <a:pt x="12663" y="18544"/>
                  </a:cubicBezTo>
                  <a:cubicBezTo>
                    <a:pt x="8614" y="14005"/>
                    <a:pt x="8589" y="9827"/>
                    <a:pt x="10007" y="4901"/>
                  </a:cubicBezTo>
                  <a:lnTo>
                    <a:pt x="10007" y="4901"/>
                  </a:lnTo>
                  <a:cubicBezTo>
                    <a:pt x="7841" y="9208"/>
                    <a:pt x="8924" y="14908"/>
                    <a:pt x="12457" y="18647"/>
                  </a:cubicBezTo>
                  <a:cubicBezTo>
                    <a:pt x="10884" y="19524"/>
                    <a:pt x="8769" y="20762"/>
                    <a:pt x="6912" y="21897"/>
                  </a:cubicBezTo>
                  <a:cubicBezTo>
                    <a:pt x="2192" y="20607"/>
                    <a:pt x="26" y="15217"/>
                    <a:pt x="464" y="10446"/>
                  </a:cubicBezTo>
                  <a:lnTo>
                    <a:pt x="464" y="10446"/>
                  </a:lnTo>
                  <a:cubicBezTo>
                    <a:pt x="0" y="10884"/>
                    <a:pt x="284" y="12096"/>
                    <a:pt x="258" y="13231"/>
                  </a:cubicBezTo>
                  <a:cubicBezTo>
                    <a:pt x="568" y="16739"/>
                    <a:pt x="2734" y="20891"/>
                    <a:pt x="6628" y="22052"/>
                  </a:cubicBezTo>
                  <a:cubicBezTo>
                    <a:pt x="6345" y="22464"/>
                    <a:pt x="4153" y="23135"/>
                    <a:pt x="4230" y="23805"/>
                  </a:cubicBezTo>
                  <a:cubicBezTo>
                    <a:pt x="4926" y="23367"/>
                    <a:pt x="6061" y="22671"/>
                    <a:pt x="7170" y="22000"/>
                  </a:cubicBezTo>
                  <a:lnTo>
                    <a:pt x="7170" y="22000"/>
                  </a:lnTo>
                  <a:cubicBezTo>
                    <a:pt x="5519" y="24527"/>
                    <a:pt x="6783" y="29840"/>
                    <a:pt x="9491" y="30459"/>
                  </a:cubicBezTo>
                  <a:cubicBezTo>
                    <a:pt x="5881" y="28138"/>
                    <a:pt x="5287" y="21819"/>
                    <a:pt x="10162" y="20220"/>
                  </a:cubicBezTo>
                  <a:cubicBezTo>
                    <a:pt x="14902" y="21989"/>
                    <a:pt x="18574" y="27881"/>
                    <a:pt x="24211" y="27881"/>
                  </a:cubicBezTo>
                  <a:cubicBezTo>
                    <a:pt x="24248" y="27881"/>
                    <a:pt x="24284" y="27881"/>
                    <a:pt x="24321" y="27880"/>
                  </a:cubicBezTo>
                  <a:cubicBezTo>
                    <a:pt x="18956" y="27236"/>
                    <a:pt x="15397" y="22438"/>
                    <a:pt x="10394" y="20091"/>
                  </a:cubicBezTo>
                  <a:cubicBezTo>
                    <a:pt x="13515" y="18286"/>
                    <a:pt x="16816" y="16507"/>
                    <a:pt x="20246" y="14804"/>
                  </a:cubicBezTo>
                  <a:lnTo>
                    <a:pt x="21871" y="14005"/>
                  </a:lnTo>
                  <a:cubicBezTo>
                    <a:pt x="24118" y="15173"/>
                    <a:pt x="27476" y="18015"/>
                    <a:pt x="30159" y="18015"/>
                  </a:cubicBezTo>
                  <a:cubicBezTo>
                    <a:pt x="30617" y="18015"/>
                    <a:pt x="31055" y="17932"/>
                    <a:pt x="31465" y="17745"/>
                  </a:cubicBezTo>
                  <a:lnTo>
                    <a:pt x="31465" y="17745"/>
                  </a:lnTo>
                  <a:cubicBezTo>
                    <a:pt x="31199" y="17778"/>
                    <a:pt x="30936" y="17794"/>
                    <a:pt x="30677" y="17794"/>
                  </a:cubicBezTo>
                  <a:cubicBezTo>
                    <a:pt x="27570" y="17794"/>
                    <a:pt x="24936" y="15495"/>
                    <a:pt x="22103" y="13876"/>
                  </a:cubicBezTo>
                  <a:cubicBezTo>
                    <a:pt x="25224" y="12380"/>
                    <a:pt x="31671" y="9053"/>
                    <a:pt x="32471" y="6061"/>
                  </a:cubicBezTo>
                  <a:lnTo>
                    <a:pt x="32471" y="6061"/>
                  </a:lnTo>
                  <a:cubicBezTo>
                    <a:pt x="31052" y="8176"/>
                    <a:pt x="28912" y="9904"/>
                    <a:pt x="26539" y="11297"/>
                  </a:cubicBezTo>
                  <a:cubicBezTo>
                    <a:pt x="25966" y="10495"/>
                    <a:pt x="28283" y="4708"/>
                    <a:pt x="28085" y="4708"/>
                  </a:cubicBezTo>
                  <a:cubicBezTo>
                    <a:pt x="28060" y="4708"/>
                    <a:pt x="27995" y="4799"/>
                    <a:pt x="27880" y="5004"/>
                  </a:cubicBezTo>
                  <a:cubicBezTo>
                    <a:pt x="24037" y="12432"/>
                    <a:pt x="30201" y="9904"/>
                    <a:pt x="20194" y="14572"/>
                  </a:cubicBezTo>
                  <a:cubicBezTo>
                    <a:pt x="17770" y="9208"/>
                    <a:pt x="19034" y="4256"/>
                    <a:pt x="21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0" name="Google Shape;380;p13"/>
          <p:cNvSpPr txBox="1">
            <a:spLocks noGrp="1"/>
          </p:cNvSpPr>
          <p:nvPr>
            <p:ph type="title"/>
          </p:nvPr>
        </p:nvSpPr>
        <p:spPr>
          <a:xfrm>
            <a:off x="778500" y="452825"/>
            <a:ext cx="5528700" cy="4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81" name="Google Shape;381;p13"/>
          <p:cNvSpPr txBox="1">
            <a:spLocks noGrp="1"/>
          </p:cNvSpPr>
          <p:nvPr>
            <p:ph type="title" idx="9" hasCustomPrompt="1"/>
          </p:nvPr>
        </p:nvSpPr>
        <p:spPr>
          <a:xfrm>
            <a:off x="1340795" y="2118688"/>
            <a:ext cx="555600" cy="4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3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9pPr>
          </a:lstStyle>
          <a:p>
            <a:r>
              <a:t>xx%</a:t>
            </a:r>
          </a:p>
        </p:txBody>
      </p:sp>
      <p:sp>
        <p:nvSpPr>
          <p:cNvPr id="382" name="Google Shape;382;p13"/>
          <p:cNvSpPr txBox="1">
            <a:spLocks noGrp="1"/>
          </p:cNvSpPr>
          <p:nvPr>
            <p:ph type="title" idx="13" hasCustomPrompt="1"/>
          </p:nvPr>
        </p:nvSpPr>
        <p:spPr>
          <a:xfrm>
            <a:off x="1340788" y="3711250"/>
            <a:ext cx="555600" cy="4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3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9pPr>
          </a:lstStyle>
          <a:p>
            <a:r>
              <a:t>xx%</a:t>
            </a:r>
          </a:p>
        </p:txBody>
      </p:sp>
      <p:sp>
        <p:nvSpPr>
          <p:cNvPr id="383" name="Google Shape;383;p13"/>
          <p:cNvSpPr txBox="1">
            <a:spLocks noGrp="1"/>
          </p:cNvSpPr>
          <p:nvPr>
            <p:ph type="title" idx="14" hasCustomPrompt="1"/>
          </p:nvPr>
        </p:nvSpPr>
        <p:spPr>
          <a:xfrm>
            <a:off x="5188225" y="2118700"/>
            <a:ext cx="610800" cy="4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3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9pPr>
          </a:lstStyle>
          <a:p>
            <a:r>
              <a:t>xx%</a:t>
            </a:r>
          </a:p>
        </p:txBody>
      </p:sp>
      <p:sp>
        <p:nvSpPr>
          <p:cNvPr id="384" name="Google Shape;384;p13"/>
          <p:cNvSpPr txBox="1">
            <a:spLocks noGrp="1"/>
          </p:cNvSpPr>
          <p:nvPr>
            <p:ph type="title" idx="15" hasCustomPrompt="1"/>
          </p:nvPr>
        </p:nvSpPr>
        <p:spPr>
          <a:xfrm>
            <a:off x="5188225" y="3711250"/>
            <a:ext cx="610800" cy="4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3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words">
  <p:cSld name="MAIN_POINT_1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5"/>
          <p:cNvSpPr txBox="1">
            <a:spLocks noGrp="1"/>
          </p:cNvSpPr>
          <p:nvPr>
            <p:ph type="title"/>
          </p:nvPr>
        </p:nvSpPr>
        <p:spPr>
          <a:xfrm>
            <a:off x="1143000" y="1228350"/>
            <a:ext cx="6858000" cy="28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04" name="Google Shape;404;p15"/>
          <p:cNvSpPr/>
          <p:nvPr/>
        </p:nvSpPr>
        <p:spPr>
          <a:xfrm rot="-5400000">
            <a:off x="6123141" y="3933034"/>
            <a:ext cx="1121717" cy="1519512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5" name="Google Shape;405;p15"/>
          <p:cNvGrpSpPr/>
          <p:nvPr/>
        </p:nvGrpSpPr>
        <p:grpSpPr>
          <a:xfrm rot="5400000">
            <a:off x="-407222" y="1123394"/>
            <a:ext cx="1091217" cy="899093"/>
            <a:chOff x="4626556" y="3501085"/>
            <a:chExt cx="1193630" cy="983475"/>
          </a:xfrm>
        </p:grpSpPr>
        <p:sp>
          <p:nvSpPr>
            <p:cNvPr id="406" name="Google Shape;406;p15"/>
            <p:cNvSpPr/>
            <p:nvPr/>
          </p:nvSpPr>
          <p:spPr>
            <a:xfrm>
              <a:off x="4626556" y="4118393"/>
              <a:ext cx="456475" cy="168275"/>
            </a:xfrm>
            <a:custGeom>
              <a:avLst/>
              <a:gdLst/>
              <a:ahLst/>
              <a:cxnLst/>
              <a:rect l="l" t="t" r="r" b="b"/>
              <a:pathLst>
                <a:path w="18259" h="6731" extrusionOk="0">
                  <a:moveTo>
                    <a:pt x="14506" y="1"/>
                  </a:moveTo>
                  <a:lnTo>
                    <a:pt x="14454" y="52"/>
                  </a:lnTo>
                  <a:cubicBezTo>
                    <a:pt x="10483" y="3121"/>
                    <a:pt x="5815" y="5107"/>
                    <a:pt x="888" y="5855"/>
                  </a:cubicBezTo>
                  <a:cubicBezTo>
                    <a:pt x="21" y="6472"/>
                    <a:pt x="0" y="6730"/>
                    <a:pt x="534" y="6730"/>
                  </a:cubicBezTo>
                  <a:cubicBezTo>
                    <a:pt x="3080" y="6730"/>
                    <a:pt x="18259" y="854"/>
                    <a:pt x="145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4702761" y="3501085"/>
              <a:ext cx="1117425" cy="983475"/>
            </a:xfrm>
            <a:custGeom>
              <a:avLst/>
              <a:gdLst/>
              <a:ahLst/>
              <a:cxnLst/>
              <a:rect l="l" t="t" r="r" b="b"/>
              <a:pathLst>
                <a:path w="44697" h="39339" extrusionOk="0">
                  <a:moveTo>
                    <a:pt x="36379" y="5979"/>
                  </a:moveTo>
                  <a:cubicBezTo>
                    <a:pt x="37626" y="5979"/>
                    <a:pt x="37864" y="7555"/>
                    <a:pt x="35747" y="9035"/>
                  </a:cubicBezTo>
                  <a:cubicBezTo>
                    <a:pt x="35259" y="9350"/>
                    <a:pt x="34824" y="9486"/>
                    <a:pt x="34473" y="9486"/>
                  </a:cubicBezTo>
                  <a:cubicBezTo>
                    <a:pt x="33357" y="9486"/>
                    <a:pt x="33082" y="8112"/>
                    <a:pt x="34612" y="6739"/>
                  </a:cubicBezTo>
                  <a:cubicBezTo>
                    <a:pt x="35297" y="6203"/>
                    <a:pt x="35910" y="5979"/>
                    <a:pt x="36379" y="5979"/>
                  </a:cubicBezTo>
                  <a:close/>
                  <a:moveTo>
                    <a:pt x="21172" y="10001"/>
                  </a:moveTo>
                  <a:cubicBezTo>
                    <a:pt x="21224" y="10001"/>
                    <a:pt x="21276" y="10006"/>
                    <a:pt x="21330" y="10015"/>
                  </a:cubicBezTo>
                  <a:cubicBezTo>
                    <a:pt x="22725" y="10339"/>
                    <a:pt x="21930" y="14441"/>
                    <a:pt x="20363" y="14441"/>
                  </a:cubicBezTo>
                  <a:cubicBezTo>
                    <a:pt x="20308" y="14441"/>
                    <a:pt x="20252" y="14435"/>
                    <a:pt x="20195" y="14425"/>
                  </a:cubicBezTo>
                  <a:cubicBezTo>
                    <a:pt x="18771" y="14125"/>
                    <a:pt x="19573" y="10001"/>
                    <a:pt x="21172" y="10001"/>
                  </a:cubicBezTo>
                  <a:close/>
                  <a:moveTo>
                    <a:pt x="19764" y="21596"/>
                  </a:moveTo>
                  <a:cubicBezTo>
                    <a:pt x="20187" y="21596"/>
                    <a:pt x="20679" y="21690"/>
                    <a:pt x="21227" y="21904"/>
                  </a:cubicBezTo>
                  <a:cubicBezTo>
                    <a:pt x="23760" y="23171"/>
                    <a:pt x="23321" y="25199"/>
                    <a:pt x="21380" y="25199"/>
                  </a:cubicBezTo>
                  <a:cubicBezTo>
                    <a:pt x="20950" y="25199"/>
                    <a:pt x="20447" y="25099"/>
                    <a:pt x="19885" y="24870"/>
                  </a:cubicBezTo>
                  <a:cubicBezTo>
                    <a:pt x="17338" y="23618"/>
                    <a:pt x="17796" y="21596"/>
                    <a:pt x="19764" y="21596"/>
                  </a:cubicBezTo>
                  <a:close/>
                  <a:moveTo>
                    <a:pt x="24182" y="26162"/>
                  </a:moveTo>
                  <a:cubicBezTo>
                    <a:pt x="24978" y="26162"/>
                    <a:pt x="26067" y="26763"/>
                    <a:pt x="25869" y="27630"/>
                  </a:cubicBezTo>
                  <a:cubicBezTo>
                    <a:pt x="25759" y="27880"/>
                    <a:pt x="25466" y="27993"/>
                    <a:pt x="25120" y="27993"/>
                  </a:cubicBezTo>
                  <a:cubicBezTo>
                    <a:pt x="24325" y="27993"/>
                    <a:pt x="23247" y="27401"/>
                    <a:pt x="23445" y="26521"/>
                  </a:cubicBezTo>
                  <a:cubicBezTo>
                    <a:pt x="23553" y="26273"/>
                    <a:pt x="23840" y="26162"/>
                    <a:pt x="24182" y="26162"/>
                  </a:cubicBezTo>
                  <a:close/>
                  <a:moveTo>
                    <a:pt x="25606" y="0"/>
                  </a:moveTo>
                  <a:cubicBezTo>
                    <a:pt x="22588" y="0"/>
                    <a:pt x="17675" y="4496"/>
                    <a:pt x="17900" y="6456"/>
                  </a:cubicBezTo>
                  <a:cubicBezTo>
                    <a:pt x="16987" y="8479"/>
                    <a:pt x="18562" y="15892"/>
                    <a:pt x="17553" y="15892"/>
                  </a:cubicBezTo>
                  <a:cubicBezTo>
                    <a:pt x="17250" y="15892"/>
                    <a:pt x="16715" y="15226"/>
                    <a:pt x="15811" y="13548"/>
                  </a:cubicBezTo>
                  <a:cubicBezTo>
                    <a:pt x="13644" y="6765"/>
                    <a:pt x="18519" y="3541"/>
                    <a:pt x="16894" y="2097"/>
                  </a:cubicBezTo>
                  <a:lnTo>
                    <a:pt x="16894" y="2097"/>
                  </a:lnTo>
                  <a:cubicBezTo>
                    <a:pt x="4927" y="6524"/>
                    <a:pt x="13981" y="20631"/>
                    <a:pt x="11457" y="20631"/>
                  </a:cubicBezTo>
                  <a:cubicBezTo>
                    <a:pt x="11408" y="20631"/>
                    <a:pt x="11355" y="20625"/>
                    <a:pt x="11297" y="20615"/>
                  </a:cubicBezTo>
                  <a:cubicBezTo>
                    <a:pt x="3844" y="16823"/>
                    <a:pt x="7919" y="10273"/>
                    <a:pt x="6268" y="9241"/>
                  </a:cubicBezTo>
                  <a:lnTo>
                    <a:pt x="6268" y="9241"/>
                  </a:lnTo>
                  <a:cubicBezTo>
                    <a:pt x="1780" y="9447"/>
                    <a:pt x="1" y="18345"/>
                    <a:pt x="1368" y="21131"/>
                  </a:cubicBezTo>
                  <a:cubicBezTo>
                    <a:pt x="2425" y="24225"/>
                    <a:pt x="5314" y="26727"/>
                    <a:pt x="8563" y="26933"/>
                  </a:cubicBezTo>
                  <a:cubicBezTo>
                    <a:pt x="6681" y="33304"/>
                    <a:pt x="11968" y="36295"/>
                    <a:pt x="13180" y="37095"/>
                  </a:cubicBezTo>
                  <a:cubicBezTo>
                    <a:pt x="16091" y="38759"/>
                    <a:pt x="18570" y="39338"/>
                    <a:pt x="20584" y="39338"/>
                  </a:cubicBezTo>
                  <a:cubicBezTo>
                    <a:pt x="22940" y="39338"/>
                    <a:pt x="24659" y="38544"/>
                    <a:pt x="25688" y="37766"/>
                  </a:cubicBezTo>
                  <a:cubicBezTo>
                    <a:pt x="27932" y="35831"/>
                    <a:pt x="26101" y="36167"/>
                    <a:pt x="21975" y="35702"/>
                  </a:cubicBezTo>
                  <a:cubicBezTo>
                    <a:pt x="17100" y="35522"/>
                    <a:pt x="14469" y="31086"/>
                    <a:pt x="15991" y="29616"/>
                  </a:cubicBezTo>
                  <a:cubicBezTo>
                    <a:pt x="16201" y="29582"/>
                    <a:pt x="16415" y="29566"/>
                    <a:pt x="16633" y="29566"/>
                  </a:cubicBezTo>
                  <a:cubicBezTo>
                    <a:pt x="19978" y="29566"/>
                    <a:pt x="24301" y="33264"/>
                    <a:pt x="28670" y="33264"/>
                  </a:cubicBezTo>
                  <a:cubicBezTo>
                    <a:pt x="29941" y="33264"/>
                    <a:pt x="31216" y="32951"/>
                    <a:pt x="32471" y="32143"/>
                  </a:cubicBezTo>
                  <a:cubicBezTo>
                    <a:pt x="34277" y="31215"/>
                    <a:pt x="38068" y="28558"/>
                    <a:pt x="36933" y="27759"/>
                  </a:cubicBezTo>
                  <a:lnTo>
                    <a:pt x="36933" y="27759"/>
                  </a:lnTo>
                  <a:cubicBezTo>
                    <a:pt x="35945" y="27884"/>
                    <a:pt x="34966" y="27947"/>
                    <a:pt x="34021" y="27947"/>
                  </a:cubicBezTo>
                  <a:cubicBezTo>
                    <a:pt x="29910" y="27947"/>
                    <a:pt x="26443" y="26752"/>
                    <a:pt x="25688" y="24277"/>
                  </a:cubicBezTo>
                  <a:cubicBezTo>
                    <a:pt x="25424" y="23442"/>
                    <a:pt x="25932" y="23157"/>
                    <a:pt x="26853" y="23157"/>
                  </a:cubicBezTo>
                  <a:cubicBezTo>
                    <a:pt x="28828" y="23157"/>
                    <a:pt x="32703" y="24465"/>
                    <a:pt x="34948" y="24465"/>
                  </a:cubicBezTo>
                  <a:cubicBezTo>
                    <a:pt x="35537" y="24465"/>
                    <a:pt x="36013" y="24375"/>
                    <a:pt x="36314" y="24148"/>
                  </a:cubicBezTo>
                  <a:cubicBezTo>
                    <a:pt x="38816" y="23606"/>
                    <a:pt x="43303" y="19274"/>
                    <a:pt x="41137" y="18500"/>
                  </a:cubicBezTo>
                  <a:lnTo>
                    <a:pt x="41137" y="18500"/>
                  </a:lnTo>
                  <a:cubicBezTo>
                    <a:pt x="39565" y="18986"/>
                    <a:pt x="37927" y="19194"/>
                    <a:pt x="36455" y="19194"/>
                  </a:cubicBezTo>
                  <a:cubicBezTo>
                    <a:pt x="32299" y="19194"/>
                    <a:pt x="29474" y="17531"/>
                    <a:pt x="33245" y="15740"/>
                  </a:cubicBezTo>
                  <a:cubicBezTo>
                    <a:pt x="36340" y="14554"/>
                    <a:pt x="40131" y="15818"/>
                    <a:pt x="42375" y="13006"/>
                  </a:cubicBezTo>
                  <a:cubicBezTo>
                    <a:pt x="43355" y="10453"/>
                    <a:pt x="44696" y="5966"/>
                    <a:pt x="43742" y="4109"/>
                  </a:cubicBezTo>
                  <a:cubicBezTo>
                    <a:pt x="41314" y="2858"/>
                    <a:pt x="38595" y="2047"/>
                    <a:pt x="36153" y="2047"/>
                  </a:cubicBezTo>
                  <a:cubicBezTo>
                    <a:pt x="32654" y="2047"/>
                    <a:pt x="29725" y="3712"/>
                    <a:pt x="29041" y="8132"/>
                  </a:cubicBezTo>
                  <a:cubicBezTo>
                    <a:pt x="28743" y="9270"/>
                    <a:pt x="28120" y="10152"/>
                    <a:pt x="27203" y="10152"/>
                  </a:cubicBezTo>
                  <a:cubicBezTo>
                    <a:pt x="26852" y="10152"/>
                    <a:pt x="26459" y="10023"/>
                    <a:pt x="26024" y="9731"/>
                  </a:cubicBezTo>
                  <a:cubicBezTo>
                    <a:pt x="23651" y="7100"/>
                    <a:pt x="26901" y="3851"/>
                    <a:pt x="27468" y="1065"/>
                  </a:cubicBezTo>
                  <a:cubicBezTo>
                    <a:pt x="27065" y="312"/>
                    <a:pt x="26401" y="0"/>
                    <a:pt x="256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4809818" y="3586908"/>
              <a:ext cx="811775" cy="761500"/>
            </a:xfrm>
            <a:custGeom>
              <a:avLst/>
              <a:gdLst/>
              <a:ahLst/>
              <a:cxnLst/>
              <a:rect l="l" t="t" r="r" b="b"/>
              <a:pathLst>
                <a:path w="32471" h="30460" extrusionOk="0">
                  <a:moveTo>
                    <a:pt x="21097" y="0"/>
                  </a:moveTo>
                  <a:lnTo>
                    <a:pt x="21097" y="0"/>
                  </a:lnTo>
                  <a:cubicBezTo>
                    <a:pt x="18312" y="4075"/>
                    <a:pt x="17873" y="9827"/>
                    <a:pt x="20014" y="14675"/>
                  </a:cubicBezTo>
                  <a:cubicBezTo>
                    <a:pt x="17796" y="15759"/>
                    <a:pt x="15114" y="17177"/>
                    <a:pt x="12663" y="18544"/>
                  </a:cubicBezTo>
                  <a:cubicBezTo>
                    <a:pt x="8614" y="14005"/>
                    <a:pt x="8589" y="9827"/>
                    <a:pt x="10007" y="4901"/>
                  </a:cubicBezTo>
                  <a:lnTo>
                    <a:pt x="10007" y="4901"/>
                  </a:lnTo>
                  <a:cubicBezTo>
                    <a:pt x="7841" y="9208"/>
                    <a:pt x="8924" y="14908"/>
                    <a:pt x="12457" y="18647"/>
                  </a:cubicBezTo>
                  <a:cubicBezTo>
                    <a:pt x="10884" y="19524"/>
                    <a:pt x="8769" y="20762"/>
                    <a:pt x="6912" y="21897"/>
                  </a:cubicBezTo>
                  <a:cubicBezTo>
                    <a:pt x="2192" y="20607"/>
                    <a:pt x="26" y="15217"/>
                    <a:pt x="464" y="10446"/>
                  </a:cubicBezTo>
                  <a:lnTo>
                    <a:pt x="464" y="10446"/>
                  </a:lnTo>
                  <a:cubicBezTo>
                    <a:pt x="0" y="10884"/>
                    <a:pt x="284" y="12096"/>
                    <a:pt x="258" y="13231"/>
                  </a:cubicBezTo>
                  <a:cubicBezTo>
                    <a:pt x="568" y="16739"/>
                    <a:pt x="2734" y="20891"/>
                    <a:pt x="6628" y="22052"/>
                  </a:cubicBezTo>
                  <a:cubicBezTo>
                    <a:pt x="6345" y="22464"/>
                    <a:pt x="4153" y="23135"/>
                    <a:pt x="4230" y="23805"/>
                  </a:cubicBezTo>
                  <a:cubicBezTo>
                    <a:pt x="4926" y="23367"/>
                    <a:pt x="6061" y="22671"/>
                    <a:pt x="7170" y="22000"/>
                  </a:cubicBezTo>
                  <a:lnTo>
                    <a:pt x="7170" y="22000"/>
                  </a:lnTo>
                  <a:cubicBezTo>
                    <a:pt x="5519" y="24527"/>
                    <a:pt x="6783" y="29840"/>
                    <a:pt x="9491" y="30459"/>
                  </a:cubicBezTo>
                  <a:cubicBezTo>
                    <a:pt x="5881" y="28138"/>
                    <a:pt x="5287" y="21819"/>
                    <a:pt x="10162" y="20220"/>
                  </a:cubicBezTo>
                  <a:cubicBezTo>
                    <a:pt x="14902" y="21989"/>
                    <a:pt x="18574" y="27881"/>
                    <a:pt x="24211" y="27881"/>
                  </a:cubicBezTo>
                  <a:cubicBezTo>
                    <a:pt x="24248" y="27881"/>
                    <a:pt x="24284" y="27881"/>
                    <a:pt x="24321" y="27880"/>
                  </a:cubicBezTo>
                  <a:cubicBezTo>
                    <a:pt x="18956" y="27236"/>
                    <a:pt x="15397" y="22438"/>
                    <a:pt x="10394" y="20091"/>
                  </a:cubicBezTo>
                  <a:cubicBezTo>
                    <a:pt x="13515" y="18286"/>
                    <a:pt x="16816" y="16507"/>
                    <a:pt x="20246" y="14804"/>
                  </a:cubicBezTo>
                  <a:lnTo>
                    <a:pt x="21871" y="14005"/>
                  </a:lnTo>
                  <a:cubicBezTo>
                    <a:pt x="24118" y="15173"/>
                    <a:pt x="27476" y="18015"/>
                    <a:pt x="30159" y="18015"/>
                  </a:cubicBezTo>
                  <a:cubicBezTo>
                    <a:pt x="30617" y="18015"/>
                    <a:pt x="31055" y="17932"/>
                    <a:pt x="31465" y="17745"/>
                  </a:cubicBezTo>
                  <a:lnTo>
                    <a:pt x="31465" y="17745"/>
                  </a:lnTo>
                  <a:cubicBezTo>
                    <a:pt x="31199" y="17778"/>
                    <a:pt x="30936" y="17794"/>
                    <a:pt x="30677" y="17794"/>
                  </a:cubicBezTo>
                  <a:cubicBezTo>
                    <a:pt x="27570" y="17794"/>
                    <a:pt x="24936" y="15495"/>
                    <a:pt x="22103" y="13876"/>
                  </a:cubicBezTo>
                  <a:cubicBezTo>
                    <a:pt x="25224" y="12380"/>
                    <a:pt x="31671" y="9053"/>
                    <a:pt x="32471" y="6061"/>
                  </a:cubicBezTo>
                  <a:lnTo>
                    <a:pt x="32471" y="6061"/>
                  </a:lnTo>
                  <a:cubicBezTo>
                    <a:pt x="31052" y="8176"/>
                    <a:pt x="28912" y="9904"/>
                    <a:pt x="26539" y="11297"/>
                  </a:cubicBezTo>
                  <a:cubicBezTo>
                    <a:pt x="25966" y="10495"/>
                    <a:pt x="28283" y="4708"/>
                    <a:pt x="28085" y="4708"/>
                  </a:cubicBezTo>
                  <a:cubicBezTo>
                    <a:pt x="28060" y="4708"/>
                    <a:pt x="27995" y="4799"/>
                    <a:pt x="27880" y="5004"/>
                  </a:cubicBezTo>
                  <a:cubicBezTo>
                    <a:pt x="24037" y="12432"/>
                    <a:pt x="30201" y="9904"/>
                    <a:pt x="20194" y="14572"/>
                  </a:cubicBezTo>
                  <a:cubicBezTo>
                    <a:pt x="17770" y="9208"/>
                    <a:pt x="19034" y="4256"/>
                    <a:pt x="21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9" name="Google Shape;409;p15"/>
          <p:cNvGrpSpPr/>
          <p:nvPr/>
        </p:nvGrpSpPr>
        <p:grpSpPr>
          <a:xfrm rot="-5400000">
            <a:off x="7033878" y="4296163"/>
            <a:ext cx="1299451" cy="1044057"/>
            <a:chOff x="4649450" y="3527425"/>
            <a:chExt cx="1224050" cy="983475"/>
          </a:xfrm>
        </p:grpSpPr>
        <p:sp>
          <p:nvSpPr>
            <p:cNvPr id="410" name="Google Shape;410;p15"/>
            <p:cNvSpPr/>
            <p:nvPr/>
          </p:nvSpPr>
          <p:spPr>
            <a:xfrm>
              <a:off x="4649450" y="4150450"/>
              <a:ext cx="456475" cy="168275"/>
            </a:xfrm>
            <a:custGeom>
              <a:avLst/>
              <a:gdLst/>
              <a:ahLst/>
              <a:cxnLst/>
              <a:rect l="l" t="t" r="r" b="b"/>
              <a:pathLst>
                <a:path w="18259" h="6731" extrusionOk="0">
                  <a:moveTo>
                    <a:pt x="14506" y="1"/>
                  </a:moveTo>
                  <a:lnTo>
                    <a:pt x="14454" y="52"/>
                  </a:lnTo>
                  <a:cubicBezTo>
                    <a:pt x="10483" y="3121"/>
                    <a:pt x="5815" y="5107"/>
                    <a:pt x="888" y="5855"/>
                  </a:cubicBezTo>
                  <a:cubicBezTo>
                    <a:pt x="21" y="6472"/>
                    <a:pt x="0" y="6730"/>
                    <a:pt x="534" y="6730"/>
                  </a:cubicBezTo>
                  <a:cubicBezTo>
                    <a:pt x="3080" y="6730"/>
                    <a:pt x="18259" y="854"/>
                    <a:pt x="145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4756075" y="3527425"/>
              <a:ext cx="1117425" cy="983475"/>
            </a:xfrm>
            <a:custGeom>
              <a:avLst/>
              <a:gdLst/>
              <a:ahLst/>
              <a:cxnLst/>
              <a:rect l="l" t="t" r="r" b="b"/>
              <a:pathLst>
                <a:path w="44697" h="39339" extrusionOk="0">
                  <a:moveTo>
                    <a:pt x="36379" y="5979"/>
                  </a:moveTo>
                  <a:cubicBezTo>
                    <a:pt x="37626" y="5979"/>
                    <a:pt x="37864" y="7555"/>
                    <a:pt x="35747" y="9035"/>
                  </a:cubicBezTo>
                  <a:cubicBezTo>
                    <a:pt x="35259" y="9350"/>
                    <a:pt x="34824" y="9486"/>
                    <a:pt x="34473" y="9486"/>
                  </a:cubicBezTo>
                  <a:cubicBezTo>
                    <a:pt x="33357" y="9486"/>
                    <a:pt x="33082" y="8112"/>
                    <a:pt x="34612" y="6739"/>
                  </a:cubicBezTo>
                  <a:cubicBezTo>
                    <a:pt x="35297" y="6203"/>
                    <a:pt x="35910" y="5979"/>
                    <a:pt x="36379" y="5979"/>
                  </a:cubicBezTo>
                  <a:close/>
                  <a:moveTo>
                    <a:pt x="21172" y="10001"/>
                  </a:moveTo>
                  <a:cubicBezTo>
                    <a:pt x="21224" y="10001"/>
                    <a:pt x="21276" y="10006"/>
                    <a:pt x="21330" y="10015"/>
                  </a:cubicBezTo>
                  <a:cubicBezTo>
                    <a:pt x="22725" y="10339"/>
                    <a:pt x="21930" y="14441"/>
                    <a:pt x="20363" y="14441"/>
                  </a:cubicBezTo>
                  <a:cubicBezTo>
                    <a:pt x="20308" y="14441"/>
                    <a:pt x="20252" y="14435"/>
                    <a:pt x="20195" y="14425"/>
                  </a:cubicBezTo>
                  <a:cubicBezTo>
                    <a:pt x="18771" y="14125"/>
                    <a:pt x="19573" y="10001"/>
                    <a:pt x="21172" y="10001"/>
                  </a:cubicBezTo>
                  <a:close/>
                  <a:moveTo>
                    <a:pt x="19764" y="21596"/>
                  </a:moveTo>
                  <a:cubicBezTo>
                    <a:pt x="20187" y="21596"/>
                    <a:pt x="20679" y="21690"/>
                    <a:pt x="21227" y="21904"/>
                  </a:cubicBezTo>
                  <a:cubicBezTo>
                    <a:pt x="23760" y="23171"/>
                    <a:pt x="23321" y="25199"/>
                    <a:pt x="21380" y="25199"/>
                  </a:cubicBezTo>
                  <a:cubicBezTo>
                    <a:pt x="20950" y="25199"/>
                    <a:pt x="20447" y="25099"/>
                    <a:pt x="19885" y="24870"/>
                  </a:cubicBezTo>
                  <a:cubicBezTo>
                    <a:pt x="17338" y="23618"/>
                    <a:pt x="17796" y="21596"/>
                    <a:pt x="19764" y="21596"/>
                  </a:cubicBezTo>
                  <a:close/>
                  <a:moveTo>
                    <a:pt x="24182" y="26162"/>
                  </a:moveTo>
                  <a:cubicBezTo>
                    <a:pt x="24978" y="26162"/>
                    <a:pt x="26067" y="26763"/>
                    <a:pt x="25869" y="27630"/>
                  </a:cubicBezTo>
                  <a:cubicBezTo>
                    <a:pt x="25759" y="27880"/>
                    <a:pt x="25466" y="27993"/>
                    <a:pt x="25120" y="27993"/>
                  </a:cubicBezTo>
                  <a:cubicBezTo>
                    <a:pt x="24325" y="27993"/>
                    <a:pt x="23247" y="27401"/>
                    <a:pt x="23445" y="26521"/>
                  </a:cubicBezTo>
                  <a:cubicBezTo>
                    <a:pt x="23553" y="26273"/>
                    <a:pt x="23840" y="26162"/>
                    <a:pt x="24182" y="26162"/>
                  </a:cubicBezTo>
                  <a:close/>
                  <a:moveTo>
                    <a:pt x="25606" y="0"/>
                  </a:moveTo>
                  <a:cubicBezTo>
                    <a:pt x="22588" y="0"/>
                    <a:pt x="17675" y="4496"/>
                    <a:pt x="17900" y="6456"/>
                  </a:cubicBezTo>
                  <a:cubicBezTo>
                    <a:pt x="16987" y="8479"/>
                    <a:pt x="18562" y="15892"/>
                    <a:pt x="17553" y="15892"/>
                  </a:cubicBezTo>
                  <a:cubicBezTo>
                    <a:pt x="17250" y="15892"/>
                    <a:pt x="16715" y="15226"/>
                    <a:pt x="15811" y="13548"/>
                  </a:cubicBezTo>
                  <a:cubicBezTo>
                    <a:pt x="13644" y="6765"/>
                    <a:pt x="18519" y="3541"/>
                    <a:pt x="16894" y="2097"/>
                  </a:cubicBezTo>
                  <a:lnTo>
                    <a:pt x="16894" y="2097"/>
                  </a:lnTo>
                  <a:cubicBezTo>
                    <a:pt x="4927" y="6524"/>
                    <a:pt x="13981" y="20631"/>
                    <a:pt x="11457" y="20631"/>
                  </a:cubicBezTo>
                  <a:cubicBezTo>
                    <a:pt x="11408" y="20631"/>
                    <a:pt x="11355" y="20625"/>
                    <a:pt x="11297" y="20615"/>
                  </a:cubicBezTo>
                  <a:cubicBezTo>
                    <a:pt x="3844" y="16823"/>
                    <a:pt x="7919" y="10273"/>
                    <a:pt x="6268" y="9241"/>
                  </a:cubicBezTo>
                  <a:lnTo>
                    <a:pt x="6268" y="9241"/>
                  </a:lnTo>
                  <a:cubicBezTo>
                    <a:pt x="1780" y="9447"/>
                    <a:pt x="1" y="18345"/>
                    <a:pt x="1368" y="21131"/>
                  </a:cubicBezTo>
                  <a:cubicBezTo>
                    <a:pt x="2425" y="24225"/>
                    <a:pt x="5314" y="26727"/>
                    <a:pt x="8563" y="26933"/>
                  </a:cubicBezTo>
                  <a:cubicBezTo>
                    <a:pt x="6681" y="33304"/>
                    <a:pt x="11968" y="36295"/>
                    <a:pt x="13180" y="37095"/>
                  </a:cubicBezTo>
                  <a:cubicBezTo>
                    <a:pt x="16091" y="38759"/>
                    <a:pt x="18570" y="39338"/>
                    <a:pt x="20584" y="39338"/>
                  </a:cubicBezTo>
                  <a:cubicBezTo>
                    <a:pt x="22940" y="39338"/>
                    <a:pt x="24659" y="38544"/>
                    <a:pt x="25688" y="37766"/>
                  </a:cubicBezTo>
                  <a:cubicBezTo>
                    <a:pt x="27932" y="35831"/>
                    <a:pt x="26101" y="36167"/>
                    <a:pt x="21975" y="35702"/>
                  </a:cubicBezTo>
                  <a:cubicBezTo>
                    <a:pt x="17100" y="35522"/>
                    <a:pt x="14469" y="31086"/>
                    <a:pt x="15991" y="29616"/>
                  </a:cubicBezTo>
                  <a:cubicBezTo>
                    <a:pt x="16201" y="29582"/>
                    <a:pt x="16415" y="29566"/>
                    <a:pt x="16633" y="29566"/>
                  </a:cubicBezTo>
                  <a:cubicBezTo>
                    <a:pt x="19978" y="29566"/>
                    <a:pt x="24301" y="33264"/>
                    <a:pt x="28670" y="33264"/>
                  </a:cubicBezTo>
                  <a:cubicBezTo>
                    <a:pt x="29941" y="33264"/>
                    <a:pt x="31216" y="32951"/>
                    <a:pt x="32471" y="32143"/>
                  </a:cubicBezTo>
                  <a:cubicBezTo>
                    <a:pt x="34277" y="31215"/>
                    <a:pt x="38068" y="28558"/>
                    <a:pt x="36933" y="27759"/>
                  </a:cubicBezTo>
                  <a:lnTo>
                    <a:pt x="36933" y="27759"/>
                  </a:lnTo>
                  <a:cubicBezTo>
                    <a:pt x="35945" y="27884"/>
                    <a:pt x="34966" y="27947"/>
                    <a:pt x="34021" y="27947"/>
                  </a:cubicBezTo>
                  <a:cubicBezTo>
                    <a:pt x="29910" y="27947"/>
                    <a:pt x="26443" y="26752"/>
                    <a:pt x="25688" y="24277"/>
                  </a:cubicBezTo>
                  <a:cubicBezTo>
                    <a:pt x="25424" y="23442"/>
                    <a:pt x="25932" y="23157"/>
                    <a:pt x="26853" y="23157"/>
                  </a:cubicBezTo>
                  <a:cubicBezTo>
                    <a:pt x="28828" y="23157"/>
                    <a:pt x="32703" y="24465"/>
                    <a:pt x="34948" y="24465"/>
                  </a:cubicBezTo>
                  <a:cubicBezTo>
                    <a:pt x="35537" y="24465"/>
                    <a:pt x="36013" y="24375"/>
                    <a:pt x="36314" y="24148"/>
                  </a:cubicBezTo>
                  <a:cubicBezTo>
                    <a:pt x="38816" y="23606"/>
                    <a:pt x="43303" y="19274"/>
                    <a:pt x="41137" y="18500"/>
                  </a:cubicBezTo>
                  <a:lnTo>
                    <a:pt x="41137" y="18500"/>
                  </a:lnTo>
                  <a:cubicBezTo>
                    <a:pt x="39565" y="18986"/>
                    <a:pt x="37927" y="19194"/>
                    <a:pt x="36455" y="19194"/>
                  </a:cubicBezTo>
                  <a:cubicBezTo>
                    <a:pt x="32299" y="19194"/>
                    <a:pt x="29474" y="17531"/>
                    <a:pt x="33245" y="15740"/>
                  </a:cubicBezTo>
                  <a:cubicBezTo>
                    <a:pt x="36340" y="14554"/>
                    <a:pt x="40131" y="15818"/>
                    <a:pt x="42375" y="13006"/>
                  </a:cubicBezTo>
                  <a:cubicBezTo>
                    <a:pt x="43355" y="10453"/>
                    <a:pt x="44696" y="5966"/>
                    <a:pt x="43742" y="4109"/>
                  </a:cubicBezTo>
                  <a:cubicBezTo>
                    <a:pt x="41314" y="2858"/>
                    <a:pt x="38595" y="2047"/>
                    <a:pt x="36153" y="2047"/>
                  </a:cubicBezTo>
                  <a:cubicBezTo>
                    <a:pt x="32654" y="2047"/>
                    <a:pt x="29725" y="3712"/>
                    <a:pt x="29041" y="8132"/>
                  </a:cubicBezTo>
                  <a:cubicBezTo>
                    <a:pt x="28743" y="9270"/>
                    <a:pt x="28120" y="10152"/>
                    <a:pt x="27203" y="10152"/>
                  </a:cubicBezTo>
                  <a:cubicBezTo>
                    <a:pt x="26852" y="10152"/>
                    <a:pt x="26459" y="10023"/>
                    <a:pt x="26024" y="9731"/>
                  </a:cubicBezTo>
                  <a:cubicBezTo>
                    <a:pt x="23651" y="7100"/>
                    <a:pt x="26901" y="3851"/>
                    <a:pt x="27468" y="1065"/>
                  </a:cubicBezTo>
                  <a:cubicBezTo>
                    <a:pt x="27065" y="312"/>
                    <a:pt x="26401" y="0"/>
                    <a:pt x="256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4841875" y="3612075"/>
              <a:ext cx="811775" cy="761500"/>
            </a:xfrm>
            <a:custGeom>
              <a:avLst/>
              <a:gdLst/>
              <a:ahLst/>
              <a:cxnLst/>
              <a:rect l="l" t="t" r="r" b="b"/>
              <a:pathLst>
                <a:path w="32471" h="30460" extrusionOk="0">
                  <a:moveTo>
                    <a:pt x="21097" y="0"/>
                  </a:moveTo>
                  <a:lnTo>
                    <a:pt x="21097" y="0"/>
                  </a:lnTo>
                  <a:cubicBezTo>
                    <a:pt x="18312" y="4075"/>
                    <a:pt x="17873" y="9827"/>
                    <a:pt x="20014" y="14675"/>
                  </a:cubicBezTo>
                  <a:cubicBezTo>
                    <a:pt x="17796" y="15759"/>
                    <a:pt x="15114" y="17177"/>
                    <a:pt x="12663" y="18544"/>
                  </a:cubicBezTo>
                  <a:cubicBezTo>
                    <a:pt x="8614" y="14005"/>
                    <a:pt x="8589" y="9827"/>
                    <a:pt x="10007" y="4901"/>
                  </a:cubicBezTo>
                  <a:lnTo>
                    <a:pt x="10007" y="4901"/>
                  </a:lnTo>
                  <a:cubicBezTo>
                    <a:pt x="7841" y="9208"/>
                    <a:pt x="8924" y="14908"/>
                    <a:pt x="12457" y="18647"/>
                  </a:cubicBezTo>
                  <a:cubicBezTo>
                    <a:pt x="10884" y="19524"/>
                    <a:pt x="8769" y="20762"/>
                    <a:pt x="6912" y="21897"/>
                  </a:cubicBezTo>
                  <a:cubicBezTo>
                    <a:pt x="2192" y="20607"/>
                    <a:pt x="26" y="15217"/>
                    <a:pt x="464" y="10446"/>
                  </a:cubicBezTo>
                  <a:lnTo>
                    <a:pt x="464" y="10446"/>
                  </a:lnTo>
                  <a:cubicBezTo>
                    <a:pt x="0" y="10884"/>
                    <a:pt x="284" y="12096"/>
                    <a:pt x="258" y="13231"/>
                  </a:cubicBezTo>
                  <a:cubicBezTo>
                    <a:pt x="568" y="16739"/>
                    <a:pt x="2734" y="20891"/>
                    <a:pt x="6628" y="22052"/>
                  </a:cubicBezTo>
                  <a:cubicBezTo>
                    <a:pt x="6345" y="22464"/>
                    <a:pt x="4153" y="23135"/>
                    <a:pt x="4230" y="23805"/>
                  </a:cubicBezTo>
                  <a:cubicBezTo>
                    <a:pt x="4926" y="23367"/>
                    <a:pt x="6061" y="22671"/>
                    <a:pt x="7170" y="22000"/>
                  </a:cubicBezTo>
                  <a:lnTo>
                    <a:pt x="7170" y="22000"/>
                  </a:lnTo>
                  <a:cubicBezTo>
                    <a:pt x="5519" y="24527"/>
                    <a:pt x="6783" y="29840"/>
                    <a:pt x="9491" y="30459"/>
                  </a:cubicBezTo>
                  <a:cubicBezTo>
                    <a:pt x="5881" y="28138"/>
                    <a:pt x="5287" y="21819"/>
                    <a:pt x="10162" y="20220"/>
                  </a:cubicBezTo>
                  <a:cubicBezTo>
                    <a:pt x="14902" y="21989"/>
                    <a:pt x="18574" y="27881"/>
                    <a:pt x="24211" y="27881"/>
                  </a:cubicBezTo>
                  <a:cubicBezTo>
                    <a:pt x="24248" y="27881"/>
                    <a:pt x="24284" y="27881"/>
                    <a:pt x="24321" y="27880"/>
                  </a:cubicBezTo>
                  <a:cubicBezTo>
                    <a:pt x="18956" y="27236"/>
                    <a:pt x="15397" y="22438"/>
                    <a:pt x="10394" y="20091"/>
                  </a:cubicBezTo>
                  <a:cubicBezTo>
                    <a:pt x="13515" y="18286"/>
                    <a:pt x="16816" y="16507"/>
                    <a:pt x="20246" y="14804"/>
                  </a:cubicBezTo>
                  <a:lnTo>
                    <a:pt x="21871" y="14005"/>
                  </a:lnTo>
                  <a:cubicBezTo>
                    <a:pt x="24118" y="15173"/>
                    <a:pt x="27476" y="18015"/>
                    <a:pt x="30159" y="18015"/>
                  </a:cubicBezTo>
                  <a:cubicBezTo>
                    <a:pt x="30617" y="18015"/>
                    <a:pt x="31055" y="17932"/>
                    <a:pt x="31465" y="17745"/>
                  </a:cubicBezTo>
                  <a:lnTo>
                    <a:pt x="31465" y="17745"/>
                  </a:lnTo>
                  <a:cubicBezTo>
                    <a:pt x="31199" y="17778"/>
                    <a:pt x="30936" y="17794"/>
                    <a:pt x="30677" y="17794"/>
                  </a:cubicBezTo>
                  <a:cubicBezTo>
                    <a:pt x="27570" y="17794"/>
                    <a:pt x="24936" y="15495"/>
                    <a:pt x="22103" y="13876"/>
                  </a:cubicBezTo>
                  <a:cubicBezTo>
                    <a:pt x="25224" y="12380"/>
                    <a:pt x="31671" y="9053"/>
                    <a:pt x="32471" y="6061"/>
                  </a:cubicBezTo>
                  <a:lnTo>
                    <a:pt x="32471" y="6061"/>
                  </a:lnTo>
                  <a:cubicBezTo>
                    <a:pt x="31052" y="8176"/>
                    <a:pt x="28912" y="9904"/>
                    <a:pt x="26539" y="11297"/>
                  </a:cubicBezTo>
                  <a:cubicBezTo>
                    <a:pt x="25966" y="10495"/>
                    <a:pt x="28283" y="4708"/>
                    <a:pt x="28085" y="4708"/>
                  </a:cubicBezTo>
                  <a:cubicBezTo>
                    <a:pt x="28060" y="4708"/>
                    <a:pt x="27995" y="4799"/>
                    <a:pt x="27880" y="5004"/>
                  </a:cubicBezTo>
                  <a:cubicBezTo>
                    <a:pt x="24037" y="12432"/>
                    <a:pt x="30201" y="9904"/>
                    <a:pt x="20194" y="14572"/>
                  </a:cubicBezTo>
                  <a:cubicBezTo>
                    <a:pt x="17770" y="9208"/>
                    <a:pt x="19034" y="4256"/>
                    <a:pt x="210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3" name="Google Shape;413;p15"/>
          <p:cNvSpPr/>
          <p:nvPr/>
        </p:nvSpPr>
        <p:spPr>
          <a:xfrm rot="-5400000">
            <a:off x="7872422" y="3902293"/>
            <a:ext cx="1121717" cy="1519512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5"/>
          <p:cNvSpPr/>
          <p:nvPr/>
        </p:nvSpPr>
        <p:spPr>
          <a:xfrm flipH="1">
            <a:off x="8490272" y="3745667"/>
            <a:ext cx="738618" cy="1000655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5"/>
          <p:cNvSpPr/>
          <p:nvPr/>
        </p:nvSpPr>
        <p:spPr>
          <a:xfrm rot="10800000" flipH="1">
            <a:off x="-258516" y="-299425"/>
            <a:ext cx="1249219" cy="1692230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6" name="Google Shape;416;p15"/>
          <p:cNvGrpSpPr/>
          <p:nvPr/>
        </p:nvGrpSpPr>
        <p:grpSpPr>
          <a:xfrm rot="5400000">
            <a:off x="1054076" y="-55625"/>
            <a:ext cx="908735" cy="730132"/>
            <a:chOff x="4649450" y="3527425"/>
            <a:chExt cx="1224050" cy="983475"/>
          </a:xfrm>
        </p:grpSpPr>
        <p:sp>
          <p:nvSpPr>
            <p:cNvPr id="417" name="Google Shape;417;p15"/>
            <p:cNvSpPr/>
            <p:nvPr/>
          </p:nvSpPr>
          <p:spPr>
            <a:xfrm>
              <a:off x="4649450" y="4150450"/>
              <a:ext cx="456475" cy="168275"/>
            </a:xfrm>
            <a:custGeom>
              <a:avLst/>
              <a:gdLst/>
              <a:ahLst/>
              <a:cxnLst/>
              <a:rect l="l" t="t" r="r" b="b"/>
              <a:pathLst>
                <a:path w="18259" h="6731" extrusionOk="0">
                  <a:moveTo>
                    <a:pt x="14506" y="1"/>
                  </a:moveTo>
                  <a:lnTo>
                    <a:pt x="14454" y="52"/>
                  </a:lnTo>
                  <a:cubicBezTo>
                    <a:pt x="10483" y="3121"/>
                    <a:pt x="5815" y="5107"/>
                    <a:pt x="888" y="5855"/>
                  </a:cubicBezTo>
                  <a:cubicBezTo>
                    <a:pt x="21" y="6472"/>
                    <a:pt x="0" y="6730"/>
                    <a:pt x="534" y="6730"/>
                  </a:cubicBezTo>
                  <a:cubicBezTo>
                    <a:pt x="3080" y="6730"/>
                    <a:pt x="18259" y="854"/>
                    <a:pt x="145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4756075" y="3527425"/>
              <a:ext cx="1117425" cy="983475"/>
            </a:xfrm>
            <a:custGeom>
              <a:avLst/>
              <a:gdLst/>
              <a:ahLst/>
              <a:cxnLst/>
              <a:rect l="l" t="t" r="r" b="b"/>
              <a:pathLst>
                <a:path w="44697" h="39339" extrusionOk="0">
                  <a:moveTo>
                    <a:pt x="36379" y="5979"/>
                  </a:moveTo>
                  <a:cubicBezTo>
                    <a:pt x="37626" y="5979"/>
                    <a:pt x="37864" y="7555"/>
                    <a:pt x="35747" y="9035"/>
                  </a:cubicBezTo>
                  <a:cubicBezTo>
                    <a:pt x="35259" y="9350"/>
                    <a:pt x="34824" y="9486"/>
                    <a:pt x="34473" y="9486"/>
                  </a:cubicBezTo>
                  <a:cubicBezTo>
                    <a:pt x="33357" y="9486"/>
                    <a:pt x="33082" y="8112"/>
                    <a:pt x="34612" y="6739"/>
                  </a:cubicBezTo>
                  <a:cubicBezTo>
                    <a:pt x="35297" y="6203"/>
                    <a:pt x="35910" y="5979"/>
                    <a:pt x="36379" y="5979"/>
                  </a:cubicBezTo>
                  <a:close/>
                  <a:moveTo>
                    <a:pt x="21172" y="10001"/>
                  </a:moveTo>
                  <a:cubicBezTo>
                    <a:pt x="21224" y="10001"/>
                    <a:pt x="21276" y="10006"/>
                    <a:pt x="21330" y="10015"/>
                  </a:cubicBezTo>
                  <a:cubicBezTo>
                    <a:pt x="22725" y="10339"/>
                    <a:pt x="21930" y="14441"/>
                    <a:pt x="20363" y="14441"/>
                  </a:cubicBezTo>
                  <a:cubicBezTo>
                    <a:pt x="20308" y="14441"/>
                    <a:pt x="20252" y="14435"/>
                    <a:pt x="20195" y="14425"/>
                  </a:cubicBezTo>
                  <a:cubicBezTo>
                    <a:pt x="18771" y="14125"/>
                    <a:pt x="19573" y="10001"/>
                    <a:pt x="21172" y="10001"/>
                  </a:cubicBezTo>
                  <a:close/>
                  <a:moveTo>
                    <a:pt x="19764" y="21596"/>
                  </a:moveTo>
                  <a:cubicBezTo>
                    <a:pt x="20187" y="21596"/>
                    <a:pt x="20679" y="21690"/>
                    <a:pt x="21227" y="21904"/>
                  </a:cubicBezTo>
                  <a:cubicBezTo>
                    <a:pt x="23760" y="23171"/>
                    <a:pt x="23321" y="25199"/>
                    <a:pt x="21380" y="25199"/>
                  </a:cubicBezTo>
                  <a:cubicBezTo>
                    <a:pt x="20950" y="25199"/>
                    <a:pt x="20447" y="25099"/>
                    <a:pt x="19885" y="24870"/>
                  </a:cubicBezTo>
                  <a:cubicBezTo>
                    <a:pt x="17338" y="23618"/>
                    <a:pt x="17796" y="21596"/>
                    <a:pt x="19764" y="21596"/>
                  </a:cubicBezTo>
                  <a:close/>
                  <a:moveTo>
                    <a:pt x="24182" y="26162"/>
                  </a:moveTo>
                  <a:cubicBezTo>
                    <a:pt x="24978" y="26162"/>
                    <a:pt x="26067" y="26763"/>
                    <a:pt x="25869" y="27630"/>
                  </a:cubicBezTo>
                  <a:cubicBezTo>
                    <a:pt x="25759" y="27880"/>
                    <a:pt x="25466" y="27993"/>
                    <a:pt x="25120" y="27993"/>
                  </a:cubicBezTo>
                  <a:cubicBezTo>
                    <a:pt x="24325" y="27993"/>
                    <a:pt x="23247" y="27401"/>
                    <a:pt x="23445" y="26521"/>
                  </a:cubicBezTo>
                  <a:cubicBezTo>
                    <a:pt x="23553" y="26273"/>
                    <a:pt x="23840" y="26162"/>
                    <a:pt x="24182" y="26162"/>
                  </a:cubicBezTo>
                  <a:close/>
                  <a:moveTo>
                    <a:pt x="25606" y="0"/>
                  </a:moveTo>
                  <a:cubicBezTo>
                    <a:pt x="22588" y="0"/>
                    <a:pt x="17675" y="4496"/>
                    <a:pt x="17900" y="6456"/>
                  </a:cubicBezTo>
                  <a:cubicBezTo>
                    <a:pt x="16987" y="8479"/>
                    <a:pt x="18562" y="15892"/>
                    <a:pt x="17553" y="15892"/>
                  </a:cubicBezTo>
                  <a:cubicBezTo>
                    <a:pt x="17250" y="15892"/>
                    <a:pt x="16715" y="15226"/>
                    <a:pt x="15811" y="13548"/>
                  </a:cubicBezTo>
                  <a:cubicBezTo>
                    <a:pt x="13644" y="6765"/>
                    <a:pt x="18519" y="3541"/>
                    <a:pt x="16894" y="2097"/>
                  </a:cubicBezTo>
                  <a:lnTo>
                    <a:pt x="16894" y="2097"/>
                  </a:lnTo>
                  <a:cubicBezTo>
                    <a:pt x="4927" y="6524"/>
                    <a:pt x="13981" y="20631"/>
                    <a:pt x="11457" y="20631"/>
                  </a:cubicBezTo>
                  <a:cubicBezTo>
                    <a:pt x="11408" y="20631"/>
                    <a:pt x="11355" y="20625"/>
                    <a:pt x="11297" y="20615"/>
                  </a:cubicBezTo>
                  <a:cubicBezTo>
                    <a:pt x="3844" y="16823"/>
                    <a:pt x="7919" y="10273"/>
                    <a:pt x="6268" y="9241"/>
                  </a:cubicBezTo>
                  <a:lnTo>
                    <a:pt x="6268" y="9241"/>
                  </a:lnTo>
                  <a:cubicBezTo>
                    <a:pt x="1780" y="9447"/>
                    <a:pt x="1" y="18345"/>
                    <a:pt x="1368" y="21131"/>
                  </a:cubicBezTo>
                  <a:cubicBezTo>
                    <a:pt x="2425" y="24225"/>
                    <a:pt x="5314" y="26727"/>
                    <a:pt x="8563" y="26933"/>
                  </a:cubicBezTo>
                  <a:cubicBezTo>
                    <a:pt x="6681" y="33304"/>
                    <a:pt x="11968" y="36295"/>
                    <a:pt x="13180" y="37095"/>
                  </a:cubicBezTo>
                  <a:cubicBezTo>
                    <a:pt x="16091" y="38759"/>
                    <a:pt x="18570" y="39338"/>
                    <a:pt x="20584" y="39338"/>
                  </a:cubicBezTo>
                  <a:cubicBezTo>
                    <a:pt x="22940" y="39338"/>
                    <a:pt x="24659" y="38544"/>
                    <a:pt x="25688" y="37766"/>
                  </a:cubicBezTo>
                  <a:cubicBezTo>
                    <a:pt x="27932" y="35831"/>
                    <a:pt x="26101" y="36167"/>
                    <a:pt x="21975" y="35702"/>
                  </a:cubicBezTo>
                  <a:cubicBezTo>
                    <a:pt x="17100" y="35522"/>
                    <a:pt x="14469" y="31086"/>
                    <a:pt x="15991" y="29616"/>
                  </a:cubicBezTo>
                  <a:cubicBezTo>
                    <a:pt x="16201" y="29582"/>
                    <a:pt x="16415" y="29566"/>
                    <a:pt x="16633" y="29566"/>
                  </a:cubicBezTo>
                  <a:cubicBezTo>
                    <a:pt x="19978" y="29566"/>
                    <a:pt x="24301" y="33264"/>
                    <a:pt x="28670" y="33264"/>
                  </a:cubicBezTo>
                  <a:cubicBezTo>
                    <a:pt x="29941" y="33264"/>
                    <a:pt x="31216" y="32951"/>
                    <a:pt x="32471" y="32143"/>
                  </a:cubicBezTo>
                  <a:cubicBezTo>
                    <a:pt x="34277" y="31215"/>
                    <a:pt x="38068" y="28558"/>
                    <a:pt x="36933" y="27759"/>
                  </a:cubicBezTo>
                  <a:lnTo>
                    <a:pt x="36933" y="27759"/>
                  </a:lnTo>
                  <a:cubicBezTo>
                    <a:pt x="35945" y="27884"/>
                    <a:pt x="34966" y="27947"/>
                    <a:pt x="34021" y="27947"/>
                  </a:cubicBezTo>
                  <a:cubicBezTo>
                    <a:pt x="29910" y="27947"/>
                    <a:pt x="26443" y="26752"/>
                    <a:pt x="25688" y="24277"/>
                  </a:cubicBezTo>
                  <a:cubicBezTo>
                    <a:pt x="25424" y="23442"/>
                    <a:pt x="25932" y="23157"/>
                    <a:pt x="26853" y="23157"/>
                  </a:cubicBezTo>
                  <a:cubicBezTo>
                    <a:pt x="28828" y="23157"/>
                    <a:pt x="32703" y="24465"/>
                    <a:pt x="34948" y="24465"/>
                  </a:cubicBezTo>
                  <a:cubicBezTo>
                    <a:pt x="35537" y="24465"/>
                    <a:pt x="36013" y="24375"/>
                    <a:pt x="36314" y="24148"/>
                  </a:cubicBezTo>
                  <a:cubicBezTo>
                    <a:pt x="38816" y="23606"/>
                    <a:pt x="43303" y="19274"/>
                    <a:pt x="41137" y="18500"/>
                  </a:cubicBezTo>
                  <a:lnTo>
                    <a:pt x="41137" y="18500"/>
                  </a:lnTo>
                  <a:cubicBezTo>
                    <a:pt x="39565" y="18986"/>
                    <a:pt x="37927" y="19194"/>
                    <a:pt x="36455" y="19194"/>
                  </a:cubicBezTo>
                  <a:cubicBezTo>
                    <a:pt x="32299" y="19194"/>
                    <a:pt x="29474" y="17531"/>
                    <a:pt x="33245" y="15740"/>
                  </a:cubicBezTo>
                  <a:cubicBezTo>
                    <a:pt x="36340" y="14554"/>
                    <a:pt x="40131" y="15818"/>
                    <a:pt x="42375" y="13006"/>
                  </a:cubicBezTo>
                  <a:cubicBezTo>
                    <a:pt x="43355" y="10453"/>
                    <a:pt x="44696" y="5966"/>
                    <a:pt x="43742" y="4109"/>
                  </a:cubicBezTo>
                  <a:cubicBezTo>
                    <a:pt x="41314" y="2858"/>
                    <a:pt x="38595" y="2047"/>
                    <a:pt x="36153" y="2047"/>
                  </a:cubicBezTo>
                  <a:cubicBezTo>
                    <a:pt x="32654" y="2047"/>
                    <a:pt x="29725" y="3712"/>
                    <a:pt x="29041" y="8132"/>
                  </a:cubicBezTo>
                  <a:cubicBezTo>
                    <a:pt x="28743" y="9270"/>
                    <a:pt x="28120" y="10152"/>
                    <a:pt x="27203" y="10152"/>
                  </a:cubicBezTo>
                  <a:cubicBezTo>
                    <a:pt x="26852" y="10152"/>
                    <a:pt x="26459" y="10023"/>
                    <a:pt x="26024" y="9731"/>
                  </a:cubicBezTo>
                  <a:cubicBezTo>
                    <a:pt x="23651" y="7100"/>
                    <a:pt x="26901" y="3851"/>
                    <a:pt x="27468" y="1065"/>
                  </a:cubicBezTo>
                  <a:cubicBezTo>
                    <a:pt x="27065" y="312"/>
                    <a:pt x="26401" y="0"/>
                    <a:pt x="256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4841875" y="3612075"/>
              <a:ext cx="811775" cy="761500"/>
            </a:xfrm>
            <a:custGeom>
              <a:avLst/>
              <a:gdLst/>
              <a:ahLst/>
              <a:cxnLst/>
              <a:rect l="l" t="t" r="r" b="b"/>
              <a:pathLst>
                <a:path w="32471" h="30460" extrusionOk="0">
                  <a:moveTo>
                    <a:pt x="21097" y="0"/>
                  </a:moveTo>
                  <a:lnTo>
                    <a:pt x="21097" y="0"/>
                  </a:lnTo>
                  <a:cubicBezTo>
                    <a:pt x="18312" y="4075"/>
                    <a:pt x="17873" y="9827"/>
                    <a:pt x="20014" y="14675"/>
                  </a:cubicBezTo>
                  <a:cubicBezTo>
                    <a:pt x="17796" y="15759"/>
                    <a:pt x="15114" y="17177"/>
                    <a:pt x="12663" y="18544"/>
                  </a:cubicBezTo>
                  <a:cubicBezTo>
                    <a:pt x="8614" y="14005"/>
                    <a:pt x="8589" y="9827"/>
                    <a:pt x="10007" y="4901"/>
                  </a:cubicBezTo>
                  <a:lnTo>
                    <a:pt x="10007" y="4901"/>
                  </a:lnTo>
                  <a:cubicBezTo>
                    <a:pt x="7841" y="9208"/>
                    <a:pt x="8924" y="14908"/>
                    <a:pt x="12457" y="18647"/>
                  </a:cubicBezTo>
                  <a:cubicBezTo>
                    <a:pt x="10884" y="19524"/>
                    <a:pt x="8769" y="20762"/>
                    <a:pt x="6912" y="21897"/>
                  </a:cubicBezTo>
                  <a:cubicBezTo>
                    <a:pt x="2192" y="20607"/>
                    <a:pt x="26" y="15217"/>
                    <a:pt x="464" y="10446"/>
                  </a:cubicBezTo>
                  <a:lnTo>
                    <a:pt x="464" y="10446"/>
                  </a:lnTo>
                  <a:cubicBezTo>
                    <a:pt x="0" y="10884"/>
                    <a:pt x="284" y="12096"/>
                    <a:pt x="258" y="13231"/>
                  </a:cubicBezTo>
                  <a:cubicBezTo>
                    <a:pt x="568" y="16739"/>
                    <a:pt x="2734" y="20891"/>
                    <a:pt x="6628" y="22052"/>
                  </a:cubicBezTo>
                  <a:cubicBezTo>
                    <a:pt x="6345" y="22464"/>
                    <a:pt x="4153" y="23135"/>
                    <a:pt x="4230" y="23805"/>
                  </a:cubicBezTo>
                  <a:cubicBezTo>
                    <a:pt x="4926" y="23367"/>
                    <a:pt x="6061" y="22671"/>
                    <a:pt x="7170" y="22000"/>
                  </a:cubicBezTo>
                  <a:lnTo>
                    <a:pt x="7170" y="22000"/>
                  </a:lnTo>
                  <a:cubicBezTo>
                    <a:pt x="5519" y="24527"/>
                    <a:pt x="6783" y="29840"/>
                    <a:pt x="9491" y="30459"/>
                  </a:cubicBezTo>
                  <a:cubicBezTo>
                    <a:pt x="5881" y="28138"/>
                    <a:pt x="5287" y="21819"/>
                    <a:pt x="10162" y="20220"/>
                  </a:cubicBezTo>
                  <a:cubicBezTo>
                    <a:pt x="14902" y="21989"/>
                    <a:pt x="18574" y="27881"/>
                    <a:pt x="24211" y="27881"/>
                  </a:cubicBezTo>
                  <a:cubicBezTo>
                    <a:pt x="24248" y="27881"/>
                    <a:pt x="24284" y="27881"/>
                    <a:pt x="24321" y="27880"/>
                  </a:cubicBezTo>
                  <a:cubicBezTo>
                    <a:pt x="18956" y="27236"/>
                    <a:pt x="15397" y="22438"/>
                    <a:pt x="10394" y="20091"/>
                  </a:cubicBezTo>
                  <a:cubicBezTo>
                    <a:pt x="13515" y="18286"/>
                    <a:pt x="16816" y="16507"/>
                    <a:pt x="20246" y="14804"/>
                  </a:cubicBezTo>
                  <a:lnTo>
                    <a:pt x="21871" y="14005"/>
                  </a:lnTo>
                  <a:cubicBezTo>
                    <a:pt x="24118" y="15173"/>
                    <a:pt x="27476" y="18015"/>
                    <a:pt x="30159" y="18015"/>
                  </a:cubicBezTo>
                  <a:cubicBezTo>
                    <a:pt x="30617" y="18015"/>
                    <a:pt x="31055" y="17932"/>
                    <a:pt x="31465" y="17745"/>
                  </a:cubicBezTo>
                  <a:lnTo>
                    <a:pt x="31465" y="17745"/>
                  </a:lnTo>
                  <a:cubicBezTo>
                    <a:pt x="31199" y="17778"/>
                    <a:pt x="30936" y="17794"/>
                    <a:pt x="30677" y="17794"/>
                  </a:cubicBezTo>
                  <a:cubicBezTo>
                    <a:pt x="27570" y="17794"/>
                    <a:pt x="24936" y="15495"/>
                    <a:pt x="22103" y="13876"/>
                  </a:cubicBezTo>
                  <a:cubicBezTo>
                    <a:pt x="25224" y="12380"/>
                    <a:pt x="31671" y="9053"/>
                    <a:pt x="32471" y="6061"/>
                  </a:cubicBezTo>
                  <a:lnTo>
                    <a:pt x="32471" y="6061"/>
                  </a:lnTo>
                  <a:cubicBezTo>
                    <a:pt x="31052" y="8176"/>
                    <a:pt x="28912" y="9904"/>
                    <a:pt x="26539" y="11297"/>
                  </a:cubicBezTo>
                  <a:cubicBezTo>
                    <a:pt x="25966" y="10495"/>
                    <a:pt x="28283" y="4708"/>
                    <a:pt x="28085" y="4708"/>
                  </a:cubicBezTo>
                  <a:cubicBezTo>
                    <a:pt x="28060" y="4708"/>
                    <a:pt x="27995" y="4799"/>
                    <a:pt x="27880" y="5004"/>
                  </a:cubicBezTo>
                  <a:cubicBezTo>
                    <a:pt x="24037" y="12432"/>
                    <a:pt x="30201" y="9904"/>
                    <a:pt x="20194" y="14572"/>
                  </a:cubicBezTo>
                  <a:cubicBezTo>
                    <a:pt x="17770" y="9208"/>
                    <a:pt x="19034" y="4256"/>
                    <a:pt x="210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" name="Google Shape;420;p15"/>
          <p:cNvSpPr/>
          <p:nvPr/>
        </p:nvSpPr>
        <p:spPr>
          <a:xfrm rot="5400000">
            <a:off x="281375" y="-501557"/>
            <a:ext cx="924183" cy="1251926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15"/>
          <p:cNvSpPr/>
          <p:nvPr/>
        </p:nvSpPr>
        <p:spPr>
          <a:xfrm rot="5400000">
            <a:off x="1833339" y="-710152"/>
            <a:ext cx="1344232" cy="1821038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2" name="Google Shape;422;p15"/>
          <p:cNvGrpSpPr/>
          <p:nvPr/>
        </p:nvGrpSpPr>
        <p:grpSpPr>
          <a:xfrm rot="-5400000">
            <a:off x="8464663" y="3128411"/>
            <a:ext cx="1067739" cy="877850"/>
            <a:chOff x="4649450" y="3527425"/>
            <a:chExt cx="1224050" cy="983475"/>
          </a:xfrm>
        </p:grpSpPr>
        <p:sp>
          <p:nvSpPr>
            <p:cNvPr id="423" name="Google Shape;423;p15"/>
            <p:cNvSpPr/>
            <p:nvPr/>
          </p:nvSpPr>
          <p:spPr>
            <a:xfrm>
              <a:off x="4649450" y="4150450"/>
              <a:ext cx="456475" cy="168275"/>
            </a:xfrm>
            <a:custGeom>
              <a:avLst/>
              <a:gdLst/>
              <a:ahLst/>
              <a:cxnLst/>
              <a:rect l="l" t="t" r="r" b="b"/>
              <a:pathLst>
                <a:path w="18259" h="6731" extrusionOk="0">
                  <a:moveTo>
                    <a:pt x="14506" y="1"/>
                  </a:moveTo>
                  <a:lnTo>
                    <a:pt x="14454" y="52"/>
                  </a:lnTo>
                  <a:cubicBezTo>
                    <a:pt x="10483" y="3121"/>
                    <a:pt x="5815" y="5107"/>
                    <a:pt x="888" y="5855"/>
                  </a:cubicBezTo>
                  <a:cubicBezTo>
                    <a:pt x="21" y="6472"/>
                    <a:pt x="0" y="6730"/>
                    <a:pt x="534" y="6730"/>
                  </a:cubicBezTo>
                  <a:cubicBezTo>
                    <a:pt x="3080" y="6730"/>
                    <a:pt x="18259" y="854"/>
                    <a:pt x="145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4756075" y="3527425"/>
              <a:ext cx="1117425" cy="983475"/>
            </a:xfrm>
            <a:custGeom>
              <a:avLst/>
              <a:gdLst/>
              <a:ahLst/>
              <a:cxnLst/>
              <a:rect l="l" t="t" r="r" b="b"/>
              <a:pathLst>
                <a:path w="44697" h="39339" extrusionOk="0">
                  <a:moveTo>
                    <a:pt x="36379" y="5979"/>
                  </a:moveTo>
                  <a:cubicBezTo>
                    <a:pt x="37626" y="5979"/>
                    <a:pt x="37864" y="7555"/>
                    <a:pt x="35747" y="9035"/>
                  </a:cubicBezTo>
                  <a:cubicBezTo>
                    <a:pt x="35259" y="9350"/>
                    <a:pt x="34824" y="9486"/>
                    <a:pt x="34473" y="9486"/>
                  </a:cubicBezTo>
                  <a:cubicBezTo>
                    <a:pt x="33357" y="9486"/>
                    <a:pt x="33082" y="8112"/>
                    <a:pt x="34612" y="6739"/>
                  </a:cubicBezTo>
                  <a:cubicBezTo>
                    <a:pt x="35297" y="6203"/>
                    <a:pt x="35910" y="5979"/>
                    <a:pt x="36379" y="5979"/>
                  </a:cubicBezTo>
                  <a:close/>
                  <a:moveTo>
                    <a:pt x="21172" y="10001"/>
                  </a:moveTo>
                  <a:cubicBezTo>
                    <a:pt x="21224" y="10001"/>
                    <a:pt x="21276" y="10006"/>
                    <a:pt x="21330" y="10015"/>
                  </a:cubicBezTo>
                  <a:cubicBezTo>
                    <a:pt x="22725" y="10339"/>
                    <a:pt x="21930" y="14441"/>
                    <a:pt x="20363" y="14441"/>
                  </a:cubicBezTo>
                  <a:cubicBezTo>
                    <a:pt x="20308" y="14441"/>
                    <a:pt x="20252" y="14435"/>
                    <a:pt x="20195" y="14425"/>
                  </a:cubicBezTo>
                  <a:cubicBezTo>
                    <a:pt x="18771" y="14125"/>
                    <a:pt x="19573" y="10001"/>
                    <a:pt x="21172" y="10001"/>
                  </a:cubicBezTo>
                  <a:close/>
                  <a:moveTo>
                    <a:pt x="19764" y="21596"/>
                  </a:moveTo>
                  <a:cubicBezTo>
                    <a:pt x="20187" y="21596"/>
                    <a:pt x="20679" y="21690"/>
                    <a:pt x="21227" y="21904"/>
                  </a:cubicBezTo>
                  <a:cubicBezTo>
                    <a:pt x="23760" y="23171"/>
                    <a:pt x="23321" y="25199"/>
                    <a:pt x="21380" y="25199"/>
                  </a:cubicBezTo>
                  <a:cubicBezTo>
                    <a:pt x="20950" y="25199"/>
                    <a:pt x="20447" y="25099"/>
                    <a:pt x="19885" y="24870"/>
                  </a:cubicBezTo>
                  <a:cubicBezTo>
                    <a:pt x="17338" y="23618"/>
                    <a:pt x="17796" y="21596"/>
                    <a:pt x="19764" y="21596"/>
                  </a:cubicBezTo>
                  <a:close/>
                  <a:moveTo>
                    <a:pt x="24182" y="26162"/>
                  </a:moveTo>
                  <a:cubicBezTo>
                    <a:pt x="24978" y="26162"/>
                    <a:pt x="26067" y="26763"/>
                    <a:pt x="25869" y="27630"/>
                  </a:cubicBezTo>
                  <a:cubicBezTo>
                    <a:pt x="25759" y="27880"/>
                    <a:pt x="25466" y="27993"/>
                    <a:pt x="25120" y="27993"/>
                  </a:cubicBezTo>
                  <a:cubicBezTo>
                    <a:pt x="24325" y="27993"/>
                    <a:pt x="23247" y="27401"/>
                    <a:pt x="23445" y="26521"/>
                  </a:cubicBezTo>
                  <a:cubicBezTo>
                    <a:pt x="23553" y="26273"/>
                    <a:pt x="23840" y="26162"/>
                    <a:pt x="24182" y="26162"/>
                  </a:cubicBezTo>
                  <a:close/>
                  <a:moveTo>
                    <a:pt x="25606" y="0"/>
                  </a:moveTo>
                  <a:cubicBezTo>
                    <a:pt x="22588" y="0"/>
                    <a:pt x="17675" y="4496"/>
                    <a:pt x="17900" y="6456"/>
                  </a:cubicBezTo>
                  <a:cubicBezTo>
                    <a:pt x="16987" y="8479"/>
                    <a:pt x="18562" y="15892"/>
                    <a:pt x="17553" y="15892"/>
                  </a:cubicBezTo>
                  <a:cubicBezTo>
                    <a:pt x="17250" y="15892"/>
                    <a:pt x="16715" y="15226"/>
                    <a:pt x="15811" y="13548"/>
                  </a:cubicBezTo>
                  <a:cubicBezTo>
                    <a:pt x="13644" y="6765"/>
                    <a:pt x="18519" y="3541"/>
                    <a:pt x="16894" y="2097"/>
                  </a:cubicBezTo>
                  <a:lnTo>
                    <a:pt x="16894" y="2097"/>
                  </a:lnTo>
                  <a:cubicBezTo>
                    <a:pt x="4927" y="6524"/>
                    <a:pt x="13981" y="20631"/>
                    <a:pt x="11457" y="20631"/>
                  </a:cubicBezTo>
                  <a:cubicBezTo>
                    <a:pt x="11408" y="20631"/>
                    <a:pt x="11355" y="20625"/>
                    <a:pt x="11297" y="20615"/>
                  </a:cubicBezTo>
                  <a:cubicBezTo>
                    <a:pt x="3844" y="16823"/>
                    <a:pt x="7919" y="10273"/>
                    <a:pt x="6268" y="9241"/>
                  </a:cubicBezTo>
                  <a:lnTo>
                    <a:pt x="6268" y="9241"/>
                  </a:lnTo>
                  <a:cubicBezTo>
                    <a:pt x="1780" y="9447"/>
                    <a:pt x="1" y="18345"/>
                    <a:pt x="1368" y="21131"/>
                  </a:cubicBezTo>
                  <a:cubicBezTo>
                    <a:pt x="2425" y="24225"/>
                    <a:pt x="5314" y="26727"/>
                    <a:pt x="8563" y="26933"/>
                  </a:cubicBezTo>
                  <a:cubicBezTo>
                    <a:pt x="6681" y="33304"/>
                    <a:pt x="11968" y="36295"/>
                    <a:pt x="13180" y="37095"/>
                  </a:cubicBezTo>
                  <a:cubicBezTo>
                    <a:pt x="16091" y="38759"/>
                    <a:pt x="18570" y="39338"/>
                    <a:pt x="20584" y="39338"/>
                  </a:cubicBezTo>
                  <a:cubicBezTo>
                    <a:pt x="22940" y="39338"/>
                    <a:pt x="24659" y="38544"/>
                    <a:pt x="25688" y="37766"/>
                  </a:cubicBezTo>
                  <a:cubicBezTo>
                    <a:pt x="27932" y="35831"/>
                    <a:pt x="26101" y="36167"/>
                    <a:pt x="21975" y="35702"/>
                  </a:cubicBezTo>
                  <a:cubicBezTo>
                    <a:pt x="17100" y="35522"/>
                    <a:pt x="14469" y="31086"/>
                    <a:pt x="15991" y="29616"/>
                  </a:cubicBezTo>
                  <a:cubicBezTo>
                    <a:pt x="16201" y="29582"/>
                    <a:pt x="16415" y="29566"/>
                    <a:pt x="16633" y="29566"/>
                  </a:cubicBezTo>
                  <a:cubicBezTo>
                    <a:pt x="19978" y="29566"/>
                    <a:pt x="24301" y="33264"/>
                    <a:pt x="28670" y="33264"/>
                  </a:cubicBezTo>
                  <a:cubicBezTo>
                    <a:pt x="29941" y="33264"/>
                    <a:pt x="31216" y="32951"/>
                    <a:pt x="32471" y="32143"/>
                  </a:cubicBezTo>
                  <a:cubicBezTo>
                    <a:pt x="34277" y="31215"/>
                    <a:pt x="38068" y="28558"/>
                    <a:pt x="36933" y="27759"/>
                  </a:cubicBezTo>
                  <a:lnTo>
                    <a:pt x="36933" y="27759"/>
                  </a:lnTo>
                  <a:cubicBezTo>
                    <a:pt x="35945" y="27884"/>
                    <a:pt x="34966" y="27947"/>
                    <a:pt x="34021" y="27947"/>
                  </a:cubicBezTo>
                  <a:cubicBezTo>
                    <a:pt x="29910" y="27947"/>
                    <a:pt x="26443" y="26752"/>
                    <a:pt x="25688" y="24277"/>
                  </a:cubicBezTo>
                  <a:cubicBezTo>
                    <a:pt x="25424" y="23442"/>
                    <a:pt x="25932" y="23157"/>
                    <a:pt x="26853" y="23157"/>
                  </a:cubicBezTo>
                  <a:cubicBezTo>
                    <a:pt x="28828" y="23157"/>
                    <a:pt x="32703" y="24465"/>
                    <a:pt x="34948" y="24465"/>
                  </a:cubicBezTo>
                  <a:cubicBezTo>
                    <a:pt x="35537" y="24465"/>
                    <a:pt x="36013" y="24375"/>
                    <a:pt x="36314" y="24148"/>
                  </a:cubicBezTo>
                  <a:cubicBezTo>
                    <a:pt x="38816" y="23606"/>
                    <a:pt x="43303" y="19274"/>
                    <a:pt x="41137" y="18500"/>
                  </a:cubicBezTo>
                  <a:lnTo>
                    <a:pt x="41137" y="18500"/>
                  </a:lnTo>
                  <a:cubicBezTo>
                    <a:pt x="39565" y="18986"/>
                    <a:pt x="37927" y="19194"/>
                    <a:pt x="36455" y="19194"/>
                  </a:cubicBezTo>
                  <a:cubicBezTo>
                    <a:pt x="32299" y="19194"/>
                    <a:pt x="29474" y="17531"/>
                    <a:pt x="33245" y="15740"/>
                  </a:cubicBezTo>
                  <a:cubicBezTo>
                    <a:pt x="36340" y="14554"/>
                    <a:pt x="40131" y="15818"/>
                    <a:pt x="42375" y="13006"/>
                  </a:cubicBezTo>
                  <a:cubicBezTo>
                    <a:pt x="43355" y="10453"/>
                    <a:pt x="44696" y="5966"/>
                    <a:pt x="43742" y="4109"/>
                  </a:cubicBezTo>
                  <a:cubicBezTo>
                    <a:pt x="41314" y="2858"/>
                    <a:pt x="38595" y="2047"/>
                    <a:pt x="36153" y="2047"/>
                  </a:cubicBezTo>
                  <a:cubicBezTo>
                    <a:pt x="32654" y="2047"/>
                    <a:pt x="29725" y="3712"/>
                    <a:pt x="29041" y="8132"/>
                  </a:cubicBezTo>
                  <a:cubicBezTo>
                    <a:pt x="28743" y="9270"/>
                    <a:pt x="28120" y="10152"/>
                    <a:pt x="27203" y="10152"/>
                  </a:cubicBezTo>
                  <a:cubicBezTo>
                    <a:pt x="26852" y="10152"/>
                    <a:pt x="26459" y="10023"/>
                    <a:pt x="26024" y="9731"/>
                  </a:cubicBezTo>
                  <a:cubicBezTo>
                    <a:pt x="23651" y="7100"/>
                    <a:pt x="26901" y="3851"/>
                    <a:pt x="27468" y="1065"/>
                  </a:cubicBezTo>
                  <a:cubicBezTo>
                    <a:pt x="27065" y="312"/>
                    <a:pt x="26401" y="0"/>
                    <a:pt x="256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4841875" y="3612075"/>
              <a:ext cx="811775" cy="761500"/>
            </a:xfrm>
            <a:custGeom>
              <a:avLst/>
              <a:gdLst/>
              <a:ahLst/>
              <a:cxnLst/>
              <a:rect l="l" t="t" r="r" b="b"/>
              <a:pathLst>
                <a:path w="32471" h="30460" extrusionOk="0">
                  <a:moveTo>
                    <a:pt x="21097" y="0"/>
                  </a:moveTo>
                  <a:lnTo>
                    <a:pt x="21097" y="0"/>
                  </a:lnTo>
                  <a:cubicBezTo>
                    <a:pt x="18312" y="4075"/>
                    <a:pt x="17873" y="9827"/>
                    <a:pt x="20014" y="14675"/>
                  </a:cubicBezTo>
                  <a:cubicBezTo>
                    <a:pt x="17796" y="15759"/>
                    <a:pt x="15114" y="17177"/>
                    <a:pt x="12663" y="18544"/>
                  </a:cubicBezTo>
                  <a:cubicBezTo>
                    <a:pt x="8614" y="14005"/>
                    <a:pt x="8589" y="9827"/>
                    <a:pt x="10007" y="4901"/>
                  </a:cubicBezTo>
                  <a:lnTo>
                    <a:pt x="10007" y="4901"/>
                  </a:lnTo>
                  <a:cubicBezTo>
                    <a:pt x="7841" y="9208"/>
                    <a:pt x="8924" y="14908"/>
                    <a:pt x="12457" y="18647"/>
                  </a:cubicBezTo>
                  <a:cubicBezTo>
                    <a:pt x="10884" y="19524"/>
                    <a:pt x="8769" y="20762"/>
                    <a:pt x="6912" y="21897"/>
                  </a:cubicBezTo>
                  <a:cubicBezTo>
                    <a:pt x="2192" y="20607"/>
                    <a:pt x="26" y="15217"/>
                    <a:pt x="464" y="10446"/>
                  </a:cubicBezTo>
                  <a:lnTo>
                    <a:pt x="464" y="10446"/>
                  </a:lnTo>
                  <a:cubicBezTo>
                    <a:pt x="0" y="10884"/>
                    <a:pt x="284" y="12096"/>
                    <a:pt x="258" y="13231"/>
                  </a:cubicBezTo>
                  <a:cubicBezTo>
                    <a:pt x="568" y="16739"/>
                    <a:pt x="2734" y="20891"/>
                    <a:pt x="6628" y="22052"/>
                  </a:cubicBezTo>
                  <a:cubicBezTo>
                    <a:pt x="6345" y="22464"/>
                    <a:pt x="4153" y="23135"/>
                    <a:pt x="4230" y="23805"/>
                  </a:cubicBezTo>
                  <a:cubicBezTo>
                    <a:pt x="4926" y="23367"/>
                    <a:pt x="6061" y="22671"/>
                    <a:pt x="7170" y="22000"/>
                  </a:cubicBezTo>
                  <a:lnTo>
                    <a:pt x="7170" y="22000"/>
                  </a:lnTo>
                  <a:cubicBezTo>
                    <a:pt x="5519" y="24527"/>
                    <a:pt x="6783" y="29840"/>
                    <a:pt x="9491" y="30459"/>
                  </a:cubicBezTo>
                  <a:cubicBezTo>
                    <a:pt x="5881" y="28138"/>
                    <a:pt x="5287" y="21819"/>
                    <a:pt x="10162" y="20220"/>
                  </a:cubicBezTo>
                  <a:cubicBezTo>
                    <a:pt x="14902" y="21989"/>
                    <a:pt x="18574" y="27881"/>
                    <a:pt x="24211" y="27881"/>
                  </a:cubicBezTo>
                  <a:cubicBezTo>
                    <a:pt x="24248" y="27881"/>
                    <a:pt x="24284" y="27881"/>
                    <a:pt x="24321" y="27880"/>
                  </a:cubicBezTo>
                  <a:cubicBezTo>
                    <a:pt x="18956" y="27236"/>
                    <a:pt x="15397" y="22438"/>
                    <a:pt x="10394" y="20091"/>
                  </a:cubicBezTo>
                  <a:cubicBezTo>
                    <a:pt x="13515" y="18286"/>
                    <a:pt x="16816" y="16507"/>
                    <a:pt x="20246" y="14804"/>
                  </a:cubicBezTo>
                  <a:lnTo>
                    <a:pt x="21871" y="14005"/>
                  </a:lnTo>
                  <a:cubicBezTo>
                    <a:pt x="24118" y="15173"/>
                    <a:pt x="27476" y="18015"/>
                    <a:pt x="30159" y="18015"/>
                  </a:cubicBezTo>
                  <a:cubicBezTo>
                    <a:pt x="30617" y="18015"/>
                    <a:pt x="31055" y="17932"/>
                    <a:pt x="31465" y="17745"/>
                  </a:cubicBezTo>
                  <a:lnTo>
                    <a:pt x="31465" y="17745"/>
                  </a:lnTo>
                  <a:cubicBezTo>
                    <a:pt x="31199" y="17778"/>
                    <a:pt x="30936" y="17794"/>
                    <a:pt x="30677" y="17794"/>
                  </a:cubicBezTo>
                  <a:cubicBezTo>
                    <a:pt x="27570" y="17794"/>
                    <a:pt x="24936" y="15495"/>
                    <a:pt x="22103" y="13876"/>
                  </a:cubicBezTo>
                  <a:cubicBezTo>
                    <a:pt x="25224" y="12380"/>
                    <a:pt x="31671" y="9053"/>
                    <a:pt x="32471" y="6061"/>
                  </a:cubicBezTo>
                  <a:lnTo>
                    <a:pt x="32471" y="6061"/>
                  </a:lnTo>
                  <a:cubicBezTo>
                    <a:pt x="31052" y="8176"/>
                    <a:pt x="28912" y="9904"/>
                    <a:pt x="26539" y="11297"/>
                  </a:cubicBezTo>
                  <a:cubicBezTo>
                    <a:pt x="25966" y="10495"/>
                    <a:pt x="28283" y="4708"/>
                    <a:pt x="28085" y="4708"/>
                  </a:cubicBezTo>
                  <a:cubicBezTo>
                    <a:pt x="28060" y="4708"/>
                    <a:pt x="27995" y="4799"/>
                    <a:pt x="27880" y="5004"/>
                  </a:cubicBezTo>
                  <a:cubicBezTo>
                    <a:pt x="24037" y="12432"/>
                    <a:pt x="30201" y="9904"/>
                    <a:pt x="20194" y="14572"/>
                  </a:cubicBezTo>
                  <a:cubicBezTo>
                    <a:pt x="17770" y="9208"/>
                    <a:pt x="19034" y="4256"/>
                    <a:pt x="21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5"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6"/>
          <p:cNvSpPr txBox="1">
            <a:spLocks noGrp="1"/>
          </p:cNvSpPr>
          <p:nvPr>
            <p:ph type="title"/>
          </p:nvPr>
        </p:nvSpPr>
        <p:spPr>
          <a:xfrm>
            <a:off x="2834700" y="3215300"/>
            <a:ext cx="34746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28" name="Google Shape;428;p16"/>
          <p:cNvSpPr txBox="1">
            <a:spLocks noGrp="1"/>
          </p:cNvSpPr>
          <p:nvPr>
            <p:ph type="subTitle" idx="1"/>
          </p:nvPr>
        </p:nvSpPr>
        <p:spPr>
          <a:xfrm>
            <a:off x="1757400" y="2003525"/>
            <a:ext cx="5629200" cy="11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Maven Pro"/>
              <a:buNone/>
              <a:defRPr sz="1800" b="0"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29" name="Google Shape;429;p16"/>
          <p:cNvSpPr/>
          <p:nvPr/>
        </p:nvSpPr>
        <p:spPr>
          <a:xfrm rot="5400000" flipH="1">
            <a:off x="1748981" y="4085434"/>
            <a:ext cx="1121717" cy="1519512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0" name="Google Shape;430;p16"/>
          <p:cNvGrpSpPr/>
          <p:nvPr/>
        </p:nvGrpSpPr>
        <p:grpSpPr>
          <a:xfrm rot="-5400000" flipH="1">
            <a:off x="8331821" y="1332686"/>
            <a:ext cx="1234333" cy="1017011"/>
            <a:chOff x="4626556" y="3501085"/>
            <a:chExt cx="1193630" cy="983475"/>
          </a:xfrm>
        </p:grpSpPr>
        <p:sp>
          <p:nvSpPr>
            <p:cNvPr id="431" name="Google Shape;431;p16"/>
            <p:cNvSpPr/>
            <p:nvPr/>
          </p:nvSpPr>
          <p:spPr>
            <a:xfrm>
              <a:off x="4626556" y="4118393"/>
              <a:ext cx="456475" cy="168275"/>
            </a:xfrm>
            <a:custGeom>
              <a:avLst/>
              <a:gdLst/>
              <a:ahLst/>
              <a:cxnLst/>
              <a:rect l="l" t="t" r="r" b="b"/>
              <a:pathLst>
                <a:path w="18259" h="6731" extrusionOk="0">
                  <a:moveTo>
                    <a:pt x="14506" y="1"/>
                  </a:moveTo>
                  <a:lnTo>
                    <a:pt x="14454" y="52"/>
                  </a:lnTo>
                  <a:cubicBezTo>
                    <a:pt x="10483" y="3121"/>
                    <a:pt x="5815" y="5107"/>
                    <a:pt x="888" y="5855"/>
                  </a:cubicBezTo>
                  <a:cubicBezTo>
                    <a:pt x="21" y="6472"/>
                    <a:pt x="0" y="6730"/>
                    <a:pt x="534" y="6730"/>
                  </a:cubicBezTo>
                  <a:cubicBezTo>
                    <a:pt x="3080" y="6730"/>
                    <a:pt x="18259" y="854"/>
                    <a:pt x="145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6"/>
            <p:cNvSpPr/>
            <p:nvPr/>
          </p:nvSpPr>
          <p:spPr>
            <a:xfrm>
              <a:off x="4702761" y="3501085"/>
              <a:ext cx="1117425" cy="983475"/>
            </a:xfrm>
            <a:custGeom>
              <a:avLst/>
              <a:gdLst/>
              <a:ahLst/>
              <a:cxnLst/>
              <a:rect l="l" t="t" r="r" b="b"/>
              <a:pathLst>
                <a:path w="44697" h="39339" extrusionOk="0">
                  <a:moveTo>
                    <a:pt x="36379" y="5979"/>
                  </a:moveTo>
                  <a:cubicBezTo>
                    <a:pt x="37626" y="5979"/>
                    <a:pt x="37864" y="7555"/>
                    <a:pt x="35747" y="9035"/>
                  </a:cubicBezTo>
                  <a:cubicBezTo>
                    <a:pt x="35259" y="9350"/>
                    <a:pt x="34824" y="9486"/>
                    <a:pt x="34473" y="9486"/>
                  </a:cubicBezTo>
                  <a:cubicBezTo>
                    <a:pt x="33357" y="9486"/>
                    <a:pt x="33082" y="8112"/>
                    <a:pt x="34612" y="6739"/>
                  </a:cubicBezTo>
                  <a:cubicBezTo>
                    <a:pt x="35297" y="6203"/>
                    <a:pt x="35910" y="5979"/>
                    <a:pt x="36379" y="5979"/>
                  </a:cubicBezTo>
                  <a:close/>
                  <a:moveTo>
                    <a:pt x="21172" y="10001"/>
                  </a:moveTo>
                  <a:cubicBezTo>
                    <a:pt x="21224" y="10001"/>
                    <a:pt x="21276" y="10006"/>
                    <a:pt x="21330" y="10015"/>
                  </a:cubicBezTo>
                  <a:cubicBezTo>
                    <a:pt x="22725" y="10339"/>
                    <a:pt x="21930" y="14441"/>
                    <a:pt x="20363" y="14441"/>
                  </a:cubicBezTo>
                  <a:cubicBezTo>
                    <a:pt x="20308" y="14441"/>
                    <a:pt x="20252" y="14435"/>
                    <a:pt x="20195" y="14425"/>
                  </a:cubicBezTo>
                  <a:cubicBezTo>
                    <a:pt x="18771" y="14125"/>
                    <a:pt x="19573" y="10001"/>
                    <a:pt x="21172" y="10001"/>
                  </a:cubicBezTo>
                  <a:close/>
                  <a:moveTo>
                    <a:pt x="19764" y="21596"/>
                  </a:moveTo>
                  <a:cubicBezTo>
                    <a:pt x="20187" y="21596"/>
                    <a:pt x="20679" y="21690"/>
                    <a:pt x="21227" y="21904"/>
                  </a:cubicBezTo>
                  <a:cubicBezTo>
                    <a:pt x="23760" y="23171"/>
                    <a:pt x="23321" y="25199"/>
                    <a:pt x="21380" y="25199"/>
                  </a:cubicBezTo>
                  <a:cubicBezTo>
                    <a:pt x="20950" y="25199"/>
                    <a:pt x="20447" y="25099"/>
                    <a:pt x="19885" y="24870"/>
                  </a:cubicBezTo>
                  <a:cubicBezTo>
                    <a:pt x="17338" y="23618"/>
                    <a:pt x="17796" y="21596"/>
                    <a:pt x="19764" y="21596"/>
                  </a:cubicBezTo>
                  <a:close/>
                  <a:moveTo>
                    <a:pt x="24182" y="26162"/>
                  </a:moveTo>
                  <a:cubicBezTo>
                    <a:pt x="24978" y="26162"/>
                    <a:pt x="26067" y="26763"/>
                    <a:pt x="25869" y="27630"/>
                  </a:cubicBezTo>
                  <a:cubicBezTo>
                    <a:pt x="25759" y="27880"/>
                    <a:pt x="25466" y="27993"/>
                    <a:pt x="25120" y="27993"/>
                  </a:cubicBezTo>
                  <a:cubicBezTo>
                    <a:pt x="24325" y="27993"/>
                    <a:pt x="23247" y="27401"/>
                    <a:pt x="23445" y="26521"/>
                  </a:cubicBezTo>
                  <a:cubicBezTo>
                    <a:pt x="23553" y="26273"/>
                    <a:pt x="23840" y="26162"/>
                    <a:pt x="24182" y="26162"/>
                  </a:cubicBezTo>
                  <a:close/>
                  <a:moveTo>
                    <a:pt x="25606" y="0"/>
                  </a:moveTo>
                  <a:cubicBezTo>
                    <a:pt x="22588" y="0"/>
                    <a:pt x="17675" y="4496"/>
                    <a:pt x="17900" y="6456"/>
                  </a:cubicBezTo>
                  <a:cubicBezTo>
                    <a:pt x="16987" y="8479"/>
                    <a:pt x="18562" y="15892"/>
                    <a:pt x="17553" y="15892"/>
                  </a:cubicBezTo>
                  <a:cubicBezTo>
                    <a:pt x="17250" y="15892"/>
                    <a:pt x="16715" y="15226"/>
                    <a:pt x="15811" y="13548"/>
                  </a:cubicBezTo>
                  <a:cubicBezTo>
                    <a:pt x="13644" y="6765"/>
                    <a:pt x="18519" y="3541"/>
                    <a:pt x="16894" y="2097"/>
                  </a:cubicBezTo>
                  <a:lnTo>
                    <a:pt x="16894" y="2097"/>
                  </a:lnTo>
                  <a:cubicBezTo>
                    <a:pt x="4927" y="6524"/>
                    <a:pt x="13981" y="20631"/>
                    <a:pt x="11457" y="20631"/>
                  </a:cubicBezTo>
                  <a:cubicBezTo>
                    <a:pt x="11408" y="20631"/>
                    <a:pt x="11355" y="20625"/>
                    <a:pt x="11297" y="20615"/>
                  </a:cubicBezTo>
                  <a:cubicBezTo>
                    <a:pt x="3844" y="16823"/>
                    <a:pt x="7919" y="10273"/>
                    <a:pt x="6268" y="9241"/>
                  </a:cubicBezTo>
                  <a:lnTo>
                    <a:pt x="6268" y="9241"/>
                  </a:lnTo>
                  <a:cubicBezTo>
                    <a:pt x="1780" y="9447"/>
                    <a:pt x="1" y="18345"/>
                    <a:pt x="1368" y="21131"/>
                  </a:cubicBezTo>
                  <a:cubicBezTo>
                    <a:pt x="2425" y="24225"/>
                    <a:pt x="5314" y="26727"/>
                    <a:pt x="8563" y="26933"/>
                  </a:cubicBezTo>
                  <a:cubicBezTo>
                    <a:pt x="6681" y="33304"/>
                    <a:pt x="11968" y="36295"/>
                    <a:pt x="13180" y="37095"/>
                  </a:cubicBezTo>
                  <a:cubicBezTo>
                    <a:pt x="16091" y="38759"/>
                    <a:pt x="18570" y="39338"/>
                    <a:pt x="20584" y="39338"/>
                  </a:cubicBezTo>
                  <a:cubicBezTo>
                    <a:pt x="22940" y="39338"/>
                    <a:pt x="24659" y="38544"/>
                    <a:pt x="25688" y="37766"/>
                  </a:cubicBezTo>
                  <a:cubicBezTo>
                    <a:pt x="27932" y="35831"/>
                    <a:pt x="26101" y="36167"/>
                    <a:pt x="21975" y="35702"/>
                  </a:cubicBezTo>
                  <a:cubicBezTo>
                    <a:pt x="17100" y="35522"/>
                    <a:pt x="14469" y="31086"/>
                    <a:pt x="15991" y="29616"/>
                  </a:cubicBezTo>
                  <a:cubicBezTo>
                    <a:pt x="16201" y="29582"/>
                    <a:pt x="16415" y="29566"/>
                    <a:pt x="16633" y="29566"/>
                  </a:cubicBezTo>
                  <a:cubicBezTo>
                    <a:pt x="19978" y="29566"/>
                    <a:pt x="24301" y="33264"/>
                    <a:pt x="28670" y="33264"/>
                  </a:cubicBezTo>
                  <a:cubicBezTo>
                    <a:pt x="29941" y="33264"/>
                    <a:pt x="31216" y="32951"/>
                    <a:pt x="32471" y="32143"/>
                  </a:cubicBezTo>
                  <a:cubicBezTo>
                    <a:pt x="34277" y="31215"/>
                    <a:pt x="38068" y="28558"/>
                    <a:pt x="36933" y="27759"/>
                  </a:cubicBezTo>
                  <a:lnTo>
                    <a:pt x="36933" y="27759"/>
                  </a:lnTo>
                  <a:cubicBezTo>
                    <a:pt x="35945" y="27884"/>
                    <a:pt x="34966" y="27947"/>
                    <a:pt x="34021" y="27947"/>
                  </a:cubicBezTo>
                  <a:cubicBezTo>
                    <a:pt x="29910" y="27947"/>
                    <a:pt x="26443" y="26752"/>
                    <a:pt x="25688" y="24277"/>
                  </a:cubicBezTo>
                  <a:cubicBezTo>
                    <a:pt x="25424" y="23442"/>
                    <a:pt x="25932" y="23157"/>
                    <a:pt x="26853" y="23157"/>
                  </a:cubicBezTo>
                  <a:cubicBezTo>
                    <a:pt x="28828" y="23157"/>
                    <a:pt x="32703" y="24465"/>
                    <a:pt x="34948" y="24465"/>
                  </a:cubicBezTo>
                  <a:cubicBezTo>
                    <a:pt x="35537" y="24465"/>
                    <a:pt x="36013" y="24375"/>
                    <a:pt x="36314" y="24148"/>
                  </a:cubicBezTo>
                  <a:cubicBezTo>
                    <a:pt x="38816" y="23606"/>
                    <a:pt x="43303" y="19274"/>
                    <a:pt x="41137" y="18500"/>
                  </a:cubicBezTo>
                  <a:lnTo>
                    <a:pt x="41137" y="18500"/>
                  </a:lnTo>
                  <a:cubicBezTo>
                    <a:pt x="39565" y="18986"/>
                    <a:pt x="37927" y="19194"/>
                    <a:pt x="36455" y="19194"/>
                  </a:cubicBezTo>
                  <a:cubicBezTo>
                    <a:pt x="32299" y="19194"/>
                    <a:pt x="29474" y="17531"/>
                    <a:pt x="33245" y="15740"/>
                  </a:cubicBezTo>
                  <a:cubicBezTo>
                    <a:pt x="36340" y="14554"/>
                    <a:pt x="40131" y="15818"/>
                    <a:pt x="42375" y="13006"/>
                  </a:cubicBezTo>
                  <a:cubicBezTo>
                    <a:pt x="43355" y="10453"/>
                    <a:pt x="44696" y="5966"/>
                    <a:pt x="43742" y="4109"/>
                  </a:cubicBezTo>
                  <a:cubicBezTo>
                    <a:pt x="41314" y="2858"/>
                    <a:pt x="38595" y="2047"/>
                    <a:pt x="36153" y="2047"/>
                  </a:cubicBezTo>
                  <a:cubicBezTo>
                    <a:pt x="32654" y="2047"/>
                    <a:pt x="29725" y="3712"/>
                    <a:pt x="29041" y="8132"/>
                  </a:cubicBezTo>
                  <a:cubicBezTo>
                    <a:pt x="28743" y="9270"/>
                    <a:pt x="28120" y="10152"/>
                    <a:pt x="27203" y="10152"/>
                  </a:cubicBezTo>
                  <a:cubicBezTo>
                    <a:pt x="26852" y="10152"/>
                    <a:pt x="26459" y="10023"/>
                    <a:pt x="26024" y="9731"/>
                  </a:cubicBezTo>
                  <a:cubicBezTo>
                    <a:pt x="23651" y="7100"/>
                    <a:pt x="26901" y="3851"/>
                    <a:pt x="27468" y="1065"/>
                  </a:cubicBezTo>
                  <a:cubicBezTo>
                    <a:pt x="27065" y="312"/>
                    <a:pt x="26401" y="0"/>
                    <a:pt x="256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6"/>
            <p:cNvSpPr/>
            <p:nvPr/>
          </p:nvSpPr>
          <p:spPr>
            <a:xfrm>
              <a:off x="4809818" y="3586908"/>
              <a:ext cx="811775" cy="761500"/>
            </a:xfrm>
            <a:custGeom>
              <a:avLst/>
              <a:gdLst/>
              <a:ahLst/>
              <a:cxnLst/>
              <a:rect l="l" t="t" r="r" b="b"/>
              <a:pathLst>
                <a:path w="32471" h="30460" extrusionOk="0">
                  <a:moveTo>
                    <a:pt x="21097" y="0"/>
                  </a:moveTo>
                  <a:lnTo>
                    <a:pt x="21097" y="0"/>
                  </a:lnTo>
                  <a:cubicBezTo>
                    <a:pt x="18312" y="4075"/>
                    <a:pt x="17873" y="9827"/>
                    <a:pt x="20014" y="14675"/>
                  </a:cubicBezTo>
                  <a:cubicBezTo>
                    <a:pt x="17796" y="15759"/>
                    <a:pt x="15114" y="17177"/>
                    <a:pt x="12663" y="18544"/>
                  </a:cubicBezTo>
                  <a:cubicBezTo>
                    <a:pt x="8614" y="14005"/>
                    <a:pt x="8589" y="9827"/>
                    <a:pt x="10007" y="4901"/>
                  </a:cubicBezTo>
                  <a:lnTo>
                    <a:pt x="10007" y="4901"/>
                  </a:lnTo>
                  <a:cubicBezTo>
                    <a:pt x="7841" y="9208"/>
                    <a:pt x="8924" y="14908"/>
                    <a:pt x="12457" y="18647"/>
                  </a:cubicBezTo>
                  <a:cubicBezTo>
                    <a:pt x="10884" y="19524"/>
                    <a:pt x="8769" y="20762"/>
                    <a:pt x="6912" y="21897"/>
                  </a:cubicBezTo>
                  <a:cubicBezTo>
                    <a:pt x="2192" y="20607"/>
                    <a:pt x="26" y="15217"/>
                    <a:pt x="464" y="10446"/>
                  </a:cubicBezTo>
                  <a:lnTo>
                    <a:pt x="464" y="10446"/>
                  </a:lnTo>
                  <a:cubicBezTo>
                    <a:pt x="0" y="10884"/>
                    <a:pt x="284" y="12096"/>
                    <a:pt x="258" y="13231"/>
                  </a:cubicBezTo>
                  <a:cubicBezTo>
                    <a:pt x="568" y="16739"/>
                    <a:pt x="2734" y="20891"/>
                    <a:pt x="6628" y="22052"/>
                  </a:cubicBezTo>
                  <a:cubicBezTo>
                    <a:pt x="6345" y="22464"/>
                    <a:pt x="4153" y="23135"/>
                    <a:pt x="4230" y="23805"/>
                  </a:cubicBezTo>
                  <a:cubicBezTo>
                    <a:pt x="4926" y="23367"/>
                    <a:pt x="6061" y="22671"/>
                    <a:pt x="7170" y="22000"/>
                  </a:cubicBezTo>
                  <a:lnTo>
                    <a:pt x="7170" y="22000"/>
                  </a:lnTo>
                  <a:cubicBezTo>
                    <a:pt x="5519" y="24527"/>
                    <a:pt x="6783" y="29840"/>
                    <a:pt x="9491" y="30459"/>
                  </a:cubicBezTo>
                  <a:cubicBezTo>
                    <a:pt x="5881" y="28138"/>
                    <a:pt x="5287" y="21819"/>
                    <a:pt x="10162" y="20220"/>
                  </a:cubicBezTo>
                  <a:cubicBezTo>
                    <a:pt x="14902" y="21989"/>
                    <a:pt x="18574" y="27881"/>
                    <a:pt x="24211" y="27881"/>
                  </a:cubicBezTo>
                  <a:cubicBezTo>
                    <a:pt x="24248" y="27881"/>
                    <a:pt x="24284" y="27881"/>
                    <a:pt x="24321" y="27880"/>
                  </a:cubicBezTo>
                  <a:cubicBezTo>
                    <a:pt x="18956" y="27236"/>
                    <a:pt x="15397" y="22438"/>
                    <a:pt x="10394" y="20091"/>
                  </a:cubicBezTo>
                  <a:cubicBezTo>
                    <a:pt x="13515" y="18286"/>
                    <a:pt x="16816" y="16507"/>
                    <a:pt x="20246" y="14804"/>
                  </a:cubicBezTo>
                  <a:lnTo>
                    <a:pt x="21871" y="14005"/>
                  </a:lnTo>
                  <a:cubicBezTo>
                    <a:pt x="24118" y="15173"/>
                    <a:pt x="27476" y="18015"/>
                    <a:pt x="30159" y="18015"/>
                  </a:cubicBezTo>
                  <a:cubicBezTo>
                    <a:pt x="30617" y="18015"/>
                    <a:pt x="31055" y="17932"/>
                    <a:pt x="31465" y="17745"/>
                  </a:cubicBezTo>
                  <a:lnTo>
                    <a:pt x="31465" y="17745"/>
                  </a:lnTo>
                  <a:cubicBezTo>
                    <a:pt x="31199" y="17778"/>
                    <a:pt x="30936" y="17794"/>
                    <a:pt x="30677" y="17794"/>
                  </a:cubicBezTo>
                  <a:cubicBezTo>
                    <a:pt x="27570" y="17794"/>
                    <a:pt x="24936" y="15495"/>
                    <a:pt x="22103" y="13876"/>
                  </a:cubicBezTo>
                  <a:cubicBezTo>
                    <a:pt x="25224" y="12380"/>
                    <a:pt x="31671" y="9053"/>
                    <a:pt x="32471" y="6061"/>
                  </a:cubicBezTo>
                  <a:lnTo>
                    <a:pt x="32471" y="6061"/>
                  </a:lnTo>
                  <a:cubicBezTo>
                    <a:pt x="31052" y="8176"/>
                    <a:pt x="28912" y="9904"/>
                    <a:pt x="26539" y="11297"/>
                  </a:cubicBezTo>
                  <a:cubicBezTo>
                    <a:pt x="25966" y="10495"/>
                    <a:pt x="28283" y="4708"/>
                    <a:pt x="28085" y="4708"/>
                  </a:cubicBezTo>
                  <a:cubicBezTo>
                    <a:pt x="28060" y="4708"/>
                    <a:pt x="27995" y="4799"/>
                    <a:pt x="27880" y="5004"/>
                  </a:cubicBezTo>
                  <a:cubicBezTo>
                    <a:pt x="24037" y="12432"/>
                    <a:pt x="30201" y="9904"/>
                    <a:pt x="20194" y="14572"/>
                  </a:cubicBezTo>
                  <a:cubicBezTo>
                    <a:pt x="17770" y="9208"/>
                    <a:pt x="19034" y="4256"/>
                    <a:pt x="21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" name="Google Shape;434;p16"/>
          <p:cNvGrpSpPr/>
          <p:nvPr/>
        </p:nvGrpSpPr>
        <p:grpSpPr>
          <a:xfrm rot="5400000" flipH="1">
            <a:off x="660510" y="4448563"/>
            <a:ext cx="1299451" cy="1044057"/>
            <a:chOff x="4649450" y="3527425"/>
            <a:chExt cx="1224050" cy="983475"/>
          </a:xfrm>
        </p:grpSpPr>
        <p:sp>
          <p:nvSpPr>
            <p:cNvPr id="435" name="Google Shape;435;p16"/>
            <p:cNvSpPr/>
            <p:nvPr/>
          </p:nvSpPr>
          <p:spPr>
            <a:xfrm>
              <a:off x="4649450" y="4150450"/>
              <a:ext cx="456475" cy="168275"/>
            </a:xfrm>
            <a:custGeom>
              <a:avLst/>
              <a:gdLst/>
              <a:ahLst/>
              <a:cxnLst/>
              <a:rect l="l" t="t" r="r" b="b"/>
              <a:pathLst>
                <a:path w="18259" h="6731" extrusionOk="0">
                  <a:moveTo>
                    <a:pt x="14506" y="1"/>
                  </a:moveTo>
                  <a:lnTo>
                    <a:pt x="14454" y="52"/>
                  </a:lnTo>
                  <a:cubicBezTo>
                    <a:pt x="10483" y="3121"/>
                    <a:pt x="5815" y="5107"/>
                    <a:pt x="888" y="5855"/>
                  </a:cubicBezTo>
                  <a:cubicBezTo>
                    <a:pt x="21" y="6472"/>
                    <a:pt x="0" y="6730"/>
                    <a:pt x="534" y="6730"/>
                  </a:cubicBezTo>
                  <a:cubicBezTo>
                    <a:pt x="3080" y="6730"/>
                    <a:pt x="18259" y="854"/>
                    <a:pt x="145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6"/>
            <p:cNvSpPr/>
            <p:nvPr/>
          </p:nvSpPr>
          <p:spPr>
            <a:xfrm>
              <a:off x="4756075" y="3527425"/>
              <a:ext cx="1117425" cy="983475"/>
            </a:xfrm>
            <a:custGeom>
              <a:avLst/>
              <a:gdLst/>
              <a:ahLst/>
              <a:cxnLst/>
              <a:rect l="l" t="t" r="r" b="b"/>
              <a:pathLst>
                <a:path w="44697" h="39339" extrusionOk="0">
                  <a:moveTo>
                    <a:pt x="36379" y="5979"/>
                  </a:moveTo>
                  <a:cubicBezTo>
                    <a:pt x="37626" y="5979"/>
                    <a:pt x="37864" y="7555"/>
                    <a:pt x="35747" y="9035"/>
                  </a:cubicBezTo>
                  <a:cubicBezTo>
                    <a:pt x="35259" y="9350"/>
                    <a:pt x="34824" y="9486"/>
                    <a:pt x="34473" y="9486"/>
                  </a:cubicBezTo>
                  <a:cubicBezTo>
                    <a:pt x="33357" y="9486"/>
                    <a:pt x="33082" y="8112"/>
                    <a:pt x="34612" y="6739"/>
                  </a:cubicBezTo>
                  <a:cubicBezTo>
                    <a:pt x="35297" y="6203"/>
                    <a:pt x="35910" y="5979"/>
                    <a:pt x="36379" y="5979"/>
                  </a:cubicBezTo>
                  <a:close/>
                  <a:moveTo>
                    <a:pt x="21172" y="10001"/>
                  </a:moveTo>
                  <a:cubicBezTo>
                    <a:pt x="21224" y="10001"/>
                    <a:pt x="21276" y="10006"/>
                    <a:pt x="21330" y="10015"/>
                  </a:cubicBezTo>
                  <a:cubicBezTo>
                    <a:pt x="22725" y="10339"/>
                    <a:pt x="21930" y="14441"/>
                    <a:pt x="20363" y="14441"/>
                  </a:cubicBezTo>
                  <a:cubicBezTo>
                    <a:pt x="20308" y="14441"/>
                    <a:pt x="20252" y="14435"/>
                    <a:pt x="20195" y="14425"/>
                  </a:cubicBezTo>
                  <a:cubicBezTo>
                    <a:pt x="18771" y="14125"/>
                    <a:pt x="19573" y="10001"/>
                    <a:pt x="21172" y="10001"/>
                  </a:cubicBezTo>
                  <a:close/>
                  <a:moveTo>
                    <a:pt x="19764" y="21596"/>
                  </a:moveTo>
                  <a:cubicBezTo>
                    <a:pt x="20187" y="21596"/>
                    <a:pt x="20679" y="21690"/>
                    <a:pt x="21227" y="21904"/>
                  </a:cubicBezTo>
                  <a:cubicBezTo>
                    <a:pt x="23760" y="23171"/>
                    <a:pt x="23321" y="25199"/>
                    <a:pt x="21380" y="25199"/>
                  </a:cubicBezTo>
                  <a:cubicBezTo>
                    <a:pt x="20950" y="25199"/>
                    <a:pt x="20447" y="25099"/>
                    <a:pt x="19885" y="24870"/>
                  </a:cubicBezTo>
                  <a:cubicBezTo>
                    <a:pt x="17338" y="23618"/>
                    <a:pt x="17796" y="21596"/>
                    <a:pt x="19764" y="21596"/>
                  </a:cubicBezTo>
                  <a:close/>
                  <a:moveTo>
                    <a:pt x="24182" y="26162"/>
                  </a:moveTo>
                  <a:cubicBezTo>
                    <a:pt x="24978" y="26162"/>
                    <a:pt x="26067" y="26763"/>
                    <a:pt x="25869" y="27630"/>
                  </a:cubicBezTo>
                  <a:cubicBezTo>
                    <a:pt x="25759" y="27880"/>
                    <a:pt x="25466" y="27993"/>
                    <a:pt x="25120" y="27993"/>
                  </a:cubicBezTo>
                  <a:cubicBezTo>
                    <a:pt x="24325" y="27993"/>
                    <a:pt x="23247" y="27401"/>
                    <a:pt x="23445" y="26521"/>
                  </a:cubicBezTo>
                  <a:cubicBezTo>
                    <a:pt x="23553" y="26273"/>
                    <a:pt x="23840" y="26162"/>
                    <a:pt x="24182" y="26162"/>
                  </a:cubicBezTo>
                  <a:close/>
                  <a:moveTo>
                    <a:pt x="25606" y="0"/>
                  </a:moveTo>
                  <a:cubicBezTo>
                    <a:pt x="22588" y="0"/>
                    <a:pt x="17675" y="4496"/>
                    <a:pt x="17900" y="6456"/>
                  </a:cubicBezTo>
                  <a:cubicBezTo>
                    <a:pt x="16987" y="8479"/>
                    <a:pt x="18562" y="15892"/>
                    <a:pt x="17553" y="15892"/>
                  </a:cubicBezTo>
                  <a:cubicBezTo>
                    <a:pt x="17250" y="15892"/>
                    <a:pt x="16715" y="15226"/>
                    <a:pt x="15811" y="13548"/>
                  </a:cubicBezTo>
                  <a:cubicBezTo>
                    <a:pt x="13644" y="6765"/>
                    <a:pt x="18519" y="3541"/>
                    <a:pt x="16894" y="2097"/>
                  </a:cubicBezTo>
                  <a:lnTo>
                    <a:pt x="16894" y="2097"/>
                  </a:lnTo>
                  <a:cubicBezTo>
                    <a:pt x="4927" y="6524"/>
                    <a:pt x="13981" y="20631"/>
                    <a:pt x="11457" y="20631"/>
                  </a:cubicBezTo>
                  <a:cubicBezTo>
                    <a:pt x="11408" y="20631"/>
                    <a:pt x="11355" y="20625"/>
                    <a:pt x="11297" y="20615"/>
                  </a:cubicBezTo>
                  <a:cubicBezTo>
                    <a:pt x="3844" y="16823"/>
                    <a:pt x="7919" y="10273"/>
                    <a:pt x="6268" y="9241"/>
                  </a:cubicBezTo>
                  <a:lnTo>
                    <a:pt x="6268" y="9241"/>
                  </a:lnTo>
                  <a:cubicBezTo>
                    <a:pt x="1780" y="9447"/>
                    <a:pt x="1" y="18345"/>
                    <a:pt x="1368" y="21131"/>
                  </a:cubicBezTo>
                  <a:cubicBezTo>
                    <a:pt x="2425" y="24225"/>
                    <a:pt x="5314" y="26727"/>
                    <a:pt x="8563" y="26933"/>
                  </a:cubicBezTo>
                  <a:cubicBezTo>
                    <a:pt x="6681" y="33304"/>
                    <a:pt x="11968" y="36295"/>
                    <a:pt x="13180" y="37095"/>
                  </a:cubicBezTo>
                  <a:cubicBezTo>
                    <a:pt x="16091" y="38759"/>
                    <a:pt x="18570" y="39338"/>
                    <a:pt x="20584" y="39338"/>
                  </a:cubicBezTo>
                  <a:cubicBezTo>
                    <a:pt x="22940" y="39338"/>
                    <a:pt x="24659" y="38544"/>
                    <a:pt x="25688" y="37766"/>
                  </a:cubicBezTo>
                  <a:cubicBezTo>
                    <a:pt x="27932" y="35831"/>
                    <a:pt x="26101" y="36167"/>
                    <a:pt x="21975" y="35702"/>
                  </a:cubicBezTo>
                  <a:cubicBezTo>
                    <a:pt x="17100" y="35522"/>
                    <a:pt x="14469" y="31086"/>
                    <a:pt x="15991" y="29616"/>
                  </a:cubicBezTo>
                  <a:cubicBezTo>
                    <a:pt x="16201" y="29582"/>
                    <a:pt x="16415" y="29566"/>
                    <a:pt x="16633" y="29566"/>
                  </a:cubicBezTo>
                  <a:cubicBezTo>
                    <a:pt x="19978" y="29566"/>
                    <a:pt x="24301" y="33264"/>
                    <a:pt x="28670" y="33264"/>
                  </a:cubicBezTo>
                  <a:cubicBezTo>
                    <a:pt x="29941" y="33264"/>
                    <a:pt x="31216" y="32951"/>
                    <a:pt x="32471" y="32143"/>
                  </a:cubicBezTo>
                  <a:cubicBezTo>
                    <a:pt x="34277" y="31215"/>
                    <a:pt x="38068" y="28558"/>
                    <a:pt x="36933" y="27759"/>
                  </a:cubicBezTo>
                  <a:lnTo>
                    <a:pt x="36933" y="27759"/>
                  </a:lnTo>
                  <a:cubicBezTo>
                    <a:pt x="35945" y="27884"/>
                    <a:pt x="34966" y="27947"/>
                    <a:pt x="34021" y="27947"/>
                  </a:cubicBezTo>
                  <a:cubicBezTo>
                    <a:pt x="29910" y="27947"/>
                    <a:pt x="26443" y="26752"/>
                    <a:pt x="25688" y="24277"/>
                  </a:cubicBezTo>
                  <a:cubicBezTo>
                    <a:pt x="25424" y="23442"/>
                    <a:pt x="25932" y="23157"/>
                    <a:pt x="26853" y="23157"/>
                  </a:cubicBezTo>
                  <a:cubicBezTo>
                    <a:pt x="28828" y="23157"/>
                    <a:pt x="32703" y="24465"/>
                    <a:pt x="34948" y="24465"/>
                  </a:cubicBezTo>
                  <a:cubicBezTo>
                    <a:pt x="35537" y="24465"/>
                    <a:pt x="36013" y="24375"/>
                    <a:pt x="36314" y="24148"/>
                  </a:cubicBezTo>
                  <a:cubicBezTo>
                    <a:pt x="38816" y="23606"/>
                    <a:pt x="43303" y="19274"/>
                    <a:pt x="41137" y="18500"/>
                  </a:cubicBezTo>
                  <a:lnTo>
                    <a:pt x="41137" y="18500"/>
                  </a:lnTo>
                  <a:cubicBezTo>
                    <a:pt x="39565" y="18986"/>
                    <a:pt x="37927" y="19194"/>
                    <a:pt x="36455" y="19194"/>
                  </a:cubicBezTo>
                  <a:cubicBezTo>
                    <a:pt x="32299" y="19194"/>
                    <a:pt x="29474" y="17531"/>
                    <a:pt x="33245" y="15740"/>
                  </a:cubicBezTo>
                  <a:cubicBezTo>
                    <a:pt x="36340" y="14554"/>
                    <a:pt x="40131" y="15818"/>
                    <a:pt x="42375" y="13006"/>
                  </a:cubicBezTo>
                  <a:cubicBezTo>
                    <a:pt x="43355" y="10453"/>
                    <a:pt x="44696" y="5966"/>
                    <a:pt x="43742" y="4109"/>
                  </a:cubicBezTo>
                  <a:cubicBezTo>
                    <a:pt x="41314" y="2858"/>
                    <a:pt x="38595" y="2047"/>
                    <a:pt x="36153" y="2047"/>
                  </a:cubicBezTo>
                  <a:cubicBezTo>
                    <a:pt x="32654" y="2047"/>
                    <a:pt x="29725" y="3712"/>
                    <a:pt x="29041" y="8132"/>
                  </a:cubicBezTo>
                  <a:cubicBezTo>
                    <a:pt x="28743" y="9270"/>
                    <a:pt x="28120" y="10152"/>
                    <a:pt x="27203" y="10152"/>
                  </a:cubicBezTo>
                  <a:cubicBezTo>
                    <a:pt x="26852" y="10152"/>
                    <a:pt x="26459" y="10023"/>
                    <a:pt x="26024" y="9731"/>
                  </a:cubicBezTo>
                  <a:cubicBezTo>
                    <a:pt x="23651" y="7100"/>
                    <a:pt x="26901" y="3851"/>
                    <a:pt x="27468" y="1065"/>
                  </a:cubicBezTo>
                  <a:cubicBezTo>
                    <a:pt x="27065" y="312"/>
                    <a:pt x="26401" y="0"/>
                    <a:pt x="256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6"/>
            <p:cNvSpPr/>
            <p:nvPr/>
          </p:nvSpPr>
          <p:spPr>
            <a:xfrm>
              <a:off x="4841875" y="3612075"/>
              <a:ext cx="811775" cy="761500"/>
            </a:xfrm>
            <a:custGeom>
              <a:avLst/>
              <a:gdLst/>
              <a:ahLst/>
              <a:cxnLst/>
              <a:rect l="l" t="t" r="r" b="b"/>
              <a:pathLst>
                <a:path w="32471" h="30460" extrusionOk="0">
                  <a:moveTo>
                    <a:pt x="21097" y="0"/>
                  </a:moveTo>
                  <a:lnTo>
                    <a:pt x="21097" y="0"/>
                  </a:lnTo>
                  <a:cubicBezTo>
                    <a:pt x="18312" y="4075"/>
                    <a:pt x="17873" y="9827"/>
                    <a:pt x="20014" y="14675"/>
                  </a:cubicBezTo>
                  <a:cubicBezTo>
                    <a:pt x="17796" y="15759"/>
                    <a:pt x="15114" y="17177"/>
                    <a:pt x="12663" y="18544"/>
                  </a:cubicBezTo>
                  <a:cubicBezTo>
                    <a:pt x="8614" y="14005"/>
                    <a:pt x="8589" y="9827"/>
                    <a:pt x="10007" y="4901"/>
                  </a:cubicBezTo>
                  <a:lnTo>
                    <a:pt x="10007" y="4901"/>
                  </a:lnTo>
                  <a:cubicBezTo>
                    <a:pt x="7841" y="9208"/>
                    <a:pt x="8924" y="14908"/>
                    <a:pt x="12457" y="18647"/>
                  </a:cubicBezTo>
                  <a:cubicBezTo>
                    <a:pt x="10884" y="19524"/>
                    <a:pt x="8769" y="20762"/>
                    <a:pt x="6912" y="21897"/>
                  </a:cubicBezTo>
                  <a:cubicBezTo>
                    <a:pt x="2192" y="20607"/>
                    <a:pt x="26" y="15217"/>
                    <a:pt x="464" y="10446"/>
                  </a:cubicBezTo>
                  <a:lnTo>
                    <a:pt x="464" y="10446"/>
                  </a:lnTo>
                  <a:cubicBezTo>
                    <a:pt x="0" y="10884"/>
                    <a:pt x="284" y="12096"/>
                    <a:pt x="258" y="13231"/>
                  </a:cubicBezTo>
                  <a:cubicBezTo>
                    <a:pt x="568" y="16739"/>
                    <a:pt x="2734" y="20891"/>
                    <a:pt x="6628" y="22052"/>
                  </a:cubicBezTo>
                  <a:cubicBezTo>
                    <a:pt x="6345" y="22464"/>
                    <a:pt x="4153" y="23135"/>
                    <a:pt x="4230" y="23805"/>
                  </a:cubicBezTo>
                  <a:cubicBezTo>
                    <a:pt x="4926" y="23367"/>
                    <a:pt x="6061" y="22671"/>
                    <a:pt x="7170" y="22000"/>
                  </a:cubicBezTo>
                  <a:lnTo>
                    <a:pt x="7170" y="22000"/>
                  </a:lnTo>
                  <a:cubicBezTo>
                    <a:pt x="5519" y="24527"/>
                    <a:pt x="6783" y="29840"/>
                    <a:pt x="9491" y="30459"/>
                  </a:cubicBezTo>
                  <a:cubicBezTo>
                    <a:pt x="5881" y="28138"/>
                    <a:pt x="5287" y="21819"/>
                    <a:pt x="10162" y="20220"/>
                  </a:cubicBezTo>
                  <a:cubicBezTo>
                    <a:pt x="14902" y="21989"/>
                    <a:pt x="18574" y="27881"/>
                    <a:pt x="24211" y="27881"/>
                  </a:cubicBezTo>
                  <a:cubicBezTo>
                    <a:pt x="24248" y="27881"/>
                    <a:pt x="24284" y="27881"/>
                    <a:pt x="24321" y="27880"/>
                  </a:cubicBezTo>
                  <a:cubicBezTo>
                    <a:pt x="18956" y="27236"/>
                    <a:pt x="15397" y="22438"/>
                    <a:pt x="10394" y="20091"/>
                  </a:cubicBezTo>
                  <a:cubicBezTo>
                    <a:pt x="13515" y="18286"/>
                    <a:pt x="16816" y="16507"/>
                    <a:pt x="20246" y="14804"/>
                  </a:cubicBezTo>
                  <a:lnTo>
                    <a:pt x="21871" y="14005"/>
                  </a:lnTo>
                  <a:cubicBezTo>
                    <a:pt x="24118" y="15173"/>
                    <a:pt x="27476" y="18015"/>
                    <a:pt x="30159" y="18015"/>
                  </a:cubicBezTo>
                  <a:cubicBezTo>
                    <a:pt x="30617" y="18015"/>
                    <a:pt x="31055" y="17932"/>
                    <a:pt x="31465" y="17745"/>
                  </a:cubicBezTo>
                  <a:lnTo>
                    <a:pt x="31465" y="17745"/>
                  </a:lnTo>
                  <a:cubicBezTo>
                    <a:pt x="31199" y="17778"/>
                    <a:pt x="30936" y="17794"/>
                    <a:pt x="30677" y="17794"/>
                  </a:cubicBezTo>
                  <a:cubicBezTo>
                    <a:pt x="27570" y="17794"/>
                    <a:pt x="24936" y="15495"/>
                    <a:pt x="22103" y="13876"/>
                  </a:cubicBezTo>
                  <a:cubicBezTo>
                    <a:pt x="25224" y="12380"/>
                    <a:pt x="31671" y="9053"/>
                    <a:pt x="32471" y="6061"/>
                  </a:cubicBezTo>
                  <a:lnTo>
                    <a:pt x="32471" y="6061"/>
                  </a:lnTo>
                  <a:cubicBezTo>
                    <a:pt x="31052" y="8176"/>
                    <a:pt x="28912" y="9904"/>
                    <a:pt x="26539" y="11297"/>
                  </a:cubicBezTo>
                  <a:cubicBezTo>
                    <a:pt x="25966" y="10495"/>
                    <a:pt x="28283" y="4708"/>
                    <a:pt x="28085" y="4708"/>
                  </a:cubicBezTo>
                  <a:cubicBezTo>
                    <a:pt x="28060" y="4708"/>
                    <a:pt x="27995" y="4799"/>
                    <a:pt x="27880" y="5004"/>
                  </a:cubicBezTo>
                  <a:cubicBezTo>
                    <a:pt x="24037" y="12432"/>
                    <a:pt x="30201" y="9904"/>
                    <a:pt x="20194" y="14572"/>
                  </a:cubicBezTo>
                  <a:cubicBezTo>
                    <a:pt x="17770" y="9208"/>
                    <a:pt x="19034" y="4256"/>
                    <a:pt x="210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Google Shape;438;p16"/>
          <p:cNvSpPr/>
          <p:nvPr/>
        </p:nvSpPr>
        <p:spPr>
          <a:xfrm rot="5400000" flipH="1">
            <a:off x="-300" y="4054693"/>
            <a:ext cx="1121717" cy="1519512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16"/>
          <p:cNvSpPr/>
          <p:nvPr/>
        </p:nvSpPr>
        <p:spPr>
          <a:xfrm>
            <a:off x="-235050" y="3898067"/>
            <a:ext cx="738618" cy="1000655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16"/>
          <p:cNvSpPr/>
          <p:nvPr/>
        </p:nvSpPr>
        <p:spPr>
          <a:xfrm rot="10800000">
            <a:off x="7984842" y="-276787"/>
            <a:ext cx="1413001" cy="1914094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1" name="Google Shape;441;p16"/>
          <p:cNvGrpSpPr/>
          <p:nvPr/>
        </p:nvGrpSpPr>
        <p:grpSpPr>
          <a:xfrm rot="-5400000" flipH="1">
            <a:off x="6885071" y="-1277"/>
            <a:ext cx="1027835" cy="825824"/>
            <a:chOff x="4649450" y="3527425"/>
            <a:chExt cx="1224050" cy="983475"/>
          </a:xfrm>
        </p:grpSpPr>
        <p:sp>
          <p:nvSpPr>
            <p:cNvPr id="442" name="Google Shape;442;p16"/>
            <p:cNvSpPr/>
            <p:nvPr/>
          </p:nvSpPr>
          <p:spPr>
            <a:xfrm>
              <a:off x="4649450" y="4150450"/>
              <a:ext cx="456475" cy="168275"/>
            </a:xfrm>
            <a:custGeom>
              <a:avLst/>
              <a:gdLst/>
              <a:ahLst/>
              <a:cxnLst/>
              <a:rect l="l" t="t" r="r" b="b"/>
              <a:pathLst>
                <a:path w="18259" h="6731" extrusionOk="0">
                  <a:moveTo>
                    <a:pt x="14506" y="1"/>
                  </a:moveTo>
                  <a:lnTo>
                    <a:pt x="14454" y="52"/>
                  </a:lnTo>
                  <a:cubicBezTo>
                    <a:pt x="10483" y="3121"/>
                    <a:pt x="5815" y="5107"/>
                    <a:pt x="888" y="5855"/>
                  </a:cubicBezTo>
                  <a:cubicBezTo>
                    <a:pt x="21" y="6472"/>
                    <a:pt x="0" y="6730"/>
                    <a:pt x="534" y="6730"/>
                  </a:cubicBezTo>
                  <a:cubicBezTo>
                    <a:pt x="3080" y="6730"/>
                    <a:pt x="18259" y="854"/>
                    <a:pt x="145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4756075" y="3527425"/>
              <a:ext cx="1117425" cy="983475"/>
            </a:xfrm>
            <a:custGeom>
              <a:avLst/>
              <a:gdLst/>
              <a:ahLst/>
              <a:cxnLst/>
              <a:rect l="l" t="t" r="r" b="b"/>
              <a:pathLst>
                <a:path w="44697" h="39339" extrusionOk="0">
                  <a:moveTo>
                    <a:pt x="36379" y="5979"/>
                  </a:moveTo>
                  <a:cubicBezTo>
                    <a:pt x="37626" y="5979"/>
                    <a:pt x="37864" y="7555"/>
                    <a:pt x="35747" y="9035"/>
                  </a:cubicBezTo>
                  <a:cubicBezTo>
                    <a:pt x="35259" y="9350"/>
                    <a:pt x="34824" y="9486"/>
                    <a:pt x="34473" y="9486"/>
                  </a:cubicBezTo>
                  <a:cubicBezTo>
                    <a:pt x="33357" y="9486"/>
                    <a:pt x="33082" y="8112"/>
                    <a:pt x="34612" y="6739"/>
                  </a:cubicBezTo>
                  <a:cubicBezTo>
                    <a:pt x="35297" y="6203"/>
                    <a:pt x="35910" y="5979"/>
                    <a:pt x="36379" y="5979"/>
                  </a:cubicBezTo>
                  <a:close/>
                  <a:moveTo>
                    <a:pt x="21172" y="10001"/>
                  </a:moveTo>
                  <a:cubicBezTo>
                    <a:pt x="21224" y="10001"/>
                    <a:pt x="21276" y="10006"/>
                    <a:pt x="21330" y="10015"/>
                  </a:cubicBezTo>
                  <a:cubicBezTo>
                    <a:pt x="22725" y="10339"/>
                    <a:pt x="21930" y="14441"/>
                    <a:pt x="20363" y="14441"/>
                  </a:cubicBezTo>
                  <a:cubicBezTo>
                    <a:pt x="20308" y="14441"/>
                    <a:pt x="20252" y="14435"/>
                    <a:pt x="20195" y="14425"/>
                  </a:cubicBezTo>
                  <a:cubicBezTo>
                    <a:pt x="18771" y="14125"/>
                    <a:pt x="19573" y="10001"/>
                    <a:pt x="21172" y="10001"/>
                  </a:cubicBezTo>
                  <a:close/>
                  <a:moveTo>
                    <a:pt x="19764" y="21596"/>
                  </a:moveTo>
                  <a:cubicBezTo>
                    <a:pt x="20187" y="21596"/>
                    <a:pt x="20679" y="21690"/>
                    <a:pt x="21227" y="21904"/>
                  </a:cubicBezTo>
                  <a:cubicBezTo>
                    <a:pt x="23760" y="23171"/>
                    <a:pt x="23321" y="25199"/>
                    <a:pt x="21380" y="25199"/>
                  </a:cubicBezTo>
                  <a:cubicBezTo>
                    <a:pt x="20950" y="25199"/>
                    <a:pt x="20447" y="25099"/>
                    <a:pt x="19885" y="24870"/>
                  </a:cubicBezTo>
                  <a:cubicBezTo>
                    <a:pt x="17338" y="23618"/>
                    <a:pt x="17796" y="21596"/>
                    <a:pt x="19764" y="21596"/>
                  </a:cubicBezTo>
                  <a:close/>
                  <a:moveTo>
                    <a:pt x="24182" y="26162"/>
                  </a:moveTo>
                  <a:cubicBezTo>
                    <a:pt x="24978" y="26162"/>
                    <a:pt x="26067" y="26763"/>
                    <a:pt x="25869" y="27630"/>
                  </a:cubicBezTo>
                  <a:cubicBezTo>
                    <a:pt x="25759" y="27880"/>
                    <a:pt x="25466" y="27993"/>
                    <a:pt x="25120" y="27993"/>
                  </a:cubicBezTo>
                  <a:cubicBezTo>
                    <a:pt x="24325" y="27993"/>
                    <a:pt x="23247" y="27401"/>
                    <a:pt x="23445" y="26521"/>
                  </a:cubicBezTo>
                  <a:cubicBezTo>
                    <a:pt x="23553" y="26273"/>
                    <a:pt x="23840" y="26162"/>
                    <a:pt x="24182" y="26162"/>
                  </a:cubicBezTo>
                  <a:close/>
                  <a:moveTo>
                    <a:pt x="25606" y="0"/>
                  </a:moveTo>
                  <a:cubicBezTo>
                    <a:pt x="22588" y="0"/>
                    <a:pt x="17675" y="4496"/>
                    <a:pt x="17900" y="6456"/>
                  </a:cubicBezTo>
                  <a:cubicBezTo>
                    <a:pt x="16987" y="8479"/>
                    <a:pt x="18562" y="15892"/>
                    <a:pt x="17553" y="15892"/>
                  </a:cubicBezTo>
                  <a:cubicBezTo>
                    <a:pt x="17250" y="15892"/>
                    <a:pt x="16715" y="15226"/>
                    <a:pt x="15811" y="13548"/>
                  </a:cubicBezTo>
                  <a:cubicBezTo>
                    <a:pt x="13644" y="6765"/>
                    <a:pt x="18519" y="3541"/>
                    <a:pt x="16894" y="2097"/>
                  </a:cubicBezTo>
                  <a:lnTo>
                    <a:pt x="16894" y="2097"/>
                  </a:lnTo>
                  <a:cubicBezTo>
                    <a:pt x="4927" y="6524"/>
                    <a:pt x="13981" y="20631"/>
                    <a:pt x="11457" y="20631"/>
                  </a:cubicBezTo>
                  <a:cubicBezTo>
                    <a:pt x="11408" y="20631"/>
                    <a:pt x="11355" y="20625"/>
                    <a:pt x="11297" y="20615"/>
                  </a:cubicBezTo>
                  <a:cubicBezTo>
                    <a:pt x="3844" y="16823"/>
                    <a:pt x="7919" y="10273"/>
                    <a:pt x="6268" y="9241"/>
                  </a:cubicBezTo>
                  <a:lnTo>
                    <a:pt x="6268" y="9241"/>
                  </a:lnTo>
                  <a:cubicBezTo>
                    <a:pt x="1780" y="9447"/>
                    <a:pt x="1" y="18345"/>
                    <a:pt x="1368" y="21131"/>
                  </a:cubicBezTo>
                  <a:cubicBezTo>
                    <a:pt x="2425" y="24225"/>
                    <a:pt x="5314" y="26727"/>
                    <a:pt x="8563" y="26933"/>
                  </a:cubicBezTo>
                  <a:cubicBezTo>
                    <a:pt x="6681" y="33304"/>
                    <a:pt x="11968" y="36295"/>
                    <a:pt x="13180" y="37095"/>
                  </a:cubicBezTo>
                  <a:cubicBezTo>
                    <a:pt x="16091" y="38759"/>
                    <a:pt x="18570" y="39338"/>
                    <a:pt x="20584" y="39338"/>
                  </a:cubicBezTo>
                  <a:cubicBezTo>
                    <a:pt x="22940" y="39338"/>
                    <a:pt x="24659" y="38544"/>
                    <a:pt x="25688" y="37766"/>
                  </a:cubicBezTo>
                  <a:cubicBezTo>
                    <a:pt x="27932" y="35831"/>
                    <a:pt x="26101" y="36167"/>
                    <a:pt x="21975" y="35702"/>
                  </a:cubicBezTo>
                  <a:cubicBezTo>
                    <a:pt x="17100" y="35522"/>
                    <a:pt x="14469" y="31086"/>
                    <a:pt x="15991" y="29616"/>
                  </a:cubicBezTo>
                  <a:cubicBezTo>
                    <a:pt x="16201" y="29582"/>
                    <a:pt x="16415" y="29566"/>
                    <a:pt x="16633" y="29566"/>
                  </a:cubicBezTo>
                  <a:cubicBezTo>
                    <a:pt x="19978" y="29566"/>
                    <a:pt x="24301" y="33264"/>
                    <a:pt x="28670" y="33264"/>
                  </a:cubicBezTo>
                  <a:cubicBezTo>
                    <a:pt x="29941" y="33264"/>
                    <a:pt x="31216" y="32951"/>
                    <a:pt x="32471" y="32143"/>
                  </a:cubicBezTo>
                  <a:cubicBezTo>
                    <a:pt x="34277" y="31215"/>
                    <a:pt x="38068" y="28558"/>
                    <a:pt x="36933" y="27759"/>
                  </a:cubicBezTo>
                  <a:lnTo>
                    <a:pt x="36933" y="27759"/>
                  </a:lnTo>
                  <a:cubicBezTo>
                    <a:pt x="35945" y="27884"/>
                    <a:pt x="34966" y="27947"/>
                    <a:pt x="34021" y="27947"/>
                  </a:cubicBezTo>
                  <a:cubicBezTo>
                    <a:pt x="29910" y="27947"/>
                    <a:pt x="26443" y="26752"/>
                    <a:pt x="25688" y="24277"/>
                  </a:cubicBezTo>
                  <a:cubicBezTo>
                    <a:pt x="25424" y="23442"/>
                    <a:pt x="25932" y="23157"/>
                    <a:pt x="26853" y="23157"/>
                  </a:cubicBezTo>
                  <a:cubicBezTo>
                    <a:pt x="28828" y="23157"/>
                    <a:pt x="32703" y="24465"/>
                    <a:pt x="34948" y="24465"/>
                  </a:cubicBezTo>
                  <a:cubicBezTo>
                    <a:pt x="35537" y="24465"/>
                    <a:pt x="36013" y="24375"/>
                    <a:pt x="36314" y="24148"/>
                  </a:cubicBezTo>
                  <a:cubicBezTo>
                    <a:pt x="38816" y="23606"/>
                    <a:pt x="43303" y="19274"/>
                    <a:pt x="41137" y="18500"/>
                  </a:cubicBezTo>
                  <a:lnTo>
                    <a:pt x="41137" y="18500"/>
                  </a:lnTo>
                  <a:cubicBezTo>
                    <a:pt x="39565" y="18986"/>
                    <a:pt x="37927" y="19194"/>
                    <a:pt x="36455" y="19194"/>
                  </a:cubicBezTo>
                  <a:cubicBezTo>
                    <a:pt x="32299" y="19194"/>
                    <a:pt x="29474" y="17531"/>
                    <a:pt x="33245" y="15740"/>
                  </a:cubicBezTo>
                  <a:cubicBezTo>
                    <a:pt x="36340" y="14554"/>
                    <a:pt x="40131" y="15818"/>
                    <a:pt x="42375" y="13006"/>
                  </a:cubicBezTo>
                  <a:cubicBezTo>
                    <a:pt x="43355" y="10453"/>
                    <a:pt x="44696" y="5966"/>
                    <a:pt x="43742" y="4109"/>
                  </a:cubicBezTo>
                  <a:cubicBezTo>
                    <a:pt x="41314" y="2858"/>
                    <a:pt x="38595" y="2047"/>
                    <a:pt x="36153" y="2047"/>
                  </a:cubicBezTo>
                  <a:cubicBezTo>
                    <a:pt x="32654" y="2047"/>
                    <a:pt x="29725" y="3712"/>
                    <a:pt x="29041" y="8132"/>
                  </a:cubicBezTo>
                  <a:cubicBezTo>
                    <a:pt x="28743" y="9270"/>
                    <a:pt x="28120" y="10152"/>
                    <a:pt x="27203" y="10152"/>
                  </a:cubicBezTo>
                  <a:cubicBezTo>
                    <a:pt x="26852" y="10152"/>
                    <a:pt x="26459" y="10023"/>
                    <a:pt x="26024" y="9731"/>
                  </a:cubicBezTo>
                  <a:cubicBezTo>
                    <a:pt x="23651" y="7100"/>
                    <a:pt x="26901" y="3851"/>
                    <a:pt x="27468" y="1065"/>
                  </a:cubicBezTo>
                  <a:cubicBezTo>
                    <a:pt x="27065" y="312"/>
                    <a:pt x="26401" y="0"/>
                    <a:pt x="256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6"/>
            <p:cNvSpPr/>
            <p:nvPr/>
          </p:nvSpPr>
          <p:spPr>
            <a:xfrm>
              <a:off x="4841875" y="3612075"/>
              <a:ext cx="811775" cy="761500"/>
            </a:xfrm>
            <a:custGeom>
              <a:avLst/>
              <a:gdLst/>
              <a:ahLst/>
              <a:cxnLst/>
              <a:rect l="l" t="t" r="r" b="b"/>
              <a:pathLst>
                <a:path w="32471" h="30460" extrusionOk="0">
                  <a:moveTo>
                    <a:pt x="21097" y="0"/>
                  </a:moveTo>
                  <a:lnTo>
                    <a:pt x="21097" y="0"/>
                  </a:lnTo>
                  <a:cubicBezTo>
                    <a:pt x="18312" y="4075"/>
                    <a:pt x="17873" y="9827"/>
                    <a:pt x="20014" y="14675"/>
                  </a:cubicBezTo>
                  <a:cubicBezTo>
                    <a:pt x="17796" y="15759"/>
                    <a:pt x="15114" y="17177"/>
                    <a:pt x="12663" y="18544"/>
                  </a:cubicBezTo>
                  <a:cubicBezTo>
                    <a:pt x="8614" y="14005"/>
                    <a:pt x="8589" y="9827"/>
                    <a:pt x="10007" y="4901"/>
                  </a:cubicBezTo>
                  <a:lnTo>
                    <a:pt x="10007" y="4901"/>
                  </a:lnTo>
                  <a:cubicBezTo>
                    <a:pt x="7841" y="9208"/>
                    <a:pt x="8924" y="14908"/>
                    <a:pt x="12457" y="18647"/>
                  </a:cubicBezTo>
                  <a:cubicBezTo>
                    <a:pt x="10884" y="19524"/>
                    <a:pt x="8769" y="20762"/>
                    <a:pt x="6912" y="21897"/>
                  </a:cubicBezTo>
                  <a:cubicBezTo>
                    <a:pt x="2192" y="20607"/>
                    <a:pt x="26" y="15217"/>
                    <a:pt x="464" y="10446"/>
                  </a:cubicBezTo>
                  <a:lnTo>
                    <a:pt x="464" y="10446"/>
                  </a:lnTo>
                  <a:cubicBezTo>
                    <a:pt x="0" y="10884"/>
                    <a:pt x="284" y="12096"/>
                    <a:pt x="258" y="13231"/>
                  </a:cubicBezTo>
                  <a:cubicBezTo>
                    <a:pt x="568" y="16739"/>
                    <a:pt x="2734" y="20891"/>
                    <a:pt x="6628" y="22052"/>
                  </a:cubicBezTo>
                  <a:cubicBezTo>
                    <a:pt x="6345" y="22464"/>
                    <a:pt x="4153" y="23135"/>
                    <a:pt x="4230" y="23805"/>
                  </a:cubicBezTo>
                  <a:cubicBezTo>
                    <a:pt x="4926" y="23367"/>
                    <a:pt x="6061" y="22671"/>
                    <a:pt x="7170" y="22000"/>
                  </a:cubicBezTo>
                  <a:lnTo>
                    <a:pt x="7170" y="22000"/>
                  </a:lnTo>
                  <a:cubicBezTo>
                    <a:pt x="5519" y="24527"/>
                    <a:pt x="6783" y="29840"/>
                    <a:pt x="9491" y="30459"/>
                  </a:cubicBezTo>
                  <a:cubicBezTo>
                    <a:pt x="5881" y="28138"/>
                    <a:pt x="5287" y="21819"/>
                    <a:pt x="10162" y="20220"/>
                  </a:cubicBezTo>
                  <a:cubicBezTo>
                    <a:pt x="14902" y="21989"/>
                    <a:pt x="18574" y="27881"/>
                    <a:pt x="24211" y="27881"/>
                  </a:cubicBezTo>
                  <a:cubicBezTo>
                    <a:pt x="24248" y="27881"/>
                    <a:pt x="24284" y="27881"/>
                    <a:pt x="24321" y="27880"/>
                  </a:cubicBezTo>
                  <a:cubicBezTo>
                    <a:pt x="18956" y="27236"/>
                    <a:pt x="15397" y="22438"/>
                    <a:pt x="10394" y="20091"/>
                  </a:cubicBezTo>
                  <a:cubicBezTo>
                    <a:pt x="13515" y="18286"/>
                    <a:pt x="16816" y="16507"/>
                    <a:pt x="20246" y="14804"/>
                  </a:cubicBezTo>
                  <a:lnTo>
                    <a:pt x="21871" y="14005"/>
                  </a:lnTo>
                  <a:cubicBezTo>
                    <a:pt x="24118" y="15173"/>
                    <a:pt x="27476" y="18015"/>
                    <a:pt x="30159" y="18015"/>
                  </a:cubicBezTo>
                  <a:cubicBezTo>
                    <a:pt x="30617" y="18015"/>
                    <a:pt x="31055" y="17932"/>
                    <a:pt x="31465" y="17745"/>
                  </a:cubicBezTo>
                  <a:lnTo>
                    <a:pt x="31465" y="17745"/>
                  </a:lnTo>
                  <a:cubicBezTo>
                    <a:pt x="31199" y="17778"/>
                    <a:pt x="30936" y="17794"/>
                    <a:pt x="30677" y="17794"/>
                  </a:cubicBezTo>
                  <a:cubicBezTo>
                    <a:pt x="27570" y="17794"/>
                    <a:pt x="24936" y="15495"/>
                    <a:pt x="22103" y="13876"/>
                  </a:cubicBezTo>
                  <a:cubicBezTo>
                    <a:pt x="25224" y="12380"/>
                    <a:pt x="31671" y="9053"/>
                    <a:pt x="32471" y="6061"/>
                  </a:cubicBezTo>
                  <a:lnTo>
                    <a:pt x="32471" y="6061"/>
                  </a:lnTo>
                  <a:cubicBezTo>
                    <a:pt x="31052" y="8176"/>
                    <a:pt x="28912" y="9904"/>
                    <a:pt x="26539" y="11297"/>
                  </a:cubicBezTo>
                  <a:cubicBezTo>
                    <a:pt x="25966" y="10495"/>
                    <a:pt x="28283" y="4708"/>
                    <a:pt x="28085" y="4708"/>
                  </a:cubicBezTo>
                  <a:cubicBezTo>
                    <a:pt x="28060" y="4708"/>
                    <a:pt x="27995" y="4799"/>
                    <a:pt x="27880" y="5004"/>
                  </a:cubicBezTo>
                  <a:cubicBezTo>
                    <a:pt x="24037" y="12432"/>
                    <a:pt x="30201" y="9904"/>
                    <a:pt x="20194" y="14572"/>
                  </a:cubicBezTo>
                  <a:cubicBezTo>
                    <a:pt x="17770" y="9208"/>
                    <a:pt x="19034" y="4256"/>
                    <a:pt x="210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5" name="Google Shape;445;p16"/>
          <p:cNvSpPr/>
          <p:nvPr/>
        </p:nvSpPr>
        <p:spPr>
          <a:xfrm rot="-5400000" flipH="1">
            <a:off x="7741789" y="-505454"/>
            <a:ext cx="1045365" cy="1416083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16"/>
          <p:cNvSpPr/>
          <p:nvPr/>
        </p:nvSpPr>
        <p:spPr>
          <a:xfrm rot="-5400000" flipH="1">
            <a:off x="5511184" y="-741396"/>
            <a:ext cx="1520504" cy="2059822"/>
          </a:xfrm>
          <a:custGeom>
            <a:avLst/>
            <a:gdLst/>
            <a:ahLst/>
            <a:cxnLst/>
            <a:rect l="l" t="t" r="r" b="b"/>
            <a:pathLst>
              <a:path w="29738" h="40284" extrusionOk="0">
                <a:moveTo>
                  <a:pt x="20659" y="0"/>
                </a:moveTo>
                <a:cubicBezTo>
                  <a:pt x="17022" y="4411"/>
                  <a:pt x="13953" y="10291"/>
                  <a:pt x="14882" y="16326"/>
                </a:cubicBezTo>
                <a:lnTo>
                  <a:pt x="14701" y="16584"/>
                </a:lnTo>
                <a:cubicBezTo>
                  <a:pt x="14340" y="17177"/>
                  <a:pt x="13979" y="17770"/>
                  <a:pt x="13669" y="18389"/>
                </a:cubicBezTo>
                <a:cubicBezTo>
                  <a:pt x="13205" y="13308"/>
                  <a:pt x="12406" y="8228"/>
                  <a:pt x="11271" y="3250"/>
                </a:cubicBezTo>
                <a:lnTo>
                  <a:pt x="11271" y="3250"/>
                </a:lnTo>
                <a:cubicBezTo>
                  <a:pt x="9698" y="8486"/>
                  <a:pt x="10497" y="14185"/>
                  <a:pt x="13463" y="18776"/>
                </a:cubicBezTo>
                <a:cubicBezTo>
                  <a:pt x="12844" y="19988"/>
                  <a:pt x="12303" y="21200"/>
                  <a:pt x="11813" y="22490"/>
                </a:cubicBezTo>
                <a:cubicBezTo>
                  <a:pt x="10342" y="17693"/>
                  <a:pt x="8150" y="12354"/>
                  <a:pt x="4540" y="8743"/>
                </a:cubicBezTo>
                <a:lnTo>
                  <a:pt x="4540" y="8743"/>
                </a:lnTo>
                <a:cubicBezTo>
                  <a:pt x="6551" y="13412"/>
                  <a:pt x="7634" y="19086"/>
                  <a:pt x="11658" y="22928"/>
                </a:cubicBezTo>
                <a:cubicBezTo>
                  <a:pt x="11451" y="23444"/>
                  <a:pt x="11271" y="23960"/>
                  <a:pt x="11116" y="24502"/>
                </a:cubicBezTo>
                <a:cubicBezTo>
                  <a:pt x="7067" y="22206"/>
                  <a:pt x="4978" y="18183"/>
                  <a:pt x="2579" y="14495"/>
                </a:cubicBezTo>
                <a:lnTo>
                  <a:pt x="2579" y="14495"/>
                </a:lnTo>
                <a:cubicBezTo>
                  <a:pt x="3559" y="18802"/>
                  <a:pt x="5571" y="24579"/>
                  <a:pt x="10884" y="25250"/>
                </a:cubicBezTo>
                <a:cubicBezTo>
                  <a:pt x="10729" y="25765"/>
                  <a:pt x="10652" y="25997"/>
                  <a:pt x="10420" y="26926"/>
                </a:cubicBezTo>
                <a:cubicBezTo>
                  <a:pt x="6758" y="25688"/>
                  <a:pt x="2786" y="24553"/>
                  <a:pt x="0" y="21226"/>
                </a:cubicBezTo>
                <a:lnTo>
                  <a:pt x="0" y="21226"/>
                </a:lnTo>
                <a:cubicBezTo>
                  <a:pt x="136" y="25466"/>
                  <a:pt x="4517" y="27533"/>
                  <a:pt x="8624" y="27533"/>
                </a:cubicBezTo>
                <a:cubicBezTo>
                  <a:pt x="9188" y="27533"/>
                  <a:pt x="9748" y="27494"/>
                  <a:pt x="10291" y="27416"/>
                </a:cubicBezTo>
                <a:lnTo>
                  <a:pt x="10291" y="27416"/>
                </a:lnTo>
                <a:cubicBezTo>
                  <a:pt x="10162" y="27932"/>
                  <a:pt x="10033" y="28422"/>
                  <a:pt x="9930" y="28938"/>
                </a:cubicBezTo>
                <a:cubicBezTo>
                  <a:pt x="7962" y="29088"/>
                  <a:pt x="5995" y="29292"/>
                  <a:pt x="3944" y="29292"/>
                </a:cubicBezTo>
                <a:cubicBezTo>
                  <a:pt x="2822" y="29292"/>
                  <a:pt x="1676" y="29231"/>
                  <a:pt x="490" y="29067"/>
                </a:cubicBezTo>
                <a:lnTo>
                  <a:pt x="490" y="29067"/>
                </a:lnTo>
                <a:cubicBezTo>
                  <a:pt x="1849" y="30026"/>
                  <a:pt x="3422" y="30331"/>
                  <a:pt x="5062" y="30331"/>
                </a:cubicBezTo>
                <a:cubicBezTo>
                  <a:pt x="6596" y="30331"/>
                  <a:pt x="8190" y="30064"/>
                  <a:pt x="9723" y="29814"/>
                </a:cubicBezTo>
                <a:lnTo>
                  <a:pt x="9723" y="29814"/>
                </a:lnTo>
                <a:cubicBezTo>
                  <a:pt x="9620" y="30253"/>
                  <a:pt x="9543" y="30666"/>
                  <a:pt x="9466" y="31104"/>
                </a:cubicBezTo>
                <a:cubicBezTo>
                  <a:pt x="6912" y="31517"/>
                  <a:pt x="4617" y="33245"/>
                  <a:pt x="1960" y="34122"/>
                </a:cubicBezTo>
                <a:cubicBezTo>
                  <a:pt x="2357" y="34238"/>
                  <a:pt x="2774" y="34290"/>
                  <a:pt x="3202" y="34290"/>
                </a:cubicBezTo>
                <a:cubicBezTo>
                  <a:pt x="5248" y="34290"/>
                  <a:pt x="7562" y="33085"/>
                  <a:pt x="9311" y="31826"/>
                </a:cubicBezTo>
                <a:lnTo>
                  <a:pt x="9311" y="31826"/>
                </a:lnTo>
                <a:cubicBezTo>
                  <a:pt x="8167" y="38164"/>
                  <a:pt x="7894" y="40283"/>
                  <a:pt x="8013" y="40283"/>
                </a:cubicBezTo>
                <a:cubicBezTo>
                  <a:pt x="8206" y="40283"/>
                  <a:pt x="9423" y="34747"/>
                  <a:pt x="9646" y="32548"/>
                </a:cubicBezTo>
                <a:cubicBezTo>
                  <a:pt x="10136" y="34431"/>
                  <a:pt x="11967" y="36881"/>
                  <a:pt x="14159" y="36984"/>
                </a:cubicBezTo>
                <a:cubicBezTo>
                  <a:pt x="12483" y="35592"/>
                  <a:pt x="12122" y="32780"/>
                  <a:pt x="9852" y="31491"/>
                </a:cubicBezTo>
                <a:cubicBezTo>
                  <a:pt x="9956" y="30949"/>
                  <a:pt x="10059" y="30382"/>
                  <a:pt x="10188" y="29814"/>
                </a:cubicBezTo>
                <a:cubicBezTo>
                  <a:pt x="11451" y="32445"/>
                  <a:pt x="15681" y="33941"/>
                  <a:pt x="18415" y="34508"/>
                </a:cubicBezTo>
                <a:cubicBezTo>
                  <a:pt x="15733" y="33116"/>
                  <a:pt x="13747" y="29557"/>
                  <a:pt x="10368" y="29067"/>
                </a:cubicBezTo>
                <a:cubicBezTo>
                  <a:pt x="10471" y="28499"/>
                  <a:pt x="10626" y="27958"/>
                  <a:pt x="10755" y="27416"/>
                </a:cubicBezTo>
                <a:cubicBezTo>
                  <a:pt x="13341" y="28949"/>
                  <a:pt x="16615" y="30151"/>
                  <a:pt x="19857" y="30151"/>
                </a:cubicBezTo>
                <a:cubicBezTo>
                  <a:pt x="21141" y="30151"/>
                  <a:pt x="22421" y="29963"/>
                  <a:pt x="23650" y="29531"/>
                </a:cubicBezTo>
                <a:lnTo>
                  <a:pt x="23650" y="29531"/>
                </a:lnTo>
                <a:cubicBezTo>
                  <a:pt x="23516" y="29538"/>
                  <a:pt x="23382" y="29542"/>
                  <a:pt x="23248" y="29542"/>
                </a:cubicBezTo>
                <a:cubicBezTo>
                  <a:pt x="19522" y="29542"/>
                  <a:pt x="15846" y="26761"/>
                  <a:pt x="11908" y="26761"/>
                </a:cubicBezTo>
                <a:cubicBezTo>
                  <a:pt x="11577" y="26761"/>
                  <a:pt x="11245" y="26780"/>
                  <a:pt x="10910" y="26823"/>
                </a:cubicBezTo>
                <a:cubicBezTo>
                  <a:pt x="11013" y="26359"/>
                  <a:pt x="11142" y="25894"/>
                  <a:pt x="11400" y="25017"/>
                </a:cubicBezTo>
                <a:cubicBezTo>
                  <a:pt x="14088" y="25693"/>
                  <a:pt x="17223" y="26342"/>
                  <a:pt x="19887" y="26342"/>
                </a:cubicBezTo>
                <a:cubicBezTo>
                  <a:pt x="21696" y="26342"/>
                  <a:pt x="23288" y="26042"/>
                  <a:pt x="24373" y="25250"/>
                </a:cubicBezTo>
                <a:lnTo>
                  <a:pt x="24373" y="25250"/>
                </a:lnTo>
                <a:cubicBezTo>
                  <a:pt x="23649" y="25368"/>
                  <a:pt x="22922" y="25416"/>
                  <a:pt x="22193" y="25416"/>
                </a:cubicBezTo>
                <a:cubicBezTo>
                  <a:pt x="19226" y="25416"/>
                  <a:pt x="16227" y="24628"/>
                  <a:pt x="13264" y="24628"/>
                </a:cubicBezTo>
                <a:cubicBezTo>
                  <a:pt x="12675" y="24628"/>
                  <a:pt x="12088" y="24659"/>
                  <a:pt x="11503" y="24734"/>
                </a:cubicBezTo>
                <a:cubicBezTo>
                  <a:pt x="11684" y="24141"/>
                  <a:pt x="11890" y="23547"/>
                  <a:pt x="12096" y="22954"/>
                </a:cubicBezTo>
                <a:cubicBezTo>
                  <a:pt x="13934" y="23651"/>
                  <a:pt x="15855" y="23994"/>
                  <a:pt x="17767" y="23994"/>
                </a:cubicBezTo>
                <a:cubicBezTo>
                  <a:pt x="20523" y="23994"/>
                  <a:pt x="23262" y="23282"/>
                  <a:pt x="25714" y="21897"/>
                </a:cubicBezTo>
                <a:lnTo>
                  <a:pt x="25714" y="21897"/>
                </a:lnTo>
                <a:cubicBezTo>
                  <a:pt x="24100" y="22475"/>
                  <a:pt x="22386" y="22662"/>
                  <a:pt x="20631" y="22662"/>
                </a:cubicBezTo>
                <a:cubicBezTo>
                  <a:pt x="17926" y="22662"/>
                  <a:pt x="15122" y="22218"/>
                  <a:pt x="12431" y="22077"/>
                </a:cubicBezTo>
                <a:cubicBezTo>
                  <a:pt x="12793" y="21175"/>
                  <a:pt x="12844" y="21020"/>
                  <a:pt x="13566" y="19524"/>
                </a:cubicBezTo>
                <a:cubicBezTo>
                  <a:pt x="14461" y="19680"/>
                  <a:pt x="15415" y="19765"/>
                  <a:pt x="16388" y="19765"/>
                </a:cubicBezTo>
                <a:cubicBezTo>
                  <a:pt x="20240" y="19765"/>
                  <a:pt x="24403" y="18438"/>
                  <a:pt x="26462" y="14959"/>
                </a:cubicBezTo>
                <a:lnTo>
                  <a:pt x="26462" y="14959"/>
                </a:lnTo>
                <a:cubicBezTo>
                  <a:pt x="22722" y="17744"/>
                  <a:pt x="17925" y="17744"/>
                  <a:pt x="13747" y="19137"/>
                </a:cubicBezTo>
                <a:cubicBezTo>
                  <a:pt x="14211" y="18234"/>
                  <a:pt x="14701" y="17332"/>
                  <a:pt x="15268" y="16481"/>
                </a:cubicBezTo>
                <a:cubicBezTo>
                  <a:pt x="21071" y="15526"/>
                  <a:pt x="27983" y="10936"/>
                  <a:pt x="29221" y="7841"/>
                </a:cubicBezTo>
                <a:lnTo>
                  <a:pt x="29221" y="7841"/>
                </a:lnTo>
                <a:cubicBezTo>
                  <a:pt x="25121" y="10858"/>
                  <a:pt x="20194" y="13360"/>
                  <a:pt x="15630" y="16016"/>
                </a:cubicBezTo>
                <a:cubicBezTo>
                  <a:pt x="18931" y="11271"/>
                  <a:pt x="28731" y="5829"/>
                  <a:pt x="29737" y="1032"/>
                </a:cubicBezTo>
                <a:lnTo>
                  <a:pt x="29737" y="1032"/>
                </a:lnTo>
                <a:cubicBezTo>
                  <a:pt x="27803" y="3173"/>
                  <a:pt x="25249" y="4668"/>
                  <a:pt x="22954" y="6396"/>
                </a:cubicBezTo>
                <a:cubicBezTo>
                  <a:pt x="19369" y="8821"/>
                  <a:pt x="18080" y="12483"/>
                  <a:pt x="15243" y="15759"/>
                </a:cubicBezTo>
                <a:cubicBezTo>
                  <a:pt x="16223" y="10368"/>
                  <a:pt x="19627" y="5649"/>
                  <a:pt x="2065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7" name="Google Shape;447;p16"/>
          <p:cNvGrpSpPr/>
          <p:nvPr/>
        </p:nvGrpSpPr>
        <p:grpSpPr>
          <a:xfrm rot="5400000" flipH="1">
            <a:off x="-307635" y="3412764"/>
            <a:ext cx="738592" cy="593429"/>
            <a:chOff x="4649450" y="3527425"/>
            <a:chExt cx="1224050" cy="983475"/>
          </a:xfrm>
        </p:grpSpPr>
        <p:sp>
          <p:nvSpPr>
            <p:cNvPr id="448" name="Google Shape;448;p16"/>
            <p:cNvSpPr/>
            <p:nvPr/>
          </p:nvSpPr>
          <p:spPr>
            <a:xfrm>
              <a:off x="4649450" y="4150450"/>
              <a:ext cx="456475" cy="168275"/>
            </a:xfrm>
            <a:custGeom>
              <a:avLst/>
              <a:gdLst/>
              <a:ahLst/>
              <a:cxnLst/>
              <a:rect l="l" t="t" r="r" b="b"/>
              <a:pathLst>
                <a:path w="18259" h="6731" extrusionOk="0">
                  <a:moveTo>
                    <a:pt x="14506" y="1"/>
                  </a:moveTo>
                  <a:lnTo>
                    <a:pt x="14454" y="52"/>
                  </a:lnTo>
                  <a:cubicBezTo>
                    <a:pt x="10483" y="3121"/>
                    <a:pt x="5815" y="5107"/>
                    <a:pt x="888" y="5855"/>
                  </a:cubicBezTo>
                  <a:cubicBezTo>
                    <a:pt x="21" y="6472"/>
                    <a:pt x="0" y="6730"/>
                    <a:pt x="534" y="6730"/>
                  </a:cubicBezTo>
                  <a:cubicBezTo>
                    <a:pt x="3080" y="6730"/>
                    <a:pt x="18259" y="854"/>
                    <a:pt x="145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4756075" y="3527425"/>
              <a:ext cx="1117425" cy="983475"/>
            </a:xfrm>
            <a:custGeom>
              <a:avLst/>
              <a:gdLst/>
              <a:ahLst/>
              <a:cxnLst/>
              <a:rect l="l" t="t" r="r" b="b"/>
              <a:pathLst>
                <a:path w="44697" h="39339" extrusionOk="0">
                  <a:moveTo>
                    <a:pt x="36379" y="5979"/>
                  </a:moveTo>
                  <a:cubicBezTo>
                    <a:pt x="37626" y="5979"/>
                    <a:pt x="37864" y="7555"/>
                    <a:pt x="35747" y="9035"/>
                  </a:cubicBezTo>
                  <a:cubicBezTo>
                    <a:pt x="35259" y="9350"/>
                    <a:pt x="34824" y="9486"/>
                    <a:pt x="34473" y="9486"/>
                  </a:cubicBezTo>
                  <a:cubicBezTo>
                    <a:pt x="33357" y="9486"/>
                    <a:pt x="33082" y="8112"/>
                    <a:pt x="34612" y="6739"/>
                  </a:cubicBezTo>
                  <a:cubicBezTo>
                    <a:pt x="35297" y="6203"/>
                    <a:pt x="35910" y="5979"/>
                    <a:pt x="36379" y="5979"/>
                  </a:cubicBezTo>
                  <a:close/>
                  <a:moveTo>
                    <a:pt x="21172" y="10001"/>
                  </a:moveTo>
                  <a:cubicBezTo>
                    <a:pt x="21224" y="10001"/>
                    <a:pt x="21276" y="10006"/>
                    <a:pt x="21330" y="10015"/>
                  </a:cubicBezTo>
                  <a:cubicBezTo>
                    <a:pt x="22725" y="10339"/>
                    <a:pt x="21930" y="14441"/>
                    <a:pt x="20363" y="14441"/>
                  </a:cubicBezTo>
                  <a:cubicBezTo>
                    <a:pt x="20308" y="14441"/>
                    <a:pt x="20252" y="14435"/>
                    <a:pt x="20195" y="14425"/>
                  </a:cubicBezTo>
                  <a:cubicBezTo>
                    <a:pt x="18771" y="14125"/>
                    <a:pt x="19573" y="10001"/>
                    <a:pt x="21172" y="10001"/>
                  </a:cubicBezTo>
                  <a:close/>
                  <a:moveTo>
                    <a:pt x="19764" y="21596"/>
                  </a:moveTo>
                  <a:cubicBezTo>
                    <a:pt x="20187" y="21596"/>
                    <a:pt x="20679" y="21690"/>
                    <a:pt x="21227" y="21904"/>
                  </a:cubicBezTo>
                  <a:cubicBezTo>
                    <a:pt x="23760" y="23171"/>
                    <a:pt x="23321" y="25199"/>
                    <a:pt x="21380" y="25199"/>
                  </a:cubicBezTo>
                  <a:cubicBezTo>
                    <a:pt x="20950" y="25199"/>
                    <a:pt x="20447" y="25099"/>
                    <a:pt x="19885" y="24870"/>
                  </a:cubicBezTo>
                  <a:cubicBezTo>
                    <a:pt x="17338" y="23618"/>
                    <a:pt x="17796" y="21596"/>
                    <a:pt x="19764" y="21596"/>
                  </a:cubicBezTo>
                  <a:close/>
                  <a:moveTo>
                    <a:pt x="24182" y="26162"/>
                  </a:moveTo>
                  <a:cubicBezTo>
                    <a:pt x="24978" y="26162"/>
                    <a:pt x="26067" y="26763"/>
                    <a:pt x="25869" y="27630"/>
                  </a:cubicBezTo>
                  <a:cubicBezTo>
                    <a:pt x="25759" y="27880"/>
                    <a:pt x="25466" y="27993"/>
                    <a:pt x="25120" y="27993"/>
                  </a:cubicBezTo>
                  <a:cubicBezTo>
                    <a:pt x="24325" y="27993"/>
                    <a:pt x="23247" y="27401"/>
                    <a:pt x="23445" y="26521"/>
                  </a:cubicBezTo>
                  <a:cubicBezTo>
                    <a:pt x="23553" y="26273"/>
                    <a:pt x="23840" y="26162"/>
                    <a:pt x="24182" y="26162"/>
                  </a:cubicBezTo>
                  <a:close/>
                  <a:moveTo>
                    <a:pt x="25606" y="0"/>
                  </a:moveTo>
                  <a:cubicBezTo>
                    <a:pt x="22588" y="0"/>
                    <a:pt x="17675" y="4496"/>
                    <a:pt x="17900" y="6456"/>
                  </a:cubicBezTo>
                  <a:cubicBezTo>
                    <a:pt x="16987" y="8479"/>
                    <a:pt x="18562" y="15892"/>
                    <a:pt x="17553" y="15892"/>
                  </a:cubicBezTo>
                  <a:cubicBezTo>
                    <a:pt x="17250" y="15892"/>
                    <a:pt x="16715" y="15226"/>
                    <a:pt x="15811" y="13548"/>
                  </a:cubicBezTo>
                  <a:cubicBezTo>
                    <a:pt x="13644" y="6765"/>
                    <a:pt x="18519" y="3541"/>
                    <a:pt x="16894" y="2097"/>
                  </a:cubicBezTo>
                  <a:lnTo>
                    <a:pt x="16894" y="2097"/>
                  </a:lnTo>
                  <a:cubicBezTo>
                    <a:pt x="4927" y="6524"/>
                    <a:pt x="13981" y="20631"/>
                    <a:pt x="11457" y="20631"/>
                  </a:cubicBezTo>
                  <a:cubicBezTo>
                    <a:pt x="11408" y="20631"/>
                    <a:pt x="11355" y="20625"/>
                    <a:pt x="11297" y="20615"/>
                  </a:cubicBezTo>
                  <a:cubicBezTo>
                    <a:pt x="3844" y="16823"/>
                    <a:pt x="7919" y="10273"/>
                    <a:pt x="6268" y="9241"/>
                  </a:cubicBezTo>
                  <a:lnTo>
                    <a:pt x="6268" y="9241"/>
                  </a:lnTo>
                  <a:cubicBezTo>
                    <a:pt x="1780" y="9447"/>
                    <a:pt x="1" y="18345"/>
                    <a:pt x="1368" y="21131"/>
                  </a:cubicBezTo>
                  <a:cubicBezTo>
                    <a:pt x="2425" y="24225"/>
                    <a:pt x="5314" y="26727"/>
                    <a:pt x="8563" y="26933"/>
                  </a:cubicBezTo>
                  <a:cubicBezTo>
                    <a:pt x="6681" y="33304"/>
                    <a:pt x="11968" y="36295"/>
                    <a:pt x="13180" y="37095"/>
                  </a:cubicBezTo>
                  <a:cubicBezTo>
                    <a:pt x="16091" y="38759"/>
                    <a:pt x="18570" y="39338"/>
                    <a:pt x="20584" y="39338"/>
                  </a:cubicBezTo>
                  <a:cubicBezTo>
                    <a:pt x="22940" y="39338"/>
                    <a:pt x="24659" y="38544"/>
                    <a:pt x="25688" y="37766"/>
                  </a:cubicBezTo>
                  <a:cubicBezTo>
                    <a:pt x="27932" y="35831"/>
                    <a:pt x="26101" y="36167"/>
                    <a:pt x="21975" y="35702"/>
                  </a:cubicBezTo>
                  <a:cubicBezTo>
                    <a:pt x="17100" y="35522"/>
                    <a:pt x="14469" y="31086"/>
                    <a:pt x="15991" y="29616"/>
                  </a:cubicBezTo>
                  <a:cubicBezTo>
                    <a:pt x="16201" y="29582"/>
                    <a:pt x="16415" y="29566"/>
                    <a:pt x="16633" y="29566"/>
                  </a:cubicBezTo>
                  <a:cubicBezTo>
                    <a:pt x="19978" y="29566"/>
                    <a:pt x="24301" y="33264"/>
                    <a:pt x="28670" y="33264"/>
                  </a:cubicBezTo>
                  <a:cubicBezTo>
                    <a:pt x="29941" y="33264"/>
                    <a:pt x="31216" y="32951"/>
                    <a:pt x="32471" y="32143"/>
                  </a:cubicBezTo>
                  <a:cubicBezTo>
                    <a:pt x="34277" y="31215"/>
                    <a:pt x="38068" y="28558"/>
                    <a:pt x="36933" y="27759"/>
                  </a:cubicBezTo>
                  <a:lnTo>
                    <a:pt x="36933" y="27759"/>
                  </a:lnTo>
                  <a:cubicBezTo>
                    <a:pt x="35945" y="27884"/>
                    <a:pt x="34966" y="27947"/>
                    <a:pt x="34021" y="27947"/>
                  </a:cubicBezTo>
                  <a:cubicBezTo>
                    <a:pt x="29910" y="27947"/>
                    <a:pt x="26443" y="26752"/>
                    <a:pt x="25688" y="24277"/>
                  </a:cubicBezTo>
                  <a:cubicBezTo>
                    <a:pt x="25424" y="23442"/>
                    <a:pt x="25932" y="23157"/>
                    <a:pt x="26853" y="23157"/>
                  </a:cubicBezTo>
                  <a:cubicBezTo>
                    <a:pt x="28828" y="23157"/>
                    <a:pt x="32703" y="24465"/>
                    <a:pt x="34948" y="24465"/>
                  </a:cubicBezTo>
                  <a:cubicBezTo>
                    <a:pt x="35537" y="24465"/>
                    <a:pt x="36013" y="24375"/>
                    <a:pt x="36314" y="24148"/>
                  </a:cubicBezTo>
                  <a:cubicBezTo>
                    <a:pt x="38816" y="23606"/>
                    <a:pt x="43303" y="19274"/>
                    <a:pt x="41137" y="18500"/>
                  </a:cubicBezTo>
                  <a:lnTo>
                    <a:pt x="41137" y="18500"/>
                  </a:lnTo>
                  <a:cubicBezTo>
                    <a:pt x="39565" y="18986"/>
                    <a:pt x="37927" y="19194"/>
                    <a:pt x="36455" y="19194"/>
                  </a:cubicBezTo>
                  <a:cubicBezTo>
                    <a:pt x="32299" y="19194"/>
                    <a:pt x="29474" y="17531"/>
                    <a:pt x="33245" y="15740"/>
                  </a:cubicBezTo>
                  <a:cubicBezTo>
                    <a:pt x="36340" y="14554"/>
                    <a:pt x="40131" y="15818"/>
                    <a:pt x="42375" y="13006"/>
                  </a:cubicBezTo>
                  <a:cubicBezTo>
                    <a:pt x="43355" y="10453"/>
                    <a:pt x="44696" y="5966"/>
                    <a:pt x="43742" y="4109"/>
                  </a:cubicBezTo>
                  <a:cubicBezTo>
                    <a:pt x="41314" y="2858"/>
                    <a:pt x="38595" y="2047"/>
                    <a:pt x="36153" y="2047"/>
                  </a:cubicBezTo>
                  <a:cubicBezTo>
                    <a:pt x="32654" y="2047"/>
                    <a:pt x="29725" y="3712"/>
                    <a:pt x="29041" y="8132"/>
                  </a:cubicBezTo>
                  <a:cubicBezTo>
                    <a:pt x="28743" y="9270"/>
                    <a:pt x="28120" y="10152"/>
                    <a:pt x="27203" y="10152"/>
                  </a:cubicBezTo>
                  <a:cubicBezTo>
                    <a:pt x="26852" y="10152"/>
                    <a:pt x="26459" y="10023"/>
                    <a:pt x="26024" y="9731"/>
                  </a:cubicBezTo>
                  <a:cubicBezTo>
                    <a:pt x="23651" y="7100"/>
                    <a:pt x="26901" y="3851"/>
                    <a:pt x="27468" y="1065"/>
                  </a:cubicBezTo>
                  <a:cubicBezTo>
                    <a:pt x="27065" y="312"/>
                    <a:pt x="26401" y="0"/>
                    <a:pt x="256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6"/>
            <p:cNvSpPr/>
            <p:nvPr/>
          </p:nvSpPr>
          <p:spPr>
            <a:xfrm>
              <a:off x="4841875" y="3612075"/>
              <a:ext cx="811775" cy="761500"/>
            </a:xfrm>
            <a:custGeom>
              <a:avLst/>
              <a:gdLst/>
              <a:ahLst/>
              <a:cxnLst/>
              <a:rect l="l" t="t" r="r" b="b"/>
              <a:pathLst>
                <a:path w="32471" h="30460" extrusionOk="0">
                  <a:moveTo>
                    <a:pt x="21097" y="0"/>
                  </a:moveTo>
                  <a:lnTo>
                    <a:pt x="21097" y="0"/>
                  </a:lnTo>
                  <a:cubicBezTo>
                    <a:pt x="18312" y="4075"/>
                    <a:pt x="17873" y="9827"/>
                    <a:pt x="20014" y="14675"/>
                  </a:cubicBezTo>
                  <a:cubicBezTo>
                    <a:pt x="17796" y="15759"/>
                    <a:pt x="15114" y="17177"/>
                    <a:pt x="12663" y="18544"/>
                  </a:cubicBezTo>
                  <a:cubicBezTo>
                    <a:pt x="8614" y="14005"/>
                    <a:pt x="8589" y="9827"/>
                    <a:pt x="10007" y="4901"/>
                  </a:cubicBezTo>
                  <a:lnTo>
                    <a:pt x="10007" y="4901"/>
                  </a:lnTo>
                  <a:cubicBezTo>
                    <a:pt x="7841" y="9208"/>
                    <a:pt x="8924" y="14908"/>
                    <a:pt x="12457" y="18647"/>
                  </a:cubicBezTo>
                  <a:cubicBezTo>
                    <a:pt x="10884" y="19524"/>
                    <a:pt x="8769" y="20762"/>
                    <a:pt x="6912" y="21897"/>
                  </a:cubicBezTo>
                  <a:cubicBezTo>
                    <a:pt x="2192" y="20607"/>
                    <a:pt x="26" y="15217"/>
                    <a:pt x="464" y="10446"/>
                  </a:cubicBezTo>
                  <a:lnTo>
                    <a:pt x="464" y="10446"/>
                  </a:lnTo>
                  <a:cubicBezTo>
                    <a:pt x="0" y="10884"/>
                    <a:pt x="284" y="12096"/>
                    <a:pt x="258" y="13231"/>
                  </a:cubicBezTo>
                  <a:cubicBezTo>
                    <a:pt x="568" y="16739"/>
                    <a:pt x="2734" y="20891"/>
                    <a:pt x="6628" y="22052"/>
                  </a:cubicBezTo>
                  <a:cubicBezTo>
                    <a:pt x="6345" y="22464"/>
                    <a:pt x="4153" y="23135"/>
                    <a:pt x="4230" y="23805"/>
                  </a:cubicBezTo>
                  <a:cubicBezTo>
                    <a:pt x="4926" y="23367"/>
                    <a:pt x="6061" y="22671"/>
                    <a:pt x="7170" y="22000"/>
                  </a:cubicBezTo>
                  <a:lnTo>
                    <a:pt x="7170" y="22000"/>
                  </a:lnTo>
                  <a:cubicBezTo>
                    <a:pt x="5519" y="24527"/>
                    <a:pt x="6783" y="29840"/>
                    <a:pt x="9491" y="30459"/>
                  </a:cubicBezTo>
                  <a:cubicBezTo>
                    <a:pt x="5881" y="28138"/>
                    <a:pt x="5287" y="21819"/>
                    <a:pt x="10162" y="20220"/>
                  </a:cubicBezTo>
                  <a:cubicBezTo>
                    <a:pt x="14902" y="21989"/>
                    <a:pt x="18574" y="27881"/>
                    <a:pt x="24211" y="27881"/>
                  </a:cubicBezTo>
                  <a:cubicBezTo>
                    <a:pt x="24248" y="27881"/>
                    <a:pt x="24284" y="27881"/>
                    <a:pt x="24321" y="27880"/>
                  </a:cubicBezTo>
                  <a:cubicBezTo>
                    <a:pt x="18956" y="27236"/>
                    <a:pt x="15397" y="22438"/>
                    <a:pt x="10394" y="20091"/>
                  </a:cubicBezTo>
                  <a:cubicBezTo>
                    <a:pt x="13515" y="18286"/>
                    <a:pt x="16816" y="16507"/>
                    <a:pt x="20246" y="14804"/>
                  </a:cubicBezTo>
                  <a:lnTo>
                    <a:pt x="21871" y="14005"/>
                  </a:lnTo>
                  <a:cubicBezTo>
                    <a:pt x="24118" y="15173"/>
                    <a:pt x="27476" y="18015"/>
                    <a:pt x="30159" y="18015"/>
                  </a:cubicBezTo>
                  <a:cubicBezTo>
                    <a:pt x="30617" y="18015"/>
                    <a:pt x="31055" y="17932"/>
                    <a:pt x="31465" y="17745"/>
                  </a:cubicBezTo>
                  <a:lnTo>
                    <a:pt x="31465" y="17745"/>
                  </a:lnTo>
                  <a:cubicBezTo>
                    <a:pt x="31199" y="17778"/>
                    <a:pt x="30936" y="17794"/>
                    <a:pt x="30677" y="17794"/>
                  </a:cubicBezTo>
                  <a:cubicBezTo>
                    <a:pt x="27570" y="17794"/>
                    <a:pt x="24936" y="15495"/>
                    <a:pt x="22103" y="13876"/>
                  </a:cubicBezTo>
                  <a:cubicBezTo>
                    <a:pt x="25224" y="12380"/>
                    <a:pt x="31671" y="9053"/>
                    <a:pt x="32471" y="6061"/>
                  </a:cubicBezTo>
                  <a:lnTo>
                    <a:pt x="32471" y="6061"/>
                  </a:lnTo>
                  <a:cubicBezTo>
                    <a:pt x="31052" y="8176"/>
                    <a:pt x="28912" y="9904"/>
                    <a:pt x="26539" y="11297"/>
                  </a:cubicBezTo>
                  <a:cubicBezTo>
                    <a:pt x="25966" y="10495"/>
                    <a:pt x="28283" y="4708"/>
                    <a:pt x="28085" y="4708"/>
                  </a:cubicBezTo>
                  <a:cubicBezTo>
                    <a:pt x="28060" y="4708"/>
                    <a:pt x="27995" y="4799"/>
                    <a:pt x="27880" y="5004"/>
                  </a:cubicBezTo>
                  <a:cubicBezTo>
                    <a:pt x="24037" y="12432"/>
                    <a:pt x="30201" y="9904"/>
                    <a:pt x="20194" y="14572"/>
                  </a:cubicBezTo>
                  <a:cubicBezTo>
                    <a:pt x="17770" y="9208"/>
                    <a:pt x="19034" y="4256"/>
                    <a:pt x="21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3125" y="600575"/>
            <a:ext cx="6858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ue Ellen Francisco"/>
              <a:buNone/>
              <a:defRPr sz="3000">
                <a:solidFill>
                  <a:schemeClr val="lt1"/>
                </a:solidFill>
                <a:latin typeface="Sue Ellen Francisco"/>
                <a:ea typeface="Sue Ellen Francisco"/>
                <a:cs typeface="Sue Ellen Francisco"/>
                <a:sym typeface="Sue Ellen Francisc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redericka the Great"/>
              <a:buNone/>
              <a:defRPr sz="3000">
                <a:solidFill>
                  <a:schemeClr val="lt1"/>
                </a:solidFill>
                <a:latin typeface="Fredericka the Great"/>
                <a:ea typeface="Fredericka the Great"/>
                <a:cs typeface="Fredericka the Great"/>
                <a:sym typeface="Fredericka the Great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redericka the Great"/>
              <a:buNone/>
              <a:defRPr sz="3000">
                <a:solidFill>
                  <a:schemeClr val="lt1"/>
                </a:solidFill>
                <a:latin typeface="Fredericka the Great"/>
                <a:ea typeface="Fredericka the Great"/>
                <a:cs typeface="Fredericka the Great"/>
                <a:sym typeface="Fredericka the Great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redericka the Great"/>
              <a:buNone/>
              <a:defRPr sz="3000">
                <a:solidFill>
                  <a:schemeClr val="lt1"/>
                </a:solidFill>
                <a:latin typeface="Fredericka the Great"/>
                <a:ea typeface="Fredericka the Great"/>
                <a:cs typeface="Fredericka the Great"/>
                <a:sym typeface="Fredericka the Great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redericka the Great"/>
              <a:buNone/>
              <a:defRPr sz="3000">
                <a:solidFill>
                  <a:schemeClr val="lt1"/>
                </a:solidFill>
                <a:latin typeface="Fredericka the Great"/>
                <a:ea typeface="Fredericka the Great"/>
                <a:cs typeface="Fredericka the Great"/>
                <a:sym typeface="Fredericka the Great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redericka the Great"/>
              <a:buNone/>
              <a:defRPr sz="3000">
                <a:solidFill>
                  <a:schemeClr val="lt1"/>
                </a:solidFill>
                <a:latin typeface="Fredericka the Great"/>
                <a:ea typeface="Fredericka the Great"/>
                <a:cs typeface="Fredericka the Great"/>
                <a:sym typeface="Fredericka the Great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redericka the Great"/>
              <a:buNone/>
              <a:defRPr sz="3000">
                <a:solidFill>
                  <a:schemeClr val="lt1"/>
                </a:solidFill>
                <a:latin typeface="Fredericka the Great"/>
                <a:ea typeface="Fredericka the Great"/>
                <a:cs typeface="Fredericka the Great"/>
                <a:sym typeface="Fredericka the Great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redericka the Great"/>
              <a:buNone/>
              <a:defRPr sz="3000">
                <a:solidFill>
                  <a:schemeClr val="lt1"/>
                </a:solidFill>
                <a:latin typeface="Fredericka the Great"/>
                <a:ea typeface="Fredericka the Great"/>
                <a:cs typeface="Fredericka the Great"/>
                <a:sym typeface="Fredericka the Great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redericka the Great"/>
              <a:buNone/>
              <a:defRPr sz="3000">
                <a:solidFill>
                  <a:schemeClr val="lt1"/>
                </a:solidFill>
                <a:latin typeface="Fredericka the Great"/>
                <a:ea typeface="Fredericka the Great"/>
                <a:cs typeface="Fredericka the Great"/>
                <a:sym typeface="Fredericka the Gre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05250" y="2747175"/>
            <a:ext cx="7332000" cy="17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●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○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■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●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○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■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●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○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■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5" r:id="rId5"/>
    <p:sldLayoutId id="2147483658" r:id="rId6"/>
    <p:sldLayoutId id="2147483659" r:id="rId7"/>
    <p:sldLayoutId id="2147483661" r:id="rId8"/>
    <p:sldLayoutId id="214748366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35"/>
          <p:cNvSpPr/>
          <p:nvPr/>
        </p:nvSpPr>
        <p:spPr>
          <a:xfrm>
            <a:off x="1673850" y="1798100"/>
            <a:ext cx="5796299" cy="1339921"/>
          </a:xfrm>
          <a:custGeom>
            <a:avLst/>
            <a:gdLst/>
            <a:ahLst/>
            <a:cxnLst/>
            <a:rect l="l" t="t" r="r" b="b"/>
            <a:pathLst>
              <a:path w="45103" h="8608" extrusionOk="0">
                <a:moveTo>
                  <a:pt x="2650" y="2959"/>
                </a:moveTo>
                <a:cubicBezTo>
                  <a:pt x="2628" y="2960"/>
                  <a:pt x="2604" y="2963"/>
                  <a:pt x="2579" y="2968"/>
                </a:cubicBezTo>
                <a:cubicBezTo>
                  <a:pt x="2603" y="2965"/>
                  <a:pt x="2627" y="2962"/>
                  <a:pt x="2650" y="2959"/>
                </a:cubicBezTo>
                <a:close/>
                <a:moveTo>
                  <a:pt x="3823" y="7559"/>
                </a:moveTo>
                <a:cubicBezTo>
                  <a:pt x="3821" y="7559"/>
                  <a:pt x="3819" y="7559"/>
                  <a:pt x="3817" y="7559"/>
                </a:cubicBezTo>
                <a:cubicBezTo>
                  <a:pt x="3819" y="7559"/>
                  <a:pt x="3821" y="7559"/>
                  <a:pt x="3823" y="7559"/>
                </a:cubicBezTo>
                <a:close/>
                <a:moveTo>
                  <a:pt x="43285" y="0"/>
                </a:moveTo>
                <a:cubicBezTo>
                  <a:pt x="43179" y="0"/>
                  <a:pt x="43056" y="17"/>
                  <a:pt x="42916" y="54"/>
                </a:cubicBezTo>
                <a:cubicBezTo>
                  <a:pt x="29297" y="1032"/>
                  <a:pt x="16191" y="1188"/>
                  <a:pt x="2650" y="2959"/>
                </a:cubicBezTo>
                <a:lnTo>
                  <a:pt x="2650" y="2959"/>
                </a:lnTo>
                <a:cubicBezTo>
                  <a:pt x="2660" y="2958"/>
                  <a:pt x="2669" y="2958"/>
                  <a:pt x="2678" y="2958"/>
                </a:cubicBezTo>
                <a:cubicBezTo>
                  <a:pt x="2764" y="2958"/>
                  <a:pt x="2839" y="2982"/>
                  <a:pt x="2915" y="3020"/>
                </a:cubicBezTo>
                <a:cubicBezTo>
                  <a:pt x="2399" y="3020"/>
                  <a:pt x="1754" y="3277"/>
                  <a:pt x="955" y="3690"/>
                </a:cubicBezTo>
                <a:lnTo>
                  <a:pt x="2863" y="3690"/>
                </a:lnTo>
                <a:cubicBezTo>
                  <a:pt x="2753" y="3722"/>
                  <a:pt x="2624" y="3731"/>
                  <a:pt x="2484" y="3731"/>
                </a:cubicBezTo>
                <a:cubicBezTo>
                  <a:pt x="2331" y="3731"/>
                  <a:pt x="2164" y="3721"/>
                  <a:pt x="1996" y="3721"/>
                </a:cubicBezTo>
                <a:cubicBezTo>
                  <a:pt x="1460" y="3721"/>
                  <a:pt x="907" y="3824"/>
                  <a:pt x="697" y="4696"/>
                </a:cubicBezTo>
                <a:cubicBezTo>
                  <a:pt x="629" y="4684"/>
                  <a:pt x="569" y="4677"/>
                  <a:pt x="515" y="4677"/>
                </a:cubicBezTo>
                <a:cubicBezTo>
                  <a:pt x="112" y="4677"/>
                  <a:pt x="52" y="5031"/>
                  <a:pt x="52" y="5986"/>
                </a:cubicBezTo>
                <a:cubicBezTo>
                  <a:pt x="52" y="6089"/>
                  <a:pt x="26" y="6192"/>
                  <a:pt x="0" y="6192"/>
                </a:cubicBezTo>
                <a:lnTo>
                  <a:pt x="155" y="6192"/>
                </a:lnTo>
                <a:cubicBezTo>
                  <a:pt x="167" y="7154"/>
                  <a:pt x="649" y="7401"/>
                  <a:pt x="1324" y="7401"/>
                </a:cubicBezTo>
                <a:cubicBezTo>
                  <a:pt x="2033" y="7401"/>
                  <a:pt x="2955" y="7129"/>
                  <a:pt x="3769" y="7129"/>
                </a:cubicBezTo>
                <a:cubicBezTo>
                  <a:pt x="3882" y="7129"/>
                  <a:pt x="3993" y="7134"/>
                  <a:pt x="4101" y="7146"/>
                </a:cubicBezTo>
                <a:cubicBezTo>
                  <a:pt x="4000" y="7374"/>
                  <a:pt x="3923" y="7552"/>
                  <a:pt x="3823" y="7559"/>
                </a:cubicBezTo>
                <a:lnTo>
                  <a:pt x="3823" y="7559"/>
                </a:lnTo>
                <a:cubicBezTo>
                  <a:pt x="5394" y="7507"/>
                  <a:pt x="6940" y="7404"/>
                  <a:pt x="8511" y="7327"/>
                </a:cubicBezTo>
                <a:lnTo>
                  <a:pt x="8511" y="7327"/>
                </a:lnTo>
                <a:cubicBezTo>
                  <a:pt x="6268" y="7585"/>
                  <a:pt x="3869" y="7971"/>
                  <a:pt x="1264" y="8281"/>
                </a:cubicBezTo>
                <a:cubicBezTo>
                  <a:pt x="4106" y="8511"/>
                  <a:pt x="7003" y="8608"/>
                  <a:pt x="9932" y="8608"/>
                </a:cubicBezTo>
                <a:cubicBezTo>
                  <a:pt x="20773" y="8608"/>
                  <a:pt x="32041" y="7289"/>
                  <a:pt x="42478" y="6579"/>
                </a:cubicBezTo>
                <a:cubicBezTo>
                  <a:pt x="42551" y="6568"/>
                  <a:pt x="42640" y="6566"/>
                  <a:pt x="42736" y="6566"/>
                </a:cubicBezTo>
                <a:cubicBezTo>
                  <a:pt x="42795" y="6566"/>
                  <a:pt x="42858" y="6566"/>
                  <a:pt x="42921" y="6566"/>
                </a:cubicBezTo>
                <a:cubicBezTo>
                  <a:pt x="43478" y="6566"/>
                  <a:pt x="44142" y="6505"/>
                  <a:pt x="43845" y="5315"/>
                </a:cubicBezTo>
                <a:lnTo>
                  <a:pt x="43845" y="5315"/>
                </a:lnTo>
                <a:cubicBezTo>
                  <a:pt x="43946" y="5339"/>
                  <a:pt x="44039" y="5351"/>
                  <a:pt x="44126" y="5351"/>
                </a:cubicBezTo>
                <a:cubicBezTo>
                  <a:pt x="44678" y="5351"/>
                  <a:pt x="44915" y="4852"/>
                  <a:pt x="44670" y="3871"/>
                </a:cubicBezTo>
                <a:lnTo>
                  <a:pt x="44670" y="3871"/>
                </a:lnTo>
                <a:cubicBezTo>
                  <a:pt x="44706" y="3891"/>
                  <a:pt x="44738" y="3900"/>
                  <a:pt x="44766" y="3900"/>
                </a:cubicBezTo>
                <a:cubicBezTo>
                  <a:pt x="45103" y="3900"/>
                  <a:pt x="44918" y="2589"/>
                  <a:pt x="44799" y="2375"/>
                </a:cubicBezTo>
                <a:lnTo>
                  <a:pt x="44799" y="2375"/>
                </a:lnTo>
                <a:lnTo>
                  <a:pt x="42968" y="2504"/>
                </a:lnTo>
                <a:cubicBezTo>
                  <a:pt x="42994" y="2168"/>
                  <a:pt x="42968" y="1859"/>
                  <a:pt x="42916" y="1550"/>
                </a:cubicBezTo>
                <a:lnTo>
                  <a:pt x="42916" y="1550"/>
                </a:lnTo>
                <a:cubicBezTo>
                  <a:pt x="42993" y="1595"/>
                  <a:pt x="43069" y="1615"/>
                  <a:pt x="43144" y="1615"/>
                </a:cubicBezTo>
                <a:cubicBezTo>
                  <a:pt x="43810" y="1615"/>
                  <a:pt x="44333" y="0"/>
                  <a:pt x="43285" y="0"/>
                </a:cubicBezTo>
                <a:close/>
              </a:path>
            </a:pathLst>
          </a:custGeom>
          <a:solidFill>
            <a:schemeClr val="lt2">
              <a:alpha val="348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35"/>
          <p:cNvSpPr txBox="1">
            <a:spLocks noGrp="1"/>
          </p:cNvSpPr>
          <p:nvPr>
            <p:ph type="ctrTitle"/>
          </p:nvPr>
        </p:nvSpPr>
        <p:spPr>
          <a:xfrm>
            <a:off x="1673850" y="2085102"/>
            <a:ext cx="5796300" cy="16106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LAPORAN TUGAS PROYEK AKHIR </a:t>
            </a:r>
            <a:br>
              <a:rPr lang="en-ID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</a:br>
            <a:r>
              <a:rPr lang="en-ID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PERANCANGAN ”WEORGANIZE” PORTAL EVENT APP</a:t>
            </a:r>
            <a:br>
              <a:rPr lang="en-ID" sz="3600" dirty="0"/>
            </a:br>
            <a:endParaRPr sz="3600" dirty="0"/>
          </a:p>
        </p:txBody>
      </p:sp>
      <p:sp>
        <p:nvSpPr>
          <p:cNvPr id="931" name="Google Shape;931;p35"/>
          <p:cNvSpPr txBox="1">
            <a:spLocks noGrp="1"/>
          </p:cNvSpPr>
          <p:nvPr>
            <p:ph type="subTitle" idx="1"/>
          </p:nvPr>
        </p:nvSpPr>
        <p:spPr>
          <a:xfrm>
            <a:off x="2385514" y="3149431"/>
            <a:ext cx="4523100" cy="16682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Nama Kelompok :</a:t>
            </a:r>
          </a:p>
          <a:p>
            <a:pPr algn="l"/>
            <a:r>
              <a:rPr lang="en-ID" sz="1600" dirty="0">
                <a:solidFill>
                  <a:schemeClr val="bg1"/>
                </a:solidFill>
              </a:rPr>
              <a:t>Candra		20190801153</a:t>
            </a:r>
          </a:p>
          <a:p>
            <a:pPr algn="l"/>
            <a:r>
              <a:rPr lang="en-ID" sz="1600" dirty="0" err="1">
                <a:solidFill>
                  <a:schemeClr val="bg1"/>
                </a:solidFill>
              </a:rPr>
              <a:t>Dhea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Devita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Oktaryana</a:t>
            </a:r>
            <a:r>
              <a:rPr lang="en-ID" sz="1600" dirty="0">
                <a:solidFill>
                  <a:schemeClr val="bg1"/>
                </a:solidFill>
              </a:rPr>
              <a:t>	20190801135</a:t>
            </a:r>
          </a:p>
          <a:p>
            <a:pPr algn="l"/>
            <a:r>
              <a:rPr lang="en-ID" sz="1600" dirty="0">
                <a:solidFill>
                  <a:schemeClr val="bg1"/>
                </a:solidFill>
              </a:rPr>
              <a:t>Much </a:t>
            </a:r>
            <a:r>
              <a:rPr lang="en-ID" sz="1600" dirty="0" err="1">
                <a:solidFill>
                  <a:schemeClr val="bg1"/>
                </a:solidFill>
              </a:rPr>
              <a:t>Etrik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Wijanarko</a:t>
            </a:r>
            <a:r>
              <a:rPr lang="en-ID" sz="1600" dirty="0">
                <a:solidFill>
                  <a:schemeClr val="bg1"/>
                </a:solidFill>
              </a:rPr>
              <a:t>	20190801178</a:t>
            </a:r>
          </a:p>
          <a:p>
            <a:pPr algn="l"/>
            <a:r>
              <a:rPr lang="en-ID" sz="1600" dirty="0" err="1">
                <a:solidFill>
                  <a:schemeClr val="bg1"/>
                </a:solidFill>
              </a:rPr>
              <a:t>Teguh</a:t>
            </a:r>
            <a:r>
              <a:rPr lang="en-ID" sz="1600" dirty="0">
                <a:solidFill>
                  <a:schemeClr val="bg1"/>
                </a:solidFill>
              </a:rPr>
              <a:t> Agung Prabowo	512121230007</a:t>
            </a:r>
          </a:p>
          <a:p>
            <a:pPr algn="l"/>
            <a:r>
              <a:rPr lang="en-ID" sz="1600" dirty="0" err="1">
                <a:solidFill>
                  <a:schemeClr val="bg1"/>
                </a:solidFill>
              </a:rPr>
              <a:t>Yayan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Afriyanto</a:t>
            </a:r>
            <a:r>
              <a:rPr lang="en-ID" sz="1600" dirty="0">
                <a:solidFill>
                  <a:schemeClr val="bg1"/>
                </a:solidFill>
              </a:rPr>
              <a:t>	30818059</a:t>
            </a:r>
          </a:p>
          <a:p>
            <a:pPr algn="l"/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42"/>
          <p:cNvSpPr txBox="1">
            <a:spLocks noGrp="1"/>
          </p:cNvSpPr>
          <p:nvPr>
            <p:ph type="title"/>
          </p:nvPr>
        </p:nvSpPr>
        <p:spPr>
          <a:xfrm>
            <a:off x="852818" y="270163"/>
            <a:ext cx="4044000" cy="7278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dirty="0"/>
              <a:t>ERD (Entity Relationship Diagram)</a:t>
            </a:r>
            <a:endParaRPr sz="2400" dirty="0"/>
          </a:p>
        </p:txBody>
      </p:sp>
      <p:sp>
        <p:nvSpPr>
          <p:cNvPr id="1088" name="Google Shape;1088;p42"/>
          <p:cNvSpPr txBox="1">
            <a:spLocks noGrp="1"/>
          </p:cNvSpPr>
          <p:nvPr>
            <p:ph type="body" idx="1"/>
          </p:nvPr>
        </p:nvSpPr>
        <p:spPr>
          <a:xfrm>
            <a:off x="1288815" y="828223"/>
            <a:ext cx="4044000" cy="8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Berikut dibawah ini relasi antar tabel di database weorganize :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061FA4-731F-43E7-99C4-EDFE7489E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357" y="1503458"/>
            <a:ext cx="4113023" cy="23681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5" name="Google Shape;2125;p69"/>
          <p:cNvSpPr txBox="1">
            <a:spLocks noGrp="1"/>
          </p:cNvSpPr>
          <p:nvPr>
            <p:ph type="body" idx="1"/>
          </p:nvPr>
        </p:nvSpPr>
        <p:spPr>
          <a:xfrm>
            <a:off x="5088399" y="1572872"/>
            <a:ext cx="2984609" cy="26577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2460" indent="0" algn="l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Tampilan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login kami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firebase authentication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back-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nya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fitur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google sign-in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jadi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tak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perlu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lagi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mengingat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password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email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26" name="Google Shape;2126;p69"/>
          <p:cNvSpPr txBox="1">
            <a:spLocks noGrp="1"/>
          </p:cNvSpPr>
          <p:nvPr>
            <p:ph type="title"/>
          </p:nvPr>
        </p:nvSpPr>
        <p:spPr>
          <a:xfrm>
            <a:off x="5767533" y="1171056"/>
            <a:ext cx="1937456" cy="4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Login</a:t>
            </a:r>
            <a:endParaRPr dirty="0"/>
          </a:p>
        </p:txBody>
      </p:sp>
      <p:grpSp>
        <p:nvGrpSpPr>
          <p:cNvPr id="2127" name="Google Shape;2127;p69"/>
          <p:cNvGrpSpPr/>
          <p:nvPr/>
        </p:nvGrpSpPr>
        <p:grpSpPr>
          <a:xfrm>
            <a:off x="1301755" y="599090"/>
            <a:ext cx="1736700" cy="4091151"/>
            <a:chOff x="1661750" y="1029425"/>
            <a:chExt cx="1736700" cy="3282900"/>
          </a:xfrm>
        </p:grpSpPr>
        <p:sp>
          <p:nvSpPr>
            <p:cNvPr id="2128" name="Google Shape;2128;p69"/>
            <p:cNvSpPr/>
            <p:nvPr/>
          </p:nvSpPr>
          <p:spPr>
            <a:xfrm>
              <a:off x="1661750" y="1029425"/>
              <a:ext cx="1736700" cy="3282900"/>
            </a:xfrm>
            <a:prstGeom prst="roundRect">
              <a:avLst>
                <a:gd name="adj" fmla="val 16726"/>
              </a:avLst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69"/>
            <p:cNvSpPr/>
            <p:nvPr/>
          </p:nvSpPr>
          <p:spPr>
            <a:xfrm>
              <a:off x="1764950" y="1317425"/>
              <a:ext cx="1530300" cy="2729400"/>
            </a:xfrm>
            <a:prstGeom prst="roundRect">
              <a:avLst>
                <a:gd name="adj" fmla="val 0"/>
              </a:avLst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69"/>
            <p:cNvSpPr/>
            <p:nvPr/>
          </p:nvSpPr>
          <p:spPr>
            <a:xfrm>
              <a:off x="2482988" y="4130363"/>
              <a:ext cx="94200" cy="942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31" name="Google Shape;2131;p69"/>
            <p:cNvCxnSpPr/>
            <p:nvPr/>
          </p:nvCxnSpPr>
          <p:spPr>
            <a:xfrm rot="10800000" flipH="1">
              <a:off x="2040188" y="4177013"/>
              <a:ext cx="100800" cy="90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32" name="Google Shape;2132;p69"/>
            <p:cNvSpPr/>
            <p:nvPr/>
          </p:nvSpPr>
          <p:spPr>
            <a:xfrm>
              <a:off x="2999288" y="4135588"/>
              <a:ext cx="43775" cy="83750"/>
            </a:xfrm>
            <a:custGeom>
              <a:avLst/>
              <a:gdLst/>
              <a:ahLst/>
              <a:cxnLst/>
              <a:rect l="l" t="t" r="r" b="b"/>
              <a:pathLst>
                <a:path w="3526" h="4068" extrusionOk="0">
                  <a:moveTo>
                    <a:pt x="3526" y="0"/>
                  </a:moveTo>
                  <a:lnTo>
                    <a:pt x="0" y="1944"/>
                  </a:lnTo>
                  <a:lnTo>
                    <a:pt x="3526" y="4068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33" name="Google Shape;2133;p69"/>
            <p:cNvSpPr/>
            <p:nvPr/>
          </p:nvSpPr>
          <p:spPr>
            <a:xfrm>
              <a:off x="2313200" y="1193375"/>
              <a:ext cx="433800" cy="405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" name="Picture 1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21C0EF3-2DF6-9A5D-828A-53FA4E2E23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193" y="952748"/>
            <a:ext cx="1521800" cy="33873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" name="Google Shape;2127;p69">
            <a:extLst>
              <a:ext uri="{FF2B5EF4-FFF2-40B4-BE49-F238E27FC236}">
                <a16:creationId xmlns:a16="http://schemas.microsoft.com/office/drawing/2014/main" id="{E5BB43E6-25B2-4632-1684-B03FC91EE46F}"/>
              </a:ext>
            </a:extLst>
          </p:cNvPr>
          <p:cNvGrpSpPr/>
          <p:nvPr/>
        </p:nvGrpSpPr>
        <p:grpSpPr>
          <a:xfrm>
            <a:off x="3478157" y="599090"/>
            <a:ext cx="1736700" cy="4091151"/>
            <a:chOff x="1661750" y="1029425"/>
            <a:chExt cx="1736700" cy="3282900"/>
          </a:xfrm>
        </p:grpSpPr>
        <p:sp>
          <p:nvSpPr>
            <p:cNvPr id="22" name="Google Shape;2128;p69">
              <a:extLst>
                <a:ext uri="{FF2B5EF4-FFF2-40B4-BE49-F238E27FC236}">
                  <a16:creationId xmlns:a16="http://schemas.microsoft.com/office/drawing/2014/main" id="{E0E68D42-DB1A-A4E5-EE61-ED3486ABDAC6}"/>
                </a:ext>
              </a:extLst>
            </p:cNvPr>
            <p:cNvSpPr/>
            <p:nvPr/>
          </p:nvSpPr>
          <p:spPr>
            <a:xfrm>
              <a:off x="1661750" y="1029425"/>
              <a:ext cx="1736700" cy="3282900"/>
            </a:xfrm>
            <a:prstGeom prst="roundRect">
              <a:avLst>
                <a:gd name="adj" fmla="val 16726"/>
              </a:avLst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129;p69">
              <a:extLst>
                <a:ext uri="{FF2B5EF4-FFF2-40B4-BE49-F238E27FC236}">
                  <a16:creationId xmlns:a16="http://schemas.microsoft.com/office/drawing/2014/main" id="{7EC24FB8-B7F0-08DE-1550-B27EB9FDEC9D}"/>
                </a:ext>
              </a:extLst>
            </p:cNvPr>
            <p:cNvSpPr/>
            <p:nvPr/>
          </p:nvSpPr>
          <p:spPr>
            <a:xfrm>
              <a:off x="1764950" y="1317425"/>
              <a:ext cx="1530300" cy="2729400"/>
            </a:xfrm>
            <a:prstGeom prst="roundRect">
              <a:avLst>
                <a:gd name="adj" fmla="val 0"/>
              </a:avLst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130;p69">
              <a:extLst>
                <a:ext uri="{FF2B5EF4-FFF2-40B4-BE49-F238E27FC236}">
                  <a16:creationId xmlns:a16="http://schemas.microsoft.com/office/drawing/2014/main" id="{D927E81C-27BC-3B24-4DF8-04AD417EB500}"/>
                </a:ext>
              </a:extLst>
            </p:cNvPr>
            <p:cNvSpPr/>
            <p:nvPr/>
          </p:nvSpPr>
          <p:spPr>
            <a:xfrm>
              <a:off x="2482988" y="4130363"/>
              <a:ext cx="94200" cy="942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5" name="Google Shape;2131;p69">
              <a:extLst>
                <a:ext uri="{FF2B5EF4-FFF2-40B4-BE49-F238E27FC236}">
                  <a16:creationId xmlns:a16="http://schemas.microsoft.com/office/drawing/2014/main" id="{790F297A-19EB-6622-9504-F4B92D568968}"/>
                </a:ext>
              </a:extLst>
            </p:cNvPr>
            <p:cNvCxnSpPr/>
            <p:nvPr/>
          </p:nvCxnSpPr>
          <p:spPr>
            <a:xfrm rot="10800000" flipH="1">
              <a:off x="2040188" y="4177013"/>
              <a:ext cx="100800" cy="90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" name="Google Shape;2132;p69">
              <a:extLst>
                <a:ext uri="{FF2B5EF4-FFF2-40B4-BE49-F238E27FC236}">
                  <a16:creationId xmlns:a16="http://schemas.microsoft.com/office/drawing/2014/main" id="{6A306066-EDF7-3AFF-9EAD-D965264BDEFF}"/>
                </a:ext>
              </a:extLst>
            </p:cNvPr>
            <p:cNvSpPr/>
            <p:nvPr/>
          </p:nvSpPr>
          <p:spPr>
            <a:xfrm>
              <a:off x="2999288" y="4135588"/>
              <a:ext cx="43775" cy="83750"/>
            </a:xfrm>
            <a:custGeom>
              <a:avLst/>
              <a:gdLst/>
              <a:ahLst/>
              <a:cxnLst/>
              <a:rect l="l" t="t" r="r" b="b"/>
              <a:pathLst>
                <a:path w="3526" h="4068" extrusionOk="0">
                  <a:moveTo>
                    <a:pt x="3526" y="0"/>
                  </a:moveTo>
                  <a:lnTo>
                    <a:pt x="0" y="1944"/>
                  </a:lnTo>
                  <a:lnTo>
                    <a:pt x="3526" y="4068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" name="Google Shape;2133;p69">
              <a:extLst>
                <a:ext uri="{FF2B5EF4-FFF2-40B4-BE49-F238E27FC236}">
                  <a16:creationId xmlns:a16="http://schemas.microsoft.com/office/drawing/2014/main" id="{37BB633C-8371-C0F6-281F-E8A26929C8BE}"/>
                </a:ext>
              </a:extLst>
            </p:cNvPr>
            <p:cNvSpPr/>
            <p:nvPr/>
          </p:nvSpPr>
          <p:spPr>
            <a:xfrm>
              <a:off x="2313200" y="1193375"/>
              <a:ext cx="433800" cy="405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" name="Picture 1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6574E2C-3136-90CC-1E76-C0476D48A56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357" y="956751"/>
            <a:ext cx="1530300" cy="3406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5" name="Google Shape;2125;p69"/>
          <p:cNvSpPr txBox="1">
            <a:spLocks noGrp="1"/>
          </p:cNvSpPr>
          <p:nvPr>
            <p:ph type="body" idx="1"/>
          </p:nvPr>
        </p:nvSpPr>
        <p:spPr>
          <a:xfrm>
            <a:off x="3351699" y="1580756"/>
            <a:ext cx="4318225" cy="26049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2460" indent="0" algn="l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tak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hanya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oleh 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participant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saja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tetapi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juga oleh para 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event organizer. </a:t>
            </a:r>
            <a:endParaRPr lang="en-US" sz="1800" i="1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2460" indent="0" algn="l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Pada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tampilan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awal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kita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hanya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perlu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memilih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role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setelah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sign in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26" name="Google Shape;2126;p69"/>
          <p:cNvSpPr txBox="1">
            <a:spLocks noGrp="1"/>
          </p:cNvSpPr>
          <p:nvPr>
            <p:ph type="title"/>
          </p:nvPr>
        </p:nvSpPr>
        <p:spPr>
          <a:xfrm>
            <a:off x="4030833" y="1178939"/>
            <a:ext cx="1937456" cy="4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 Memilih </a:t>
            </a:r>
            <a:r>
              <a:rPr lang="en" i="1" dirty="0"/>
              <a:t>Role</a:t>
            </a:r>
            <a:endParaRPr dirty="0"/>
          </a:p>
        </p:txBody>
      </p:sp>
      <p:grpSp>
        <p:nvGrpSpPr>
          <p:cNvPr id="2127" name="Google Shape;2127;p69"/>
          <p:cNvGrpSpPr/>
          <p:nvPr/>
        </p:nvGrpSpPr>
        <p:grpSpPr>
          <a:xfrm>
            <a:off x="1829900" y="526174"/>
            <a:ext cx="1736700" cy="4091151"/>
            <a:chOff x="1661750" y="1029425"/>
            <a:chExt cx="1736700" cy="3282900"/>
          </a:xfrm>
        </p:grpSpPr>
        <p:sp>
          <p:nvSpPr>
            <p:cNvPr id="2128" name="Google Shape;2128;p69"/>
            <p:cNvSpPr/>
            <p:nvPr/>
          </p:nvSpPr>
          <p:spPr>
            <a:xfrm>
              <a:off x="1661750" y="1029425"/>
              <a:ext cx="1736700" cy="3282900"/>
            </a:xfrm>
            <a:prstGeom prst="roundRect">
              <a:avLst>
                <a:gd name="adj" fmla="val 16726"/>
              </a:avLst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69"/>
            <p:cNvSpPr/>
            <p:nvPr/>
          </p:nvSpPr>
          <p:spPr>
            <a:xfrm>
              <a:off x="1764950" y="1317425"/>
              <a:ext cx="1530300" cy="2729400"/>
            </a:xfrm>
            <a:prstGeom prst="roundRect">
              <a:avLst>
                <a:gd name="adj" fmla="val 0"/>
              </a:avLst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69"/>
            <p:cNvSpPr/>
            <p:nvPr/>
          </p:nvSpPr>
          <p:spPr>
            <a:xfrm>
              <a:off x="2482988" y="4130363"/>
              <a:ext cx="94200" cy="942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31" name="Google Shape;2131;p69"/>
            <p:cNvCxnSpPr/>
            <p:nvPr/>
          </p:nvCxnSpPr>
          <p:spPr>
            <a:xfrm rot="10800000" flipH="1">
              <a:off x="2040188" y="4177013"/>
              <a:ext cx="100800" cy="90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32" name="Google Shape;2132;p69"/>
            <p:cNvSpPr/>
            <p:nvPr/>
          </p:nvSpPr>
          <p:spPr>
            <a:xfrm>
              <a:off x="2999288" y="4135588"/>
              <a:ext cx="43775" cy="83750"/>
            </a:xfrm>
            <a:custGeom>
              <a:avLst/>
              <a:gdLst/>
              <a:ahLst/>
              <a:cxnLst/>
              <a:rect l="l" t="t" r="r" b="b"/>
              <a:pathLst>
                <a:path w="3526" h="4068" extrusionOk="0">
                  <a:moveTo>
                    <a:pt x="3526" y="0"/>
                  </a:moveTo>
                  <a:lnTo>
                    <a:pt x="0" y="1944"/>
                  </a:lnTo>
                  <a:lnTo>
                    <a:pt x="3526" y="4068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33" name="Google Shape;2133;p69"/>
            <p:cNvSpPr/>
            <p:nvPr/>
          </p:nvSpPr>
          <p:spPr>
            <a:xfrm>
              <a:off x="2313200" y="1193375"/>
              <a:ext cx="433800" cy="405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8" name="Picture 27" descr="Text&#10;&#10;Description automatically generated">
            <a:extLst>
              <a:ext uri="{FF2B5EF4-FFF2-40B4-BE49-F238E27FC236}">
                <a16:creationId xmlns:a16="http://schemas.microsoft.com/office/drawing/2014/main" id="{5C591921-F7B8-01C3-5DA6-459FDE9E54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100" y="883835"/>
            <a:ext cx="1530300" cy="34062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6680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5" name="Google Shape;2125;p69"/>
          <p:cNvSpPr txBox="1">
            <a:spLocks noGrp="1"/>
          </p:cNvSpPr>
          <p:nvPr>
            <p:ph type="body" idx="1"/>
          </p:nvPr>
        </p:nvSpPr>
        <p:spPr>
          <a:xfrm>
            <a:off x="5088399" y="1572872"/>
            <a:ext cx="3574753" cy="27672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2460" indent="0" algn="l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Setelah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memilih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role,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tampilan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konfirmasi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data. Sebagian data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sudah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terisi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kita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menarik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back-end</a:t>
            </a:r>
            <a:r>
              <a:rPr lang="en-US" sz="18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hal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firebase.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erbedaan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antara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role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yakni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organizer,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wajib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menyatakan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instansi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terkait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26" name="Google Shape;2126;p69"/>
          <p:cNvSpPr txBox="1">
            <a:spLocks noGrp="1"/>
          </p:cNvSpPr>
          <p:nvPr>
            <p:ph type="title"/>
          </p:nvPr>
        </p:nvSpPr>
        <p:spPr>
          <a:xfrm>
            <a:off x="5763107" y="677917"/>
            <a:ext cx="2647796" cy="8949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 Tampilan Konfirmasi</a:t>
            </a:r>
            <a:br>
              <a:rPr lang="en" dirty="0"/>
            </a:br>
            <a:r>
              <a:rPr lang="en" dirty="0"/>
              <a:t> Data</a:t>
            </a:r>
            <a:endParaRPr dirty="0"/>
          </a:p>
        </p:txBody>
      </p:sp>
      <p:grpSp>
        <p:nvGrpSpPr>
          <p:cNvPr id="2127" name="Google Shape;2127;p69"/>
          <p:cNvGrpSpPr/>
          <p:nvPr/>
        </p:nvGrpSpPr>
        <p:grpSpPr>
          <a:xfrm>
            <a:off x="1301755" y="599090"/>
            <a:ext cx="1736700" cy="4091151"/>
            <a:chOff x="1661750" y="1029425"/>
            <a:chExt cx="1736700" cy="3282900"/>
          </a:xfrm>
        </p:grpSpPr>
        <p:sp>
          <p:nvSpPr>
            <p:cNvPr id="2128" name="Google Shape;2128;p69"/>
            <p:cNvSpPr/>
            <p:nvPr/>
          </p:nvSpPr>
          <p:spPr>
            <a:xfrm>
              <a:off x="1661750" y="1029425"/>
              <a:ext cx="1736700" cy="3282900"/>
            </a:xfrm>
            <a:prstGeom prst="roundRect">
              <a:avLst>
                <a:gd name="adj" fmla="val 16726"/>
              </a:avLst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69"/>
            <p:cNvSpPr/>
            <p:nvPr/>
          </p:nvSpPr>
          <p:spPr>
            <a:xfrm>
              <a:off x="1764950" y="1317425"/>
              <a:ext cx="1530300" cy="2729400"/>
            </a:xfrm>
            <a:prstGeom prst="roundRect">
              <a:avLst>
                <a:gd name="adj" fmla="val 0"/>
              </a:avLst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69"/>
            <p:cNvSpPr/>
            <p:nvPr/>
          </p:nvSpPr>
          <p:spPr>
            <a:xfrm>
              <a:off x="2482988" y="4130363"/>
              <a:ext cx="94200" cy="942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31" name="Google Shape;2131;p69"/>
            <p:cNvCxnSpPr/>
            <p:nvPr/>
          </p:nvCxnSpPr>
          <p:spPr>
            <a:xfrm rot="10800000" flipH="1">
              <a:off x="2040188" y="4177013"/>
              <a:ext cx="100800" cy="90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32" name="Google Shape;2132;p69"/>
            <p:cNvSpPr/>
            <p:nvPr/>
          </p:nvSpPr>
          <p:spPr>
            <a:xfrm>
              <a:off x="2999288" y="4135588"/>
              <a:ext cx="43775" cy="83750"/>
            </a:xfrm>
            <a:custGeom>
              <a:avLst/>
              <a:gdLst/>
              <a:ahLst/>
              <a:cxnLst/>
              <a:rect l="l" t="t" r="r" b="b"/>
              <a:pathLst>
                <a:path w="3526" h="4068" extrusionOk="0">
                  <a:moveTo>
                    <a:pt x="3526" y="0"/>
                  </a:moveTo>
                  <a:lnTo>
                    <a:pt x="0" y="1944"/>
                  </a:lnTo>
                  <a:lnTo>
                    <a:pt x="3526" y="4068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33" name="Google Shape;2133;p69"/>
            <p:cNvSpPr/>
            <p:nvPr/>
          </p:nvSpPr>
          <p:spPr>
            <a:xfrm>
              <a:off x="2313200" y="1193375"/>
              <a:ext cx="433800" cy="405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27;p69">
            <a:extLst>
              <a:ext uri="{FF2B5EF4-FFF2-40B4-BE49-F238E27FC236}">
                <a16:creationId xmlns:a16="http://schemas.microsoft.com/office/drawing/2014/main" id="{E5BB43E6-25B2-4632-1684-B03FC91EE46F}"/>
              </a:ext>
            </a:extLst>
          </p:cNvPr>
          <p:cNvGrpSpPr/>
          <p:nvPr/>
        </p:nvGrpSpPr>
        <p:grpSpPr>
          <a:xfrm>
            <a:off x="3478157" y="599090"/>
            <a:ext cx="1736700" cy="4091151"/>
            <a:chOff x="1661750" y="1029425"/>
            <a:chExt cx="1736700" cy="3282900"/>
          </a:xfrm>
        </p:grpSpPr>
        <p:sp>
          <p:nvSpPr>
            <p:cNvPr id="22" name="Google Shape;2128;p69">
              <a:extLst>
                <a:ext uri="{FF2B5EF4-FFF2-40B4-BE49-F238E27FC236}">
                  <a16:creationId xmlns:a16="http://schemas.microsoft.com/office/drawing/2014/main" id="{E0E68D42-DB1A-A4E5-EE61-ED3486ABDAC6}"/>
                </a:ext>
              </a:extLst>
            </p:cNvPr>
            <p:cNvSpPr/>
            <p:nvPr/>
          </p:nvSpPr>
          <p:spPr>
            <a:xfrm>
              <a:off x="1661750" y="1029425"/>
              <a:ext cx="1736700" cy="3282900"/>
            </a:xfrm>
            <a:prstGeom prst="roundRect">
              <a:avLst>
                <a:gd name="adj" fmla="val 16726"/>
              </a:avLst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129;p69">
              <a:extLst>
                <a:ext uri="{FF2B5EF4-FFF2-40B4-BE49-F238E27FC236}">
                  <a16:creationId xmlns:a16="http://schemas.microsoft.com/office/drawing/2014/main" id="{7EC24FB8-B7F0-08DE-1550-B27EB9FDEC9D}"/>
                </a:ext>
              </a:extLst>
            </p:cNvPr>
            <p:cNvSpPr/>
            <p:nvPr/>
          </p:nvSpPr>
          <p:spPr>
            <a:xfrm>
              <a:off x="1764950" y="1317425"/>
              <a:ext cx="1530300" cy="2729400"/>
            </a:xfrm>
            <a:prstGeom prst="roundRect">
              <a:avLst>
                <a:gd name="adj" fmla="val 0"/>
              </a:avLst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130;p69">
              <a:extLst>
                <a:ext uri="{FF2B5EF4-FFF2-40B4-BE49-F238E27FC236}">
                  <a16:creationId xmlns:a16="http://schemas.microsoft.com/office/drawing/2014/main" id="{D927E81C-27BC-3B24-4DF8-04AD417EB500}"/>
                </a:ext>
              </a:extLst>
            </p:cNvPr>
            <p:cNvSpPr/>
            <p:nvPr/>
          </p:nvSpPr>
          <p:spPr>
            <a:xfrm>
              <a:off x="2482988" y="4130363"/>
              <a:ext cx="94200" cy="942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5" name="Google Shape;2131;p69">
              <a:extLst>
                <a:ext uri="{FF2B5EF4-FFF2-40B4-BE49-F238E27FC236}">
                  <a16:creationId xmlns:a16="http://schemas.microsoft.com/office/drawing/2014/main" id="{790F297A-19EB-6622-9504-F4B92D568968}"/>
                </a:ext>
              </a:extLst>
            </p:cNvPr>
            <p:cNvCxnSpPr/>
            <p:nvPr/>
          </p:nvCxnSpPr>
          <p:spPr>
            <a:xfrm rot="10800000" flipH="1">
              <a:off x="2040188" y="4177013"/>
              <a:ext cx="100800" cy="90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" name="Google Shape;2132;p69">
              <a:extLst>
                <a:ext uri="{FF2B5EF4-FFF2-40B4-BE49-F238E27FC236}">
                  <a16:creationId xmlns:a16="http://schemas.microsoft.com/office/drawing/2014/main" id="{6A306066-EDF7-3AFF-9EAD-D965264BDEFF}"/>
                </a:ext>
              </a:extLst>
            </p:cNvPr>
            <p:cNvSpPr/>
            <p:nvPr/>
          </p:nvSpPr>
          <p:spPr>
            <a:xfrm>
              <a:off x="2999288" y="4135588"/>
              <a:ext cx="43775" cy="83750"/>
            </a:xfrm>
            <a:custGeom>
              <a:avLst/>
              <a:gdLst/>
              <a:ahLst/>
              <a:cxnLst/>
              <a:rect l="l" t="t" r="r" b="b"/>
              <a:pathLst>
                <a:path w="3526" h="4068" extrusionOk="0">
                  <a:moveTo>
                    <a:pt x="3526" y="0"/>
                  </a:moveTo>
                  <a:lnTo>
                    <a:pt x="0" y="1944"/>
                  </a:lnTo>
                  <a:lnTo>
                    <a:pt x="3526" y="4068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" name="Google Shape;2133;p69">
              <a:extLst>
                <a:ext uri="{FF2B5EF4-FFF2-40B4-BE49-F238E27FC236}">
                  <a16:creationId xmlns:a16="http://schemas.microsoft.com/office/drawing/2014/main" id="{37BB633C-8371-C0F6-281F-E8A26929C8BE}"/>
                </a:ext>
              </a:extLst>
            </p:cNvPr>
            <p:cNvSpPr/>
            <p:nvPr/>
          </p:nvSpPr>
          <p:spPr>
            <a:xfrm>
              <a:off x="2313200" y="1193375"/>
              <a:ext cx="433800" cy="405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9B5FFF6D-9734-23BE-1E70-E82DCE4DD5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55" y="956751"/>
            <a:ext cx="1524952" cy="3394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8" descr="A close up of a calculator&#10;&#10;Description automatically generated with medium confidence">
            <a:extLst>
              <a:ext uri="{FF2B5EF4-FFF2-40B4-BE49-F238E27FC236}">
                <a16:creationId xmlns:a16="http://schemas.microsoft.com/office/drawing/2014/main" id="{F430B5E1-5109-5AC8-1780-EAED9E1F70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856" y="956751"/>
            <a:ext cx="1520001" cy="33833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7183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5" name="Google Shape;2125;p69"/>
          <p:cNvSpPr txBox="1">
            <a:spLocks noGrp="1"/>
          </p:cNvSpPr>
          <p:nvPr>
            <p:ph type="body" idx="1"/>
          </p:nvPr>
        </p:nvSpPr>
        <p:spPr>
          <a:xfrm>
            <a:off x="5088399" y="1462510"/>
            <a:ext cx="3574753" cy="27672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9105" indent="0" algn="l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Pada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tampilan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awal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role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role participant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role organizer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Yang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membedakan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hanya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tombol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floating-button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event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baru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hanya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role organizer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Pada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tampilan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participant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memilih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event-event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menarik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mereka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ikuti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26" name="Google Shape;2126;p69"/>
          <p:cNvSpPr txBox="1">
            <a:spLocks noGrp="1"/>
          </p:cNvSpPr>
          <p:nvPr>
            <p:ph type="title"/>
          </p:nvPr>
        </p:nvSpPr>
        <p:spPr>
          <a:xfrm>
            <a:off x="5615106" y="864224"/>
            <a:ext cx="2647796" cy="6148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 Tampilan Awal Role</a:t>
            </a:r>
            <a:endParaRPr dirty="0"/>
          </a:p>
        </p:txBody>
      </p:sp>
      <p:grpSp>
        <p:nvGrpSpPr>
          <p:cNvPr id="2127" name="Google Shape;2127;p69"/>
          <p:cNvGrpSpPr/>
          <p:nvPr/>
        </p:nvGrpSpPr>
        <p:grpSpPr>
          <a:xfrm>
            <a:off x="1301755" y="599090"/>
            <a:ext cx="1736700" cy="4091151"/>
            <a:chOff x="1661750" y="1029425"/>
            <a:chExt cx="1736700" cy="3282900"/>
          </a:xfrm>
        </p:grpSpPr>
        <p:sp>
          <p:nvSpPr>
            <p:cNvPr id="2128" name="Google Shape;2128;p69"/>
            <p:cNvSpPr/>
            <p:nvPr/>
          </p:nvSpPr>
          <p:spPr>
            <a:xfrm>
              <a:off x="1661750" y="1029425"/>
              <a:ext cx="1736700" cy="3282900"/>
            </a:xfrm>
            <a:prstGeom prst="roundRect">
              <a:avLst>
                <a:gd name="adj" fmla="val 16726"/>
              </a:avLst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69"/>
            <p:cNvSpPr/>
            <p:nvPr/>
          </p:nvSpPr>
          <p:spPr>
            <a:xfrm>
              <a:off x="1764950" y="1317425"/>
              <a:ext cx="1530300" cy="2729400"/>
            </a:xfrm>
            <a:prstGeom prst="roundRect">
              <a:avLst>
                <a:gd name="adj" fmla="val 0"/>
              </a:avLst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69"/>
            <p:cNvSpPr/>
            <p:nvPr/>
          </p:nvSpPr>
          <p:spPr>
            <a:xfrm>
              <a:off x="2482988" y="4130363"/>
              <a:ext cx="94200" cy="942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31" name="Google Shape;2131;p69"/>
            <p:cNvCxnSpPr/>
            <p:nvPr/>
          </p:nvCxnSpPr>
          <p:spPr>
            <a:xfrm rot="10800000" flipH="1">
              <a:off x="2040188" y="4177013"/>
              <a:ext cx="100800" cy="90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32" name="Google Shape;2132;p69"/>
            <p:cNvSpPr/>
            <p:nvPr/>
          </p:nvSpPr>
          <p:spPr>
            <a:xfrm>
              <a:off x="2999288" y="4135588"/>
              <a:ext cx="43775" cy="83750"/>
            </a:xfrm>
            <a:custGeom>
              <a:avLst/>
              <a:gdLst/>
              <a:ahLst/>
              <a:cxnLst/>
              <a:rect l="l" t="t" r="r" b="b"/>
              <a:pathLst>
                <a:path w="3526" h="4068" extrusionOk="0">
                  <a:moveTo>
                    <a:pt x="3526" y="0"/>
                  </a:moveTo>
                  <a:lnTo>
                    <a:pt x="0" y="1944"/>
                  </a:lnTo>
                  <a:lnTo>
                    <a:pt x="3526" y="4068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33" name="Google Shape;2133;p69"/>
            <p:cNvSpPr/>
            <p:nvPr/>
          </p:nvSpPr>
          <p:spPr>
            <a:xfrm>
              <a:off x="2313200" y="1193375"/>
              <a:ext cx="433800" cy="405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27;p69">
            <a:extLst>
              <a:ext uri="{FF2B5EF4-FFF2-40B4-BE49-F238E27FC236}">
                <a16:creationId xmlns:a16="http://schemas.microsoft.com/office/drawing/2014/main" id="{E5BB43E6-25B2-4632-1684-B03FC91EE46F}"/>
              </a:ext>
            </a:extLst>
          </p:cNvPr>
          <p:cNvGrpSpPr/>
          <p:nvPr/>
        </p:nvGrpSpPr>
        <p:grpSpPr>
          <a:xfrm>
            <a:off x="3478157" y="599090"/>
            <a:ext cx="1736700" cy="4091151"/>
            <a:chOff x="1661750" y="1029425"/>
            <a:chExt cx="1736700" cy="3282900"/>
          </a:xfrm>
        </p:grpSpPr>
        <p:sp>
          <p:nvSpPr>
            <p:cNvPr id="22" name="Google Shape;2128;p69">
              <a:extLst>
                <a:ext uri="{FF2B5EF4-FFF2-40B4-BE49-F238E27FC236}">
                  <a16:creationId xmlns:a16="http://schemas.microsoft.com/office/drawing/2014/main" id="{E0E68D42-DB1A-A4E5-EE61-ED3486ABDAC6}"/>
                </a:ext>
              </a:extLst>
            </p:cNvPr>
            <p:cNvSpPr/>
            <p:nvPr/>
          </p:nvSpPr>
          <p:spPr>
            <a:xfrm>
              <a:off x="1661750" y="1029425"/>
              <a:ext cx="1736700" cy="3282900"/>
            </a:xfrm>
            <a:prstGeom prst="roundRect">
              <a:avLst>
                <a:gd name="adj" fmla="val 16726"/>
              </a:avLst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129;p69">
              <a:extLst>
                <a:ext uri="{FF2B5EF4-FFF2-40B4-BE49-F238E27FC236}">
                  <a16:creationId xmlns:a16="http://schemas.microsoft.com/office/drawing/2014/main" id="{7EC24FB8-B7F0-08DE-1550-B27EB9FDEC9D}"/>
                </a:ext>
              </a:extLst>
            </p:cNvPr>
            <p:cNvSpPr/>
            <p:nvPr/>
          </p:nvSpPr>
          <p:spPr>
            <a:xfrm>
              <a:off x="1764950" y="1317425"/>
              <a:ext cx="1530300" cy="2729400"/>
            </a:xfrm>
            <a:prstGeom prst="roundRect">
              <a:avLst>
                <a:gd name="adj" fmla="val 0"/>
              </a:avLst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130;p69">
              <a:extLst>
                <a:ext uri="{FF2B5EF4-FFF2-40B4-BE49-F238E27FC236}">
                  <a16:creationId xmlns:a16="http://schemas.microsoft.com/office/drawing/2014/main" id="{D927E81C-27BC-3B24-4DF8-04AD417EB500}"/>
                </a:ext>
              </a:extLst>
            </p:cNvPr>
            <p:cNvSpPr/>
            <p:nvPr/>
          </p:nvSpPr>
          <p:spPr>
            <a:xfrm>
              <a:off x="2482988" y="4130363"/>
              <a:ext cx="94200" cy="942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5" name="Google Shape;2131;p69">
              <a:extLst>
                <a:ext uri="{FF2B5EF4-FFF2-40B4-BE49-F238E27FC236}">
                  <a16:creationId xmlns:a16="http://schemas.microsoft.com/office/drawing/2014/main" id="{790F297A-19EB-6622-9504-F4B92D568968}"/>
                </a:ext>
              </a:extLst>
            </p:cNvPr>
            <p:cNvCxnSpPr/>
            <p:nvPr/>
          </p:nvCxnSpPr>
          <p:spPr>
            <a:xfrm rot="10800000" flipH="1">
              <a:off x="2040188" y="4177013"/>
              <a:ext cx="100800" cy="90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" name="Google Shape;2132;p69">
              <a:extLst>
                <a:ext uri="{FF2B5EF4-FFF2-40B4-BE49-F238E27FC236}">
                  <a16:creationId xmlns:a16="http://schemas.microsoft.com/office/drawing/2014/main" id="{6A306066-EDF7-3AFF-9EAD-D965264BDEFF}"/>
                </a:ext>
              </a:extLst>
            </p:cNvPr>
            <p:cNvSpPr/>
            <p:nvPr/>
          </p:nvSpPr>
          <p:spPr>
            <a:xfrm>
              <a:off x="2999288" y="4135588"/>
              <a:ext cx="43775" cy="83750"/>
            </a:xfrm>
            <a:custGeom>
              <a:avLst/>
              <a:gdLst/>
              <a:ahLst/>
              <a:cxnLst/>
              <a:rect l="l" t="t" r="r" b="b"/>
              <a:pathLst>
                <a:path w="3526" h="4068" extrusionOk="0">
                  <a:moveTo>
                    <a:pt x="3526" y="0"/>
                  </a:moveTo>
                  <a:lnTo>
                    <a:pt x="0" y="1944"/>
                  </a:lnTo>
                  <a:lnTo>
                    <a:pt x="3526" y="4068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" name="Google Shape;2133;p69">
              <a:extLst>
                <a:ext uri="{FF2B5EF4-FFF2-40B4-BE49-F238E27FC236}">
                  <a16:creationId xmlns:a16="http://schemas.microsoft.com/office/drawing/2014/main" id="{37BB633C-8371-C0F6-281F-E8A26929C8BE}"/>
                </a:ext>
              </a:extLst>
            </p:cNvPr>
            <p:cNvSpPr/>
            <p:nvPr/>
          </p:nvSpPr>
          <p:spPr>
            <a:xfrm>
              <a:off x="2313200" y="1193375"/>
              <a:ext cx="433800" cy="405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" name="Picture 19" descr="Timeline&#10;&#10;Description automatically generated">
            <a:extLst>
              <a:ext uri="{FF2B5EF4-FFF2-40B4-BE49-F238E27FC236}">
                <a16:creationId xmlns:a16="http://schemas.microsoft.com/office/drawing/2014/main" id="{D0C703FE-AE87-1082-5F90-ECC87216D3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049" y="957981"/>
            <a:ext cx="1519449" cy="3382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2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44C17DD-65AF-CA9F-E137-AC94DC4C62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357" y="974586"/>
            <a:ext cx="1530300" cy="340626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55347D6A-1C98-6181-D092-4168D0BF3FC5}"/>
              </a:ext>
            </a:extLst>
          </p:cNvPr>
          <p:cNvSpPr/>
          <p:nvPr/>
        </p:nvSpPr>
        <p:spPr>
          <a:xfrm>
            <a:off x="4649832" y="3641834"/>
            <a:ext cx="461825" cy="4177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62341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5" name="Google Shape;2125;p69"/>
          <p:cNvSpPr txBox="1">
            <a:spLocks noGrp="1"/>
          </p:cNvSpPr>
          <p:nvPr>
            <p:ph type="body" idx="1"/>
          </p:nvPr>
        </p:nvSpPr>
        <p:spPr>
          <a:xfrm>
            <a:off x="6049547" y="1708266"/>
            <a:ext cx="2984609" cy="26577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9105" indent="0" algn="l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Pada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tampilan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role organizer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event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baru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cara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mengisi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tanggal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judul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deskripsi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bahkan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gambar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sesuai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event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mereka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laksanakan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26" name="Google Shape;2126;p69"/>
          <p:cNvSpPr txBox="1">
            <a:spLocks noGrp="1"/>
          </p:cNvSpPr>
          <p:nvPr>
            <p:ph type="title"/>
          </p:nvPr>
        </p:nvSpPr>
        <p:spPr>
          <a:xfrm>
            <a:off x="6516363" y="942781"/>
            <a:ext cx="1937456" cy="4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5. Tampilan Membuat Event </a:t>
            </a:r>
            <a:endParaRPr dirty="0"/>
          </a:p>
        </p:txBody>
      </p:sp>
      <p:grpSp>
        <p:nvGrpSpPr>
          <p:cNvPr id="2127" name="Google Shape;2127;p69"/>
          <p:cNvGrpSpPr/>
          <p:nvPr/>
        </p:nvGrpSpPr>
        <p:grpSpPr>
          <a:xfrm>
            <a:off x="910385" y="599090"/>
            <a:ext cx="1736700" cy="4091151"/>
            <a:chOff x="1661750" y="1029425"/>
            <a:chExt cx="1736700" cy="3282900"/>
          </a:xfrm>
        </p:grpSpPr>
        <p:sp>
          <p:nvSpPr>
            <p:cNvPr id="2128" name="Google Shape;2128;p69"/>
            <p:cNvSpPr/>
            <p:nvPr/>
          </p:nvSpPr>
          <p:spPr>
            <a:xfrm>
              <a:off x="1661750" y="1029425"/>
              <a:ext cx="1736700" cy="3282900"/>
            </a:xfrm>
            <a:prstGeom prst="roundRect">
              <a:avLst>
                <a:gd name="adj" fmla="val 16726"/>
              </a:avLst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69"/>
            <p:cNvSpPr/>
            <p:nvPr/>
          </p:nvSpPr>
          <p:spPr>
            <a:xfrm>
              <a:off x="1764950" y="1317425"/>
              <a:ext cx="1530300" cy="2729400"/>
            </a:xfrm>
            <a:prstGeom prst="roundRect">
              <a:avLst>
                <a:gd name="adj" fmla="val 0"/>
              </a:avLst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69"/>
            <p:cNvSpPr/>
            <p:nvPr/>
          </p:nvSpPr>
          <p:spPr>
            <a:xfrm>
              <a:off x="2482988" y="4130363"/>
              <a:ext cx="94200" cy="942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31" name="Google Shape;2131;p69"/>
            <p:cNvCxnSpPr/>
            <p:nvPr/>
          </p:nvCxnSpPr>
          <p:spPr>
            <a:xfrm rot="10800000" flipH="1">
              <a:off x="2040188" y="4177013"/>
              <a:ext cx="100800" cy="90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32" name="Google Shape;2132;p69"/>
            <p:cNvSpPr/>
            <p:nvPr/>
          </p:nvSpPr>
          <p:spPr>
            <a:xfrm>
              <a:off x="2999288" y="4135588"/>
              <a:ext cx="43775" cy="83750"/>
            </a:xfrm>
            <a:custGeom>
              <a:avLst/>
              <a:gdLst/>
              <a:ahLst/>
              <a:cxnLst/>
              <a:rect l="l" t="t" r="r" b="b"/>
              <a:pathLst>
                <a:path w="3526" h="4068" extrusionOk="0">
                  <a:moveTo>
                    <a:pt x="3526" y="0"/>
                  </a:moveTo>
                  <a:lnTo>
                    <a:pt x="0" y="1944"/>
                  </a:lnTo>
                  <a:lnTo>
                    <a:pt x="3526" y="4068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33" name="Google Shape;2133;p69"/>
            <p:cNvSpPr/>
            <p:nvPr/>
          </p:nvSpPr>
          <p:spPr>
            <a:xfrm>
              <a:off x="2313200" y="1193375"/>
              <a:ext cx="433800" cy="405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27;p69">
            <a:extLst>
              <a:ext uri="{FF2B5EF4-FFF2-40B4-BE49-F238E27FC236}">
                <a16:creationId xmlns:a16="http://schemas.microsoft.com/office/drawing/2014/main" id="{E5BB43E6-25B2-4632-1684-B03FC91EE46F}"/>
              </a:ext>
            </a:extLst>
          </p:cNvPr>
          <p:cNvGrpSpPr/>
          <p:nvPr/>
        </p:nvGrpSpPr>
        <p:grpSpPr>
          <a:xfrm>
            <a:off x="2771471" y="599090"/>
            <a:ext cx="1736700" cy="4091151"/>
            <a:chOff x="1661750" y="1029425"/>
            <a:chExt cx="1736700" cy="3282900"/>
          </a:xfrm>
        </p:grpSpPr>
        <p:sp>
          <p:nvSpPr>
            <p:cNvPr id="22" name="Google Shape;2128;p69">
              <a:extLst>
                <a:ext uri="{FF2B5EF4-FFF2-40B4-BE49-F238E27FC236}">
                  <a16:creationId xmlns:a16="http://schemas.microsoft.com/office/drawing/2014/main" id="{E0E68D42-DB1A-A4E5-EE61-ED3486ABDAC6}"/>
                </a:ext>
              </a:extLst>
            </p:cNvPr>
            <p:cNvSpPr/>
            <p:nvPr/>
          </p:nvSpPr>
          <p:spPr>
            <a:xfrm>
              <a:off x="1661750" y="1029425"/>
              <a:ext cx="1736700" cy="3282900"/>
            </a:xfrm>
            <a:prstGeom prst="roundRect">
              <a:avLst>
                <a:gd name="adj" fmla="val 16726"/>
              </a:avLst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129;p69">
              <a:extLst>
                <a:ext uri="{FF2B5EF4-FFF2-40B4-BE49-F238E27FC236}">
                  <a16:creationId xmlns:a16="http://schemas.microsoft.com/office/drawing/2014/main" id="{7EC24FB8-B7F0-08DE-1550-B27EB9FDEC9D}"/>
                </a:ext>
              </a:extLst>
            </p:cNvPr>
            <p:cNvSpPr/>
            <p:nvPr/>
          </p:nvSpPr>
          <p:spPr>
            <a:xfrm>
              <a:off x="1764950" y="1317425"/>
              <a:ext cx="1530300" cy="2729400"/>
            </a:xfrm>
            <a:prstGeom prst="roundRect">
              <a:avLst>
                <a:gd name="adj" fmla="val 0"/>
              </a:avLst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130;p69">
              <a:extLst>
                <a:ext uri="{FF2B5EF4-FFF2-40B4-BE49-F238E27FC236}">
                  <a16:creationId xmlns:a16="http://schemas.microsoft.com/office/drawing/2014/main" id="{D927E81C-27BC-3B24-4DF8-04AD417EB500}"/>
                </a:ext>
              </a:extLst>
            </p:cNvPr>
            <p:cNvSpPr/>
            <p:nvPr/>
          </p:nvSpPr>
          <p:spPr>
            <a:xfrm>
              <a:off x="2482988" y="4130363"/>
              <a:ext cx="94200" cy="942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5" name="Google Shape;2131;p69">
              <a:extLst>
                <a:ext uri="{FF2B5EF4-FFF2-40B4-BE49-F238E27FC236}">
                  <a16:creationId xmlns:a16="http://schemas.microsoft.com/office/drawing/2014/main" id="{790F297A-19EB-6622-9504-F4B92D568968}"/>
                </a:ext>
              </a:extLst>
            </p:cNvPr>
            <p:cNvCxnSpPr/>
            <p:nvPr/>
          </p:nvCxnSpPr>
          <p:spPr>
            <a:xfrm rot="10800000" flipH="1">
              <a:off x="2040188" y="4177013"/>
              <a:ext cx="100800" cy="90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" name="Google Shape;2132;p69">
              <a:extLst>
                <a:ext uri="{FF2B5EF4-FFF2-40B4-BE49-F238E27FC236}">
                  <a16:creationId xmlns:a16="http://schemas.microsoft.com/office/drawing/2014/main" id="{6A306066-EDF7-3AFF-9EAD-D965264BDEFF}"/>
                </a:ext>
              </a:extLst>
            </p:cNvPr>
            <p:cNvSpPr/>
            <p:nvPr/>
          </p:nvSpPr>
          <p:spPr>
            <a:xfrm>
              <a:off x="2999288" y="4135588"/>
              <a:ext cx="43775" cy="83750"/>
            </a:xfrm>
            <a:custGeom>
              <a:avLst/>
              <a:gdLst/>
              <a:ahLst/>
              <a:cxnLst/>
              <a:rect l="l" t="t" r="r" b="b"/>
              <a:pathLst>
                <a:path w="3526" h="4068" extrusionOk="0">
                  <a:moveTo>
                    <a:pt x="3526" y="0"/>
                  </a:moveTo>
                  <a:lnTo>
                    <a:pt x="0" y="1944"/>
                  </a:lnTo>
                  <a:lnTo>
                    <a:pt x="3526" y="4068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" name="Google Shape;2133;p69">
              <a:extLst>
                <a:ext uri="{FF2B5EF4-FFF2-40B4-BE49-F238E27FC236}">
                  <a16:creationId xmlns:a16="http://schemas.microsoft.com/office/drawing/2014/main" id="{37BB633C-8371-C0F6-281F-E8A26929C8BE}"/>
                </a:ext>
              </a:extLst>
            </p:cNvPr>
            <p:cNvSpPr/>
            <p:nvPr/>
          </p:nvSpPr>
          <p:spPr>
            <a:xfrm>
              <a:off x="2313200" y="1193375"/>
              <a:ext cx="433800" cy="405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0A43CCEA-A83A-1DC2-354F-BA07A93962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585" y="956751"/>
            <a:ext cx="1530300" cy="3406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29" descr="Diagram&#10;&#10;Description automatically generated">
            <a:extLst>
              <a:ext uri="{FF2B5EF4-FFF2-40B4-BE49-F238E27FC236}">
                <a16:creationId xmlns:a16="http://schemas.microsoft.com/office/drawing/2014/main" id="{7F596DA1-FFF1-E0C0-B3C2-891376395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671" y="956751"/>
            <a:ext cx="1530300" cy="3406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CE286A7-8E66-689A-2F3A-895EF1154D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163" y="958722"/>
            <a:ext cx="1521800" cy="33873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" name="Google Shape;2127;p69">
            <a:extLst>
              <a:ext uri="{FF2B5EF4-FFF2-40B4-BE49-F238E27FC236}">
                <a16:creationId xmlns:a16="http://schemas.microsoft.com/office/drawing/2014/main" id="{B8B94038-0AF5-4386-380D-D4E6938F9085}"/>
              </a:ext>
            </a:extLst>
          </p:cNvPr>
          <p:cNvGrpSpPr/>
          <p:nvPr/>
        </p:nvGrpSpPr>
        <p:grpSpPr>
          <a:xfrm>
            <a:off x="4676463" y="599090"/>
            <a:ext cx="1736700" cy="4091151"/>
            <a:chOff x="1661750" y="1029425"/>
            <a:chExt cx="1736700" cy="3282900"/>
          </a:xfrm>
        </p:grpSpPr>
        <p:sp>
          <p:nvSpPr>
            <p:cNvPr id="33" name="Google Shape;2128;p69">
              <a:extLst>
                <a:ext uri="{FF2B5EF4-FFF2-40B4-BE49-F238E27FC236}">
                  <a16:creationId xmlns:a16="http://schemas.microsoft.com/office/drawing/2014/main" id="{AFF5597F-BCC2-C368-D40A-0B071C242597}"/>
                </a:ext>
              </a:extLst>
            </p:cNvPr>
            <p:cNvSpPr/>
            <p:nvPr/>
          </p:nvSpPr>
          <p:spPr>
            <a:xfrm>
              <a:off x="1661750" y="1029425"/>
              <a:ext cx="1736700" cy="3282900"/>
            </a:xfrm>
            <a:prstGeom prst="roundRect">
              <a:avLst>
                <a:gd name="adj" fmla="val 16726"/>
              </a:avLst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29;p69">
              <a:extLst>
                <a:ext uri="{FF2B5EF4-FFF2-40B4-BE49-F238E27FC236}">
                  <a16:creationId xmlns:a16="http://schemas.microsoft.com/office/drawing/2014/main" id="{8256CEA3-94F9-7AA1-9B01-E357317D55DA}"/>
                </a:ext>
              </a:extLst>
            </p:cNvPr>
            <p:cNvSpPr/>
            <p:nvPr/>
          </p:nvSpPr>
          <p:spPr>
            <a:xfrm>
              <a:off x="1764950" y="1317425"/>
              <a:ext cx="1530300" cy="2729400"/>
            </a:xfrm>
            <a:prstGeom prst="roundRect">
              <a:avLst>
                <a:gd name="adj" fmla="val 0"/>
              </a:avLst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130;p69">
              <a:extLst>
                <a:ext uri="{FF2B5EF4-FFF2-40B4-BE49-F238E27FC236}">
                  <a16:creationId xmlns:a16="http://schemas.microsoft.com/office/drawing/2014/main" id="{1A557000-EFAF-E638-AE9F-EF9558246146}"/>
                </a:ext>
              </a:extLst>
            </p:cNvPr>
            <p:cNvSpPr/>
            <p:nvPr/>
          </p:nvSpPr>
          <p:spPr>
            <a:xfrm>
              <a:off x="2482988" y="4130363"/>
              <a:ext cx="94200" cy="942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6" name="Google Shape;2131;p69">
              <a:extLst>
                <a:ext uri="{FF2B5EF4-FFF2-40B4-BE49-F238E27FC236}">
                  <a16:creationId xmlns:a16="http://schemas.microsoft.com/office/drawing/2014/main" id="{E0C759AF-C919-A0AC-18FF-4093D208BAA1}"/>
                </a:ext>
              </a:extLst>
            </p:cNvPr>
            <p:cNvCxnSpPr/>
            <p:nvPr/>
          </p:nvCxnSpPr>
          <p:spPr>
            <a:xfrm rot="10800000" flipH="1">
              <a:off x="2040188" y="4177013"/>
              <a:ext cx="100800" cy="90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" name="Google Shape;2132;p69">
              <a:extLst>
                <a:ext uri="{FF2B5EF4-FFF2-40B4-BE49-F238E27FC236}">
                  <a16:creationId xmlns:a16="http://schemas.microsoft.com/office/drawing/2014/main" id="{7D0515B7-BFF0-64AD-E5C4-A59766FC0D32}"/>
                </a:ext>
              </a:extLst>
            </p:cNvPr>
            <p:cNvSpPr/>
            <p:nvPr/>
          </p:nvSpPr>
          <p:spPr>
            <a:xfrm>
              <a:off x="2999288" y="4135588"/>
              <a:ext cx="43775" cy="83750"/>
            </a:xfrm>
            <a:custGeom>
              <a:avLst/>
              <a:gdLst/>
              <a:ahLst/>
              <a:cxnLst/>
              <a:rect l="l" t="t" r="r" b="b"/>
              <a:pathLst>
                <a:path w="3526" h="4068" extrusionOk="0">
                  <a:moveTo>
                    <a:pt x="3526" y="0"/>
                  </a:moveTo>
                  <a:lnTo>
                    <a:pt x="0" y="1944"/>
                  </a:lnTo>
                  <a:lnTo>
                    <a:pt x="3526" y="4068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" name="Google Shape;2133;p69">
              <a:extLst>
                <a:ext uri="{FF2B5EF4-FFF2-40B4-BE49-F238E27FC236}">
                  <a16:creationId xmlns:a16="http://schemas.microsoft.com/office/drawing/2014/main" id="{2F43B9F9-FB6C-FE09-C30E-583D79BB94A7}"/>
                </a:ext>
              </a:extLst>
            </p:cNvPr>
            <p:cNvSpPr/>
            <p:nvPr/>
          </p:nvSpPr>
          <p:spPr>
            <a:xfrm>
              <a:off x="2313200" y="1193375"/>
              <a:ext cx="433800" cy="405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80973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5" name="Google Shape;2125;p69"/>
          <p:cNvSpPr txBox="1">
            <a:spLocks noGrp="1"/>
          </p:cNvSpPr>
          <p:nvPr>
            <p:ph type="body" idx="1"/>
          </p:nvPr>
        </p:nvSpPr>
        <p:spPr>
          <a:xfrm>
            <a:off x="5088399" y="1572872"/>
            <a:ext cx="3322504" cy="27751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2460" indent="0" algn="l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Pada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tampilan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event,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terdapat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beberapa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event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berlangsung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dimana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meng-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klik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event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membaca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detailnya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juga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mendaftar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mengikuti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event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26" name="Google Shape;2126;p69"/>
          <p:cNvSpPr txBox="1">
            <a:spLocks noGrp="1"/>
          </p:cNvSpPr>
          <p:nvPr>
            <p:ph type="title"/>
          </p:nvPr>
        </p:nvSpPr>
        <p:spPr>
          <a:xfrm>
            <a:off x="5767532" y="1171056"/>
            <a:ext cx="2305475" cy="4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6. Tampilan Event</a:t>
            </a:r>
            <a:endParaRPr dirty="0"/>
          </a:p>
        </p:txBody>
      </p:sp>
      <p:grpSp>
        <p:nvGrpSpPr>
          <p:cNvPr id="2127" name="Google Shape;2127;p69"/>
          <p:cNvGrpSpPr/>
          <p:nvPr/>
        </p:nvGrpSpPr>
        <p:grpSpPr>
          <a:xfrm>
            <a:off x="1301754" y="599090"/>
            <a:ext cx="1924215" cy="4091151"/>
            <a:chOff x="1661750" y="1029425"/>
            <a:chExt cx="1736700" cy="3282900"/>
          </a:xfrm>
        </p:grpSpPr>
        <p:sp>
          <p:nvSpPr>
            <p:cNvPr id="2128" name="Google Shape;2128;p69"/>
            <p:cNvSpPr/>
            <p:nvPr/>
          </p:nvSpPr>
          <p:spPr>
            <a:xfrm>
              <a:off x="1661750" y="1029425"/>
              <a:ext cx="1736700" cy="3282900"/>
            </a:xfrm>
            <a:prstGeom prst="roundRect">
              <a:avLst>
                <a:gd name="adj" fmla="val 16726"/>
              </a:avLst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69"/>
            <p:cNvSpPr/>
            <p:nvPr/>
          </p:nvSpPr>
          <p:spPr>
            <a:xfrm>
              <a:off x="1764950" y="1317425"/>
              <a:ext cx="1530300" cy="2729400"/>
            </a:xfrm>
            <a:prstGeom prst="roundRect">
              <a:avLst>
                <a:gd name="adj" fmla="val 0"/>
              </a:avLst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69"/>
            <p:cNvSpPr/>
            <p:nvPr/>
          </p:nvSpPr>
          <p:spPr>
            <a:xfrm>
              <a:off x="2482988" y="4130363"/>
              <a:ext cx="94200" cy="942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31" name="Google Shape;2131;p69"/>
            <p:cNvCxnSpPr/>
            <p:nvPr/>
          </p:nvCxnSpPr>
          <p:spPr>
            <a:xfrm rot="10800000" flipH="1">
              <a:off x="2040188" y="4177013"/>
              <a:ext cx="100800" cy="90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32" name="Google Shape;2132;p69"/>
            <p:cNvSpPr/>
            <p:nvPr/>
          </p:nvSpPr>
          <p:spPr>
            <a:xfrm>
              <a:off x="2999288" y="4135588"/>
              <a:ext cx="43775" cy="83750"/>
            </a:xfrm>
            <a:custGeom>
              <a:avLst/>
              <a:gdLst/>
              <a:ahLst/>
              <a:cxnLst/>
              <a:rect l="l" t="t" r="r" b="b"/>
              <a:pathLst>
                <a:path w="3526" h="4068" extrusionOk="0">
                  <a:moveTo>
                    <a:pt x="3526" y="0"/>
                  </a:moveTo>
                  <a:lnTo>
                    <a:pt x="0" y="1944"/>
                  </a:lnTo>
                  <a:lnTo>
                    <a:pt x="3526" y="4068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33" name="Google Shape;2133;p69"/>
            <p:cNvSpPr/>
            <p:nvPr/>
          </p:nvSpPr>
          <p:spPr>
            <a:xfrm>
              <a:off x="2313200" y="1193375"/>
              <a:ext cx="433800" cy="405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27;p69">
            <a:extLst>
              <a:ext uri="{FF2B5EF4-FFF2-40B4-BE49-F238E27FC236}">
                <a16:creationId xmlns:a16="http://schemas.microsoft.com/office/drawing/2014/main" id="{E5BB43E6-25B2-4632-1684-B03FC91EE46F}"/>
              </a:ext>
            </a:extLst>
          </p:cNvPr>
          <p:cNvGrpSpPr/>
          <p:nvPr/>
        </p:nvGrpSpPr>
        <p:grpSpPr>
          <a:xfrm>
            <a:off x="3478156" y="599090"/>
            <a:ext cx="1937455" cy="4091151"/>
            <a:chOff x="1661750" y="1029425"/>
            <a:chExt cx="1736700" cy="3282900"/>
          </a:xfrm>
        </p:grpSpPr>
        <p:sp>
          <p:nvSpPr>
            <p:cNvPr id="22" name="Google Shape;2128;p69">
              <a:extLst>
                <a:ext uri="{FF2B5EF4-FFF2-40B4-BE49-F238E27FC236}">
                  <a16:creationId xmlns:a16="http://schemas.microsoft.com/office/drawing/2014/main" id="{E0E68D42-DB1A-A4E5-EE61-ED3486ABDAC6}"/>
                </a:ext>
              </a:extLst>
            </p:cNvPr>
            <p:cNvSpPr/>
            <p:nvPr/>
          </p:nvSpPr>
          <p:spPr>
            <a:xfrm>
              <a:off x="1661750" y="1029425"/>
              <a:ext cx="1736700" cy="3282900"/>
            </a:xfrm>
            <a:prstGeom prst="roundRect">
              <a:avLst>
                <a:gd name="adj" fmla="val 16726"/>
              </a:avLst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129;p69">
              <a:extLst>
                <a:ext uri="{FF2B5EF4-FFF2-40B4-BE49-F238E27FC236}">
                  <a16:creationId xmlns:a16="http://schemas.microsoft.com/office/drawing/2014/main" id="{7EC24FB8-B7F0-08DE-1550-B27EB9FDEC9D}"/>
                </a:ext>
              </a:extLst>
            </p:cNvPr>
            <p:cNvSpPr/>
            <p:nvPr/>
          </p:nvSpPr>
          <p:spPr>
            <a:xfrm>
              <a:off x="1764950" y="1317425"/>
              <a:ext cx="1530300" cy="2729400"/>
            </a:xfrm>
            <a:prstGeom prst="roundRect">
              <a:avLst>
                <a:gd name="adj" fmla="val 0"/>
              </a:avLst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130;p69">
              <a:extLst>
                <a:ext uri="{FF2B5EF4-FFF2-40B4-BE49-F238E27FC236}">
                  <a16:creationId xmlns:a16="http://schemas.microsoft.com/office/drawing/2014/main" id="{D927E81C-27BC-3B24-4DF8-04AD417EB500}"/>
                </a:ext>
              </a:extLst>
            </p:cNvPr>
            <p:cNvSpPr/>
            <p:nvPr/>
          </p:nvSpPr>
          <p:spPr>
            <a:xfrm>
              <a:off x="2482988" y="4130363"/>
              <a:ext cx="94200" cy="942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5" name="Google Shape;2131;p69">
              <a:extLst>
                <a:ext uri="{FF2B5EF4-FFF2-40B4-BE49-F238E27FC236}">
                  <a16:creationId xmlns:a16="http://schemas.microsoft.com/office/drawing/2014/main" id="{790F297A-19EB-6622-9504-F4B92D568968}"/>
                </a:ext>
              </a:extLst>
            </p:cNvPr>
            <p:cNvCxnSpPr/>
            <p:nvPr/>
          </p:nvCxnSpPr>
          <p:spPr>
            <a:xfrm rot="10800000" flipH="1">
              <a:off x="2040188" y="4177013"/>
              <a:ext cx="100800" cy="90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" name="Google Shape;2132;p69">
              <a:extLst>
                <a:ext uri="{FF2B5EF4-FFF2-40B4-BE49-F238E27FC236}">
                  <a16:creationId xmlns:a16="http://schemas.microsoft.com/office/drawing/2014/main" id="{6A306066-EDF7-3AFF-9EAD-D965264BDEFF}"/>
                </a:ext>
              </a:extLst>
            </p:cNvPr>
            <p:cNvSpPr/>
            <p:nvPr/>
          </p:nvSpPr>
          <p:spPr>
            <a:xfrm>
              <a:off x="2999288" y="4135588"/>
              <a:ext cx="43775" cy="83750"/>
            </a:xfrm>
            <a:custGeom>
              <a:avLst/>
              <a:gdLst/>
              <a:ahLst/>
              <a:cxnLst/>
              <a:rect l="l" t="t" r="r" b="b"/>
              <a:pathLst>
                <a:path w="3526" h="4068" extrusionOk="0">
                  <a:moveTo>
                    <a:pt x="3526" y="0"/>
                  </a:moveTo>
                  <a:lnTo>
                    <a:pt x="0" y="1944"/>
                  </a:lnTo>
                  <a:lnTo>
                    <a:pt x="3526" y="4068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" name="Google Shape;2133;p69">
              <a:extLst>
                <a:ext uri="{FF2B5EF4-FFF2-40B4-BE49-F238E27FC236}">
                  <a16:creationId xmlns:a16="http://schemas.microsoft.com/office/drawing/2014/main" id="{37BB633C-8371-C0F6-281F-E8A26929C8BE}"/>
                </a:ext>
              </a:extLst>
            </p:cNvPr>
            <p:cNvSpPr/>
            <p:nvPr/>
          </p:nvSpPr>
          <p:spPr>
            <a:xfrm>
              <a:off x="2313200" y="1193375"/>
              <a:ext cx="433800" cy="405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2C9BBBE7-8F2F-920F-27F1-9F9B350199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75"/>
          <a:stretch/>
        </p:blipFill>
        <p:spPr bwMode="auto">
          <a:xfrm>
            <a:off x="1404954" y="965531"/>
            <a:ext cx="1695529" cy="3384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80F7C6B-FFF5-36C5-6543-23D3D2BEBCE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03"/>
          <a:stretch/>
        </p:blipFill>
        <p:spPr bwMode="auto">
          <a:xfrm>
            <a:off x="3617986" y="972374"/>
            <a:ext cx="1674612" cy="33756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1487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5" name="Google Shape;2125;p69"/>
          <p:cNvSpPr txBox="1">
            <a:spLocks noGrp="1"/>
          </p:cNvSpPr>
          <p:nvPr>
            <p:ph type="body" idx="1"/>
          </p:nvPr>
        </p:nvSpPr>
        <p:spPr>
          <a:xfrm>
            <a:off x="3351699" y="1580756"/>
            <a:ext cx="4318225" cy="26049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2460" indent="0" algn="l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Pada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tampilan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History,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terdapat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event-event yang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sudah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pernah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kita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ikuti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Kita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melihat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kembali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detail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event-event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26" name="Google Shape;2126;p69"/>
          <p:cNvSpPr txBox="1">
            <a:spLocks noGrp="1"/>
          </p:cNvSpPr>
          <p:nvPr>
            <p:ph type="title"/>
          </p:nvPr>
        </p:nvSpPr>
        <p:spPr>
          <a:xfrm>
            <a:off x="4030833" y="1178939"/>
            <a:ext cx="2503456" cy="4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7. Tampilan History</a:t>
            </a:r>
            <a:endParaRPr dirty="0"/>
          </a:p>
        </p:txBody>
      </p:sp>
      <p:grpSp>
        <p:nvGrpSpPr>
          <p:cNvPr id="2127" name="Google Shape;2127;p69"/>
          <p:cNvGrpSpPr/>
          <p:nvPr/>
        </p:nvGrpSpPr>
        <p:grpSpPr>
          <a:xfrm>
            <a:off x="1829900" y="526174"/>
            <a:ext cx="2095714" cy="4091151"/>
            <a:chOff x="1661750" y="1029425"/>
            <a:chExt cx="1736700" cy="3282900"/>
          </a:xfrm>
        </p:grpSpPr>
        <p:sp>
          <p:nvSpPr>
            <p:cNvPr id="2128" name="Google Shape;2128;p69"/>
            <p:cNvSpPr/>
            <p:nvPr/>
          </p:nvSpPr>
          <p:spPr>
            <a:xfrm>
              <a:off x="1661750" y="1029425"/>
              <a:ext cx="1736700" cy="3282900"/>
            </a:xfrm>
            <a:prstGeom prst="roundRect">
              <a:avLst>
                <a:gd name="adj" fmla="val 16726"/>
              </a:avLst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69"/>
            <p:cNvSpPr/>
            <p:nvPr/>
          </p:nvSpPr>
          <p:spPr>
            <a:xfrm>
              <a:off x="1764950" y="1317425"/>
              <a:ext cx="1530300" cy="2729400"/>
            </a:xfrm>
            <a:prstGeom prst="roundRect">
              <a:avLst>
                <a:gd name="adj" fmla="val 0"/>
              </a:avLst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69"/>
            <p:cNvSpPr/>
            <p:nvPr/>
          </p:nvSpPr>
          <p:spPr>
            <a:xfrm>
              <a:off x="2482988" y="4130363"/>
              <a:ext cx="94200" cy="942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31" name="Google Shape;2131;p69"/>
            <p:cNvCxnSpPr/>
            <p:nvPr/>
          </p:nvCxnSpPr>
          <p:spPr>
            <a:xfrm rot="10800000" flipH="1">
              <a:off x="2040188" y="4177013"/>
              <a:ext cx="100800" cy="90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32" name="Google Shape;2132;p69"/>
            <p:cNvSpPr/>
            <p:nvPr/>
          </p:nvSpPr>
          <p:spPr>
            <a:xfrm>
              <a:off x="2999288" y="4135588"/>
              <a:ext cx="43775" cy="83750"/>
            </a:xfrm>
            <a:custGeom>
              <a:avLst/>
              <a:gdLst/>
              <a:ahLst/>
              <a:cxnLst/>
              <a:rect l="l" t="t" r="r" b="b"/>
              <a:pathLst>
                <a:path w="3526" h="4068" extrusionOk="0">
                  <a:moveTo>
                    <a:pt x="3526" y="0"/>
                  </a:moveTo>
                  <a:lnTo>
                    <a:pt x="0" y="1944"/>
                  </a:lnTo>
                  <a:lnTo>
                    <a:pt x="3526" y="4068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33" name="Google Shape;2133;p69"/>
            <p:cNvSpPr/>
            <p:nvPr/>
          </p:nvSpPr>
          <p:spPr>
            <a:xfrm>
              <a:off x="2313200" y="1193375"/>
              <a:ext cx="433800" cy="405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26F6B131-C057-988C-AECB-5F4B32EE92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82"/>
          <a:stretch/>
        </p:blipFill>
        <p:spPr bwMode="auto">
          <a:xfrm>
            <a:off x="1970199" y="900846"/>
            <a:ext cx="1830882" cy="33733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703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5" name="Google Shape;2125;p69"/>
          <p:cNvSpPr txBox="1">
            <a:spLocks noGrp="1"/>
          </p:cNvSpPr>
          <p:nvPr>
            <p:ph type="body" idx="1"/>
          </p:nvPr>
        </p:nvSpPr>
        <p:spPr>
          <a:xfrm>
            <a:off x="3443936" y="1843709"/>
            <a:ext cx="4318225" cy="26049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2460" indent="0" algn="l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Pada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tampilan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Edit Event, event organizer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mengedit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detail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event yang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mereka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laksanakan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apabila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detail yang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kurang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jelas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ataupun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belum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tercantum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detail yang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sebelumnya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mereka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upload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26" name="Google Shape;2126;p69"/>
          <p:cNvSpPr txBox="1">
            <a:spLocks noGrp="1"/>
          </p:cNvSpPr>
          <p:nvPr>
            <p:ph type="title"/>
          </p:nvPr>
        </p:nvSpPr>
        <p:spPr>
          <a:xfrm>
            <a:off x="4030833" y="1178939"/>
            <a:ext cx="1937456" cy="4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8. Tampilan Edit Event</a:t>
            </a:r>
            <a:endParaRPr dirty="0"/>
          </a:p>
        </p:txBody>
      </p:sp>
      <p:grpSp>
        <p:nvGrpSpPr>
          <p:cNvPr id="2127" name="Google Shape;2127;p69"/>
          <p:cNvGrpSpPr/>
          <p:nvPr/>
        </p:nvGrpSpPr>
        <p:grpSpPr>
          <a:xfrm>
            <a:off x="1829900" y="526174"/>
            <a:ext cx="2095714" cy="4091151"/>
            <a:chOff x="1661750" y="1029425"/>
            <a:chExt cx="1736700" cy="3282900"/>
          </a:xfrm>
        </p:grpSpPr>
        <p:sp>
          <p:nvSpPr>
            <p:cNvPr id="2128" name="Google Shape;2128;p69"/>
            <p:cNvSpPr/>
            <p:nvPr/>
          </p:nvSpPr>
          <p:spPr>
            <a:xfrm>
              <a:off x="1661750" y="1029425"/>
              <a:ext cx="1736700" cy="3282900"/>
            </a:xfrm>
            <a:prstGeom prst="roundRect">
              <a:avLst>
                <a:gd name="adj" fmla="val 16726"/>
              </a:avLst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69"/>
            <p:cNvSpPr/>
            <p:nvPr/>
          </p:nvSpPr>
          <p:spPr>
            <a:xfrm>
              <a:off x="1764950" y="1317425"/>
              <a:ext cx="1530300" cy="2729400"/>
            </a:xfrm>
            <a:prstGeom prst="roundRect">
              <a:avLst>
                <a:gd name="adj" fmla="val 0"/>
              </a:avLst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69"/>
            <p:cNvSpPr/>
            <p:nvPr/>
          </p:nvSpPr>
          <p:spPr>
            <a:xfrm>
              <a:off x="2482988" y="4130363"/>
              <a:ext cx="94200" cy="942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31" name="Google Shape;2131;p69"/>
            <p:cNvCxnSpPr/>
            <p:nvPr/>
          </p:nvCxnSpPr>
          <p:spPr>
            <a:xfrm rot="10800000" flipH="1">
              <a:off x="2040188" y="4177013"/>
              <a:ext cx="100800" cy="90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32" name="Google Shape;2132;p69"/>
            <p:cNvSpPr/>
            <p:nvPr/>
          </p:nvSpPr>
          <p:spPr>
            <a:xfrm>
              <a:off x="2999288" y="4135588"/>
              <a:ext cx="43775" cy="83750"/>
            </a:xfrm>
            <a:custGeom>
              <a:avLst/>
              <a:gdLst/>
              <a:ahLst/>
              <a:cxnLst/>
              <a:rect l="l" t="t" r="r" b="b"/>
              <a:pathLst>
                <a:path w="3526" h="4068" extrusionOk="0">
                  <a:moveTo>
                    <a:pt x="3526" y="0"/>
                  </a:moveTo>
                  <a:lnTo>
                    <a:pt x="0" y="1944"/>
                  </a:lnTo>
                  <a:lnTo>
                    <a:pt x="3526" y="4068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33" name="Google Shape;2133;p69"/>
            <p:cNvSpPr/>
            <p:nvPr/>
          </p:nvSpPr>
          <p:spPr>
            <a:xfrm>
              <a:off x="2313200" y="1193375"/>
              <a:ext cx="433800" cy="405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B1A8487-B4D4-1139-E929-BD8456355D6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13"/>
          <a:stretch/>
        </p:blipFill>
        <p:spPr bwMode="auto">
          <a:xfrm>
            <a:off x="1963235" y="907342"/>
            <a:ext cx="1837846" cy="33668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3135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5" name="Google Shape;2125;p69"/>
          <p:cNvSpPr txBox="1">
            <a:spLocks noGrp="1"/>
          </p:cNvSpPr>
          <p:nvPr>
            <p:ph type="body" idx="1"/>
          </p:nvPr>
        </p:nvSpPr>
        <p:spPr>
          <a:xfrm>
            <a:off x="3399213" y="1902966"/>
            <a:ext cx="4318225" cy="26049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2460" indent="0" algn="l">
              <a:lnSpc>
                <a:spcPct val="115000"/>
              </a:lnSpc>
              <a:spcAft>
                <a:spcPts val="800"/>
              </a:spcAft>
              <a:buNone/>
            </a:pPr>
            <a:r>
              <a:rPr lang="it-IT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Pada tampilan ini, participant ataupun event organizer dapat mengubah data yang telah mereka isi sebelumnya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26" name="Google Shape;2126;p69"/>
          <p:cNvSpPr txBox="1">
            <a:spLocks noGrp="1"/>
          </p:cNvSpPr>
          <p:nvPr>
            <p:ph type="title"/>
          </p:nvPr>
        </p:nvSpPr>
        <p:spPr>
          <a:xfrm>
            <a:off x="4030833" y="1178939"/>
            <a:ext cx="1937456" cy="4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9. Tampulan Edit Profile</a:t>
            </a:r>
            <a:endParaRPr dirty="0"/>
          </a:p>
        </p:txBody>
      </p:sp>
      <p:grpSp>
        <p:nvGrpSpPr>
          <p:cNvPr id="2127" name="Google Shape;2127;p69"/>
          <p:cNvGrpSpPr/>
          <p:nvPr/>
        </p:nvGrpSpPr>
        <p:grpSpPr>
          <a:xfrm>
            <a:off x="1829900" y="526174"/>
            <a:ext cx="2095714" cy="4091151"/>
            <a:chOff x="1661750" y="1029425"/>
            <a:chExt cx="1736700" cy="3282900"/>
          </a:xfrm>
        </p:grpSpPr>
        <p:sp>
          <p:nvSpPr>
            <p:cNvPr id="2128" name="Google Shape;2128;p69"/>
            <p:cNvSpPr/>
            <p:nvPr/>
          </p:nvSpPr>
          <p:spPr>
            <a:xfrm>
              <a:off x="1661750" y="1029425"/>
              <a:ext cx="1736700" cy="3282900"/>
            </a:xfrm>
            <a:prstGeom prst="roundRect">
              <a:avLst>
                <a:gd name="adj" fmla="val 16726"/>
              </a:avLst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69"/>
            <p:cNvSpPr/>
            <p:nvPr/>
          </p:nvSpPr>
          <p:spPr>
            <a:xfrm>
              <a:off x="1764950" y="1317425"/>
              <a:ext cx="1530300" cy="2729400"/>
            </a:xfrm>
            <a:prstGeom prst="roundRect">
              <a:avLst>
                <a:gd name="adj" fmla="val 0"/>
              </a:avLst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69"/>
            <p:cNvSpPr/>
            <p:nvPr/>
          </p:nvSpPr>
          <p:spPr>
            <a:xfrm>
              <a:off x="2482988" y="4130363"/>
              <a:ext cx="94200" cy="942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31" name="Google Shape;2131;p69"/>
            <p:cNvCxnSpPr/>
            <p:nvPr/>
          </p:nvCxnSpPr>
          <p:spPr>
            <a:xfrm rot="10800000" flipH="1">
              <a:off x="2040188" y="4177013"/>
              <a:ext cx="100800" cy="90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32" name="Google Shape;2132;p69"/>
            <p:cNvSpPr/>
            <p:nvPr/>
          </p:nvSpPr>
          <p:spPr>
            <a:xfrm>
              <a:off x="2999288" y="4135588"/>
              <a:ext cx="43775" cy="83750"/>
            </a:xfrm>
            <a:custGeom>
              <a:avLst/>
              <a:gdLst/>
              <a:ahLst/>
              <a:cxnLst/>
              <a:rect l="l" t="t" r="r" b="b"/>
              <a:pathLst>
                <a:path w="3526" h="4068" extrusionOk="0">
                  <a:moveTo>
                    <a:pt x="3526" y="0"/>
                  </a:moveTo>
                  <a:lnTo>
                    <a:pt x="0" y="1944"/>
                  </a:lnTo>
                  <a:lnTo>
                    <a:pt x="3526" y="4068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33" name="Google Shape;2133;p69"/>
            <p:cNvSpPr/>
            <p:nvPr/>
          </p:nvSpPr>
          <p:spPr>
            <a:xfrm>
              <a:off x="2313200" y="1193375"/>
              <a:ext cx="433800" cy="405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424A3BC3-AAFE-B9D0-8583-7269D7873D0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6"/>
          <a:stretch/>
        </p:blipFill>
        <p:spPr bwMode="auto">
          <a:xfrm>
            <a:off x="1954434" y="885065"/>
            <a:ext cx="1846646" cy="33961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7664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36"/>
          <p:cNvSpPr txBox="1">
            <a:spLocks noGrp="1"/>
          </p:cNvSpPr>
          <p:nvPr>
            <p:ph type="title"/>
          </p:nvPr>
        </p:nvSpPr>
        <p:spPr>
          <a:xfrm>
            <a:off x="930900" y="605225"/>
            <a:ext cx="5950500" cy="4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Pendahuluan</a:t>
            </a:r>
            <a:endParaRPr dirty="0"/>
          </a:p>
        </p:txBody>
      </p:sp>
      <p:sp>
        <p:nvSpPr>
          <p:cNvPr id="937" name="Google Shape;937;p36"/>
          <p:cNvSpPr txBox="1">
            <a:spLocks noGrp="1"/>
          </p:cNvSpPr>
          <p:nvPr>
            <p:ph type="body" idx="1"/>
          </p:nvPr>
        </p:nvSpPr>
        <p:spPr>
          <a:xfrm>
            <a:off x="778500" y="1424000"/>
            <a:ext cx="7648800" cy="34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WeOrganize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sarana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mengikuti</a:t>
            </a:r>
            <a:r>
              <a:rPr lang="en-US" dirty="0"/>
              <a:t> event dan </a:t>
            </a:r>
            <a:r>
              <a:rPr lang="en-US" dirty="0" err="1"/>
              <a:t>menyelenggarakan</a:t>
            </a:r>
            <a:r>
              <a:rPr lang="en-US" dirty="0"/>
              <a:t> event </a:t>
            </a:r>
            <a:r>
              <a:rPr lang="en-US" dirty="0" err="1"/>
              <a:t>seperti</a:t>
            </a:r>
            <a:r>
              <a:rPr lang="en-US" dirty="0"/>
              <a:t> seminar online </a:t>
            </a:r>
            <a:r>
              <a:rPr lang="en-US" dirty="0" err="1"/>
              <a:t>maupun</a:t>
            </a:r>
            <a:r>
              <a:rPr lang="en-US" dirty="0"/>
              <a:t> offline. </a:t>
            </a:r>
            <a:r>
              <a:rPr lang="en-US" dirty="0" err="1"/>
              <a:t>WeOrganize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general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user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menyelenggarakan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mengikuti</a:t>
            </a:r>
            <a:r>
              <a:rPr lang="en-US" dirty="0"/>
              <a:t> event yang </a:t>
            </a:r>
            <a:r>
              <a:rPr lang="en-US" dirty="0" err="1"/>
              <a:t>ada</a:t>
            </a:r>
            <a:r>
              <a:rPr lang="en-US" dirty="0"/>
              <a:t>. Event-event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diselenggarakan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universitas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lembaga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diselenggarakan</a:t>
            </a:r>
            <a:r>
              <a:rPr lang="en-US" dirty="0"/>
              <a:t> oleh </a:t>
            </a:r>
            <a:r>
              <a:rPr lang="en-US" dirty="0" err="1"/>
              <a:t>perusahaan</a:t>
            </a:r>
            <a:r>
              <a:rPr lang="en-US" dirty="0"/>
              <a:t> juga. </a:t>
            </a:r>
            <a:r>
              <a:rPr lang="en-US" dirty="0" err="1"/>
              <a:t>Semua</a:t>
            </a:r>
            <a:r>
              <a:rPr lang="en-US" dirty="0"/>
              <a:t> user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mengikuti</a:t>
            </a:r>
            <a:r>
              <a:rPr lang="en-US" dirty="0"/>
              <a:t> event-event yang </a:t>
            </a:r>
            <a:r>
              <a:rPr lang="en-US" dirty="0" err="1"/>
              <a:t>diselenggarakan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WeOrganize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WeOrganize</a:t>
            </a:r>
            <a:r>
              <a:rPr lang="en-US" dirty="0"/>
              <a:t> juga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penyelenggaraan</a:t>
            </a:r>
            <a:r>
              <a:rPr lang="en-US" dirty="0"/>
              <a:t> pada event </a:t>
            </a:r>
            <a:r>
              <a:rPr lang="en-US" dirty="0" err="1"/>
              <a:t>seperti</a:t>
            </a:r>
            <a:r>
              <a:rPr lang="en-US" dirty="0"/>
              <a:t> seminar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</a:t>
            </a:r>
            <a:r>
              <a:rPr lang="en-US" dirty="0" err="1"/>
              <a:t>seputar</a:t>
            </a:r>
            <a:r>
              <a:rPr lang="en-US" dirty="0"/>
              <a:t> </a:t>
            </a:r>
            <a:r>
              <a:rPr lang="en-US" dirty="0" err="1"/>
              <a:t>pelaksanaan</a:t>
            </a:r>
            <a:r>
              <a:rPr lang="en-US" dirty="0"/>
              <a:t> event yang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manual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pada </a:t>
            </a:r>
            <a:r>
              <a:rPr lang="en-US" dirty="0" err="1"/>
              <a:t>penyelenggara</a:t>
            </a:r>
            <a:r>
              <a:rPr lang="en-US" dirty="0"/>
              <a:t> dan </a:t>
            </a:r>
            <a:r>
              <a:rPr lang="en-US" dirty="0" err="1"/>
              <a:t>peserta</a:t>
            </a:r>
            <a:r>
              <a:rPr lang="en-US" dirty="0"/>
              <a:t> agar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seputar</a:t>
            </a:r>
            <a:r>
              <a:rPr lang="en-US" dirty="0"/>
              <a:t> </a:t>
            </a:r>
            <a:r>
              <a:rPr lang="en-US" dirty="0" err="1"/>
              <a:t>pengumuman</a:t>
            </a:r>
            <a:r>
              <a:rPr lang="en-US" dirty="0"/>
              <a:t> event dan </a:t>
            </a:r>
            <a:r>
              <a:rPr lang="en-US" dirty="0" err="1"/>
              <a:t>pendaftaran</a:t>
            </a:r>
            <a:r>
              <a:rPr lang="en-US" dirty="0"/>
              <a:t> </a:t>
            </a:r>
            <a:r>
              <a:rPr lang="en-US" dirty="0" err="1"/>
              <a:t>peserta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online,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menghindari</a:t>
            </a:r>
            <a:r>
              <a:rPr lang="en-US" dirty="0"/>
              <a:t> </a:t>
            </a:r>
            <a:r>
              <a:rPr lang="en-US" dirty="0" err="1"/>
              <a:t>absensi</a:t>
            </a:r>
            <a:r>
              <a:rPr lang="en-US" dirty="0"/>
              <a:t> </a:t>
            </a:r>
            <a:r>
              <a:rPr lang="en-US" dirty="0" err="1"/>
              <a:t>fiktif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absen</a:t>
            </a:r>
            <a:r>
              <a:rPr lang="en-US" dirty="0"/>
              <a:t> </a:t>
            </a:r>
            <a:r>
              <a:rPr lang="en-US" dirty="0" err="1"/>
              <a:t>kehadiran</a:t>
            </a:r>
            <a:r>
              <a:rPr lang="en-US" dirty="0"/>
              <a:t> </a:t>
            </a:r>
            <a:r>
              <a:rPr lang="en-US" dirty="0" err="1"/>
              <a:t>peserta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QRCode</a:t>
            </a:r>
            <a:r>
              <a:rPr lang="en-US" dirty="0"/>
              <a:t> yang </a:t>
            </a:r>
            <a:r>
              <a:rPr lang="en-US" dirty="0" err="1"/>
              <a:t>dikirim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email masing-masing,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peserta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bertanya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menyela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materi</a:t>
            </a:r>
            <a:r>
              <a:rPr lang="en-US" dirty="0"/>
              <a:t> yang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disampaikan</a:t>
            </a:r>
            <a:r>
              <a:rPr lang="en-US" dirty="0"/>
              <a:t> oleh </a:t>
            </a:r>
            <a:r>
              <a:rPr lang="en-US" dirty="0" err="1"/>
              <a:t>pembicara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5" name="Google Shape;2125;p69"/>
          <p:cNvSpPr txBox="1">
            <a:spLocks noGrp="1"/>
          </p:cNvSpPr>
          <p:nvPr>
            <p:ph type="body" idx="1"/>
          </p:nvPr>
        </p:nvSpPr>
        <p:spPr>
          <a:xfrm>
            <a:off x="3347278" y="1843709"/>
            <a:ext cx="4929043" cy="26049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2460" indent="0" algn="l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Pada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tampilan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organizer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pelaksana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event men-generate QR Code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mendata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kehadiran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peserta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participant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event yang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kemudian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discan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oleh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peserta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participant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26" name="Google Shape;2126;p69"/>
          <p:cNvSpPr txBox="1">
            <a:spLocks noGrp="1"/>
          </p:cNvSpPr>
          <p:nvPr>
            <p:ph type="title"/>
          </p:nvPr>
        </p:nvSpPr>
        <p:spPr>
          <a:xfrm>
            <a:off x="4030833" y="1178939"/>
            <a:ext cx="1715871" cy="4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10. Tampilan QR-Code</a:t>
            </a:r>
            <a:endParaRPr dirty="0"/>
          </a:p>
        </p:txBody>
      </p:sp>
      <p:grpSp>
        <p:nvGrpSpPr>
          <p:cNvPr id="2127" name="Google Shape;2127;p69"/>
          <p:cNvGrpSpPr/>
          <p:nvPr/>
        </p:nvGrpSpPr>
        <p:grpSpPr>
          <a:xfrm>
            <a:off x="1829900" y="526174"/>
            <a:ext cx="2095714" cy="4091151"/>
            <a:chOff x="1661750" y="1029425"/>
            <a:chExt cx="1736700" cy="3282900"/>
          </a:xfrm>
        </p:grpSpPr>
        <p:sp>
          <p:nvSpPr>
            <p:cNvPr id="2128" name="Google Shape;2128;p69"/>
            <p:cNvSpPr/>
            <p:nvPr/>
          </p:nvSpPr>
          <p:spPr>
            <a:xfrm>
              <a:off x="1661750" y="1029425"/>
              <a:ext cx="1736700" cy="3282900"/>
            </a:xfrm>
            <a:prstGeom prst="roundRect">
              <a:avLst>
                <a:gd name="adj" fmla="val 16726"/>
              </a:avLst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69"/>
            <p:cNvSpPr/>
            <p:nvPr/>
          </p:nvSpPr>
          <p:spPr>
            <a:xfrm>
              <a:off x="1764950" y="1317425"/>
              <a:ext cx="1530300" cy="2729400"/>
            </a:xfrm>
            <a:prstGeom prst="roundRect">
              <a:avLst>
                <a:gd name="adj" fmla="val 0"/>
              </a:avLst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69"/>
            <p:cNvSpPr/>
            <p:nvPr/>
          </p:nvSpPr>
          <p:spPr>
            <a:xfrm>
              <a:off x="2482988" y="4130363"/>
              <a:ext cx="94200" cy="942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31" name="Google Shape;2131;p69"/>
            <p:cNvCxnSpPr/>
            <p:nvPr/>
          </p:nvCxnSpPr>
          <p:spPr>
            <a:xfrm rot="10800000" flipH="1">
              <a:off x="2040188" y="4177013"/>
              <a:ext cx="100800" cy="90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32" name="Google Shape;2132;p69"/>
            <p:cNvSpPr/>
            <p:nvPr/>
          </p:nvSpPr>
          <p:spPr>
            <a:xfrm>
              <a:off x="2999288" y="4135588"/>
              <a:ext cx="43775" cy="83750"/>
            </a:xfrm>
            <a:custGeom>
              <a:avLst/>
              <a:gdLst/>
              <a:ahLst/>
              <a:cxnLst/>
              <a:rect l="l" t="t" r="r" b="b"/>
              <a:pathLst>
                <a:path w="3526" h="4068" extrusionOk="0">
                  <a:moveTo>
                    <a:pt x="3526" y="0"/>
                  </a:moveTo>
                  <a:lnTo>
                    <a:pt x="0" y="1944"/>
                  </a:lnTo>
                  <a:lnTo>
                    <a:pt x="3526" y="4068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33" name="Google Shape;2133;p69"/>
            <p:cNvSpPr/>
            <p:nvPr/>
          </p:nvSpPr>
          <p:spPr>
            <a:xfrm>
              <a:off x="2313200" y="1193375"/>
              <a:ext cx="433800" cy="405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1AC302FC-D953-5447-E904-A99B697DCA6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21"/>
          <a:stretch/>
        </p:blipFill>
        <p:spPr bwMode="auto">
          <a:xfrm>
            <a:off x="1954434" y="883692"/>
            <a:ext cx="1846647" cy="34013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3741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Google Shape;2150;p71"/>
          <p:cNvSpPr txBox="1">
            <a:spLocks noGrp="1"/>
          </p:cNvSpPr>
          <p:nvPr>
            <p:ph type="ctrTitle"/>
          </p:nvPr>
        </p:nvSpPr>
        <p:spPr>
          <a:xfrm>
            <a:off x="1842000" y="897100"/>
            <a:ext cx="5460000" cy="9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37"/>
          <p:cNvSpPr txBox="1">
            <a:spLocks noGrp="1"/>
          </p:cNvSpPr>
          <p:nvPr>
            <p:ph type="title"/>
          </p:nvPr>
        </p:nvSpPr>
        <p:spPr>
          <a:xfrm>
            <a:off x="778499" y="452825"/>
            <a:ext cx="7519339" cy="4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n-NO" sz="3200" dirty="0"/>
              <a:t>RUANG LINGKUP PROYEK SISTEM INFORMASI</a:t>
            </a:r>
            <a:endParaRPr lang="en-ID" sz="3200" dirty="0"/>
          </a:p>
        </p:txBody>
      </p:sp>
      <p:sp>
        <p:nvSpPr>
          <p:cNvPr id="19" name="Google Shape;946;p37">
            <a:extLst>
              <a:ext uri="{FF2B5EF4-FFF2-40B4-BE49-F238E27FC236}">
                <a16:creationId xmlns:a16="http://schemas.microsoft.com/office/drawing/2014/main" id="{C09C3F0C-427A-41F5-BB17-3DCA7747EF5A}"/>
              </a:ext>
            </a:extLst>
          </p:cNvPr>
          <p:cNvSpPr txBox="1">
            <a:spLocks/>
          </p:cNvSpPr>
          <p:nvPr/>
        </p:nvSpPr>
        <p:spPr>
          <a:xfrm>
            <a:off x="778498" y="930172"/>
            <a:ext cx="4257525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None/>
              <a:defRPr sz="20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None/>
              <a:defRPr sz="20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None/>
              <a:defRPr sz="20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None/>
              <a:defRPr sz="20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None/>
              <a:defRPr sz="20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None/>
              <a:defRPr sz="20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None/>
              <a:defRPr sz="20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None/>
              <a:defRPr sz="20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None/>
              <a:defRPr sz="20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0" indent="0"/>
            <a:r>
              <a:rPr lang="en-ID" sz="1600" dirty="0" err="1"/>
              <a:t>Definisi</a:t>
            </a:r>
            <a:r>
              <a:rPr lang="en-ID" sz="1600" dirty="0"/>
              <a:t> </a:t>
            </a:r>
            <a:r>
              <a:rPr lang="en-ID" sz="1600" dirty="0" err="1"/>
              <a:t>Masalah</a:t>
            </a:r>
            <a:r>
              <a:rPr lang="en-ID" sz="1600" dirty="0"/>
              <a:t> dan Ruang </a:t>
            </a:r>
            <a:r>
              <a:rPr lang="en-ID" sz="1600" dirty="0" err="1"/>
              <a:t>Lingkup</a:t>
            </a:r>
            <a:endParaRPr lang="en-ID" sz="1600" dirty="0"/>
          </a:p>
          <a:p>
            <a:pPr marL="0" indent="0"/>
            <a:endParaRPr lang="en-ID" sz="1600" dirty="0"/>
          </a:p>
        </p:txBody>
      </p:sp>
      <p:sp>
        <p:nvSpPr>
          <p:cNvPr id="44" name="Google Shape;937;p36">
            <a:extLst>
              <a:ext uri="{FF2B5EF4-FFF2-40B4-BE49-F238E27FC236}">
                <a16:creationId xmlns:a16="http://schemas.microsoft.com/office/drawing/2014/main" id="{A1734494-15C6-41F3-88D4-BFE37E7274C2}"/>
              </a:ext>
            </a:extLst>
          </p:cNvPr>
          <p:cNvSpPr txBox="1">
            <a:spLocks/>
          </p:cNvSpPr>
          <p:nvPr/>
        </p:nvSpPr>
        <p:spPr>
          <a:xfrm>
            <a:off x="778498" y="1396704"/>
            <a:ext cx="7648800" cy="1796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None/>
              <a:defRPr sz="20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None/>
              <a:defRPr sz="20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None/>
              <a:defRPr sz="20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None/>
              <a:defRPr sz="20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None/>
              <a:defRPr sz="20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None/>
              <a:defRPr sz="20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None/>
              <a:defRPr sz="20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None/>
              <a:defRPr sz="20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None/>
              <a:defRPr sz="20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sz="1200" dirty="0" err="1">
                <a:latin typeface="Comfortaa" panose="020B0604020202020204" charset="0"/>
                <a:cs typeface="Times New Roman" panose="02020603050405020304" pitchFamily="18" charset="0"/>
              </a:rPr>
              <a:t>Laporan</a:t>
            </a:r>
            <a:r>
              <a:rPr lang="en-US" sz="1200" dirty="0">
                <a:latin typeface="Comfortaa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omfortaa" panose="020B0604020202020204" charset="0"/>
                <a:cs typeface="Times New Roman" panose="02020603050405020304" pitchFamily="18" charset="0"/>
              </a:rPr>
              <a:t>ini</a:t>
            </a:r>
            <a:r>
              <a:rPr lang="en-US" sz="1200" dirty="0">
                <a:latin typeface="Comfortaa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omfortaa" panose="020B0604020202020204" charset="0"/>
                <a:cs typeface="Times New Roman" panose="02020603050405020304" pitchFamily="18" charset="0"/>
              </a:rPr>
              <a:t>dibatasi</a:t>
            </a:r>
            <a:r>
              <a:rPr lang="en-US" sz="1200" dirty="0">
                <a:latin typeface="Comfortaa" panose="020B0604020202020204" charset="0"/>
                <a:cs typeface="Times New Roman" panose="02020603050405020304" pitchFamily="18" charset="0"/>
              </a:rPr>
              <a:t> oleh </a:t>
            </a:r>
            <a:r>
              <a:rPr lang="en-US" sz="1200" dirty="0" err="1">
                <a:latin typeface="Comfortaa" panose="020B0604020202020204" charset="0"/>
                <a:cs typeface="Times New Roman" panose="02020603050405020304" pitchFamily="18" charset="0"/>
              </a:rPr>
              <a:t>beberapa</a:t>
            </a:r>
            <a:r>
              <a:rPr lang="en-US" sz="1200" dirty="0">
                <a:latin typeface="Comfortaa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omfortaa" panose="020B0604020202020204" charset="0"/>
                <a:cs typeface="Times New Roman" panose="02020603050405020304" pitchFamily="18" charset="0"/>
              </a:rPr>
              <a:t>ruang</a:t>
            </a:r>
            <a:r>
              <a:rPr lang="en-US" sz="1200" dirty="0">
                <a:latin typeface="Comfortaa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omfortaa" panose="020B0604020202020204" charset="0"/>
                <a:cs typeface="Times New Roman" panose="02020603050405020304" pitchFamily="18" charset="0"/>
              </a:rPr>
              <a:t>lingkup</a:t>
            </a:r>
            <a:r>
              <a:rPr lang="en-US" sz="1200" dirty="0">
                <a:latin typeface="Comfortaa" panose="020B0604020202020204" charset="0"/>
                <a:cs typeface="Times New Roman" panose="02020603050405020304" pitchFamily="18" charset="0"/>
              </a:rPr>
              <a:t> agar </a:t>
            </a:r>
            <a:r>
              <a:rPr lang="en-US" sz="1200" dirty="0" err="1">
                <a:latin typeface="Comfortaa" panose="020B0604020202020204" charset="0"/>
                <a:cs typeface="Times New Roman" panose="02020603050405020304" pitchFamily="18" charset="0"/>
              </a:rPr>
              <a:t>pembahasan</a:t>
            </a:r>
            <a:r>
              <a:rPr lang="en-US" sz="1200" dirty="0">
                <a:latin typeface="Comfortaa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omfortaa" panose="020B0604020202020204" charset="0"/>
                <a:cs typeface="Times New Roman" panose="02020603050405020304" pitchFamily="18" charset="0"/>
              </a:rPr>
              <a:t>terhadap</a:t>
            </a:r>
            <a:r>
              <a:rPr lang="en-US" sz="1200" dirty="0">
                <a:latin typeface="Comfortaa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omfortaa" panose="020B0604020202020204" charset="0"/>
                <a:cs typeface="Times New Roman" panose="02020603050405020304" pitchFamily="18" charset="0"/>
              </a:rPr>
              <a:t>masalah</a:t>
            </a:r>
            <a:endParaRPr lang="en-US" sz="1200" dirty="0">
              <a:latin typeface="Comfortaa" panose="020B0604020202020204" charset="0"/>
              <a:cs typeface="Times New Roman" panose="02020603050405020304" pitchFamily="18" charset="0"/>
            </a:endParaRPr>
          </a:p>
          <a:p>
            <a:pPr marL="0" indent="0">
              <a:buSzPts val="1100"/>
              <a:buFont typeface="Arial"/>
              <a:buNone/>
            </a:pPr>
            <a:r>
              <a:rPr lang="en-US" sz="1200" dirty="0">
                <a:latin typeface="Comfortaa" panose="020B0604020202020204" charset="0"/>
                <a:cs typeface="Times New Roman" panose="02020603050405020304" pitchFamily="18" charset="0"/>
              </a:rPr>
              <a:t>yang </a:t>
            </a:r>
            <a:r>
              <a:rPr lang="en-US" sz="1200" dirty="0" err="1">
                <a:latin typeface="Comfortaa" panose="020B0604020202020204" charset="0"/>
                <a:cs typeface="Times New Roman" panose="02020603050405020304" pitchFamily="18" charset="0"/>
              </a:rPr>
              <a:t>ada</a:t>
            </a:r>
            <a:r>
              <a:rPr lang="en-US" sz="1200" dirty="0">
                <a:latin typeface="Comfortaa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omfortaa" panose="020B0604020202020204" charset="0"/>
                <a:cs typeface="Times New Roman" panose="02020603050405020304" pitchFamily="18" charset="0"/>
              </a:rPr>
              <a:t>dapat</a:t>
            </a:r>
            <a:r>
              <a:rPr lang="en-US" sz="1200" dirty="0">
                <a:latin typeface="Comfortaa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omfortaa" panose="020B0604020202020204" charset="0"/>
                <a:cs typeface="Times New Roman" panose="02020603050405020304" pitchFamily="18" charset="0"/>
              </a:rPr>
              <a:t>tersampaikan</a:t>
            </a:r>
            <a:r>
              <a:rPr lang="en-US" sz="1200" dirty="0">
                <a:latin typeface="Comfortaa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omfortaa" panose="020B0604020202020204" charset="0"/>
                <a:cs typeface="Times New Roman" panose="02020603050405020304" pitchFamily="18" charset="0"/>
              </a:rPr>
              <a:t>dengan</a:t>
            </a:r>
            <a:r>
              <a:rPr lang="en-US" sz="1200" dirty="0">
                <a:latin typeface="Comfortaa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omfortaa" panose="020B0604020202020204" charset="0"/>
                <a:cs typeface="Times New Roman" panose="02020603050405020304" pitchFamily="18" charset="0"/>
              </a:rPr>
              <a:t>jelas</a:t>
            </a:r>
            <a:r>
              <a:rPr lang="en-US" sz="1200" dirty="0">
                <a:latin typeface="Comfortaa" panose="020B0604020202020204" charset="0"/>
                <a:cs typeface="Times New Roman" panose="02020603050405020304" pitchFamily="18" charset="0"/>
              </a:rPr>
              <a:t>. Batasan-</a:t>
            </a:r>
            <a:r>
              <a:rPr lang="en-US" sz="1200" dirty="0" err="1">
                <a:latin typeface="Comfortaa" panose="020B0604020202020204" charset="0"/>
                <a:cs typeface="Times New Roman" panose="02020603050405020304" pitchFamily="18" charset="0"/>
              </a:rPr>
              <a:t>batasan</a:t>
            </a:r>
            <a:r>
              <a:rPr lang="en-US" sz="1200" dirty="0">
                <a:latin typeface="Comfortaa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omfortaa" panose="020B0604020202020204" charset="0"/>
                <a:cs typeface="Times New Roman" panose="02020603050405020304" pitchFamily="18" charset="0"/>
              </a:rPr>
              <a:t>tersebut</a:t>
            </a:r>
            <a:r>
              <a:rPr lang="en-US" sz="1200" dirty="0">
                <a:latin typeface="Comfortaa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omfortaa" panose="020B0604020202020204" charset="0"/>
                <a:cs typeface="Times New Roman" panose="02020603050405020304" pitchFamily="18" charset="0"/>
              </a:rPr>
              <a:t>diantaranya</a:t>
            </a:r>
            <a:endParaRPr lang="en-US" sz="1200" dirty="0">
              <a:latin typeface="Comfortaa" panose="020B0604020202020204" charset="0"/>
              <a:cs typeface="Times New Roman" panose="02020603050405020304" pitchFamily="18" charset="0"/>
            </a:endParaRPr>
          </a:p>
          <a:p>
            <a:pPr marL="0" indent="0">
              <a:buSzPts val="1100"/>
              <a:buFont typeface="Arial"/>
              <a:buNone/>
            </a:pPr>
            <a:r>
              <a:rPr lang="en-US" sz="1200" dirty="0" err="1">
                <a:latin typeface="Comfortaa" panose="020B0604020202020204" charset="0"/>
                <a:cs typeface="Times New Roman" panose="02020603050405020304" pitchFamily="18" charset="0"/>
              </a:rPr>
              <a:t>adalah</a:t>
            </a:r>
            <a:r>
              <a:rPr lang="en-US" sz="1200" dirty="0">
                <a:latin typeface="Comfortaa" panose="020B0604020202020204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SzPts val="1100"/>
              <a:buFont typeface="Arial"/>
              <a:buNone/>
            </a:pPr>
            <a:endParaRPr lang="en-US" sz="1200" dirty="0">
              <a:latin typeface="Comfortaa" panose="020B0604020202020204" charset="0"/>
              <a:cs typeface="Times New Roman" panose="02020603050405020304" pitchFamily="18" charset="0"/>
            </a:endParaRPr>
          </a:p>
          <a:p>
            <a:pPr marL="0" indent="0">
              <a:buSzPts val="1100"/>
              <a:buFont typeface="Arial"/>
              <a:buNone/>
            </a:pPr>
            <a:r>
              <a:rPr lang="sv-SE" sz="1200" dirty="0">
                <a:latin typeface="Comfortaa" panose="020B0604020202020204" charset="0"/>
                <a:cs typeface="Times New Roman" panose="02020603050405020304" pitchFamily="18" charset="0"/>
              </a:rPr>
              <a:t>1. Mendaftarkan diri sebagai Organizer ataupun Partisipant</a:t>
            </a:r>
          </a:p>
          <a:p>
            <a:pPr marL="0" indent="0">
              <a:buSzPts val="1100"/>
              <a:buFont typeface="Arial"/>
              <a:buNone/>
            </a:pPr>
            <a:r>
              <a:rPr lang="sv-SE" sz="1200" dirty="0">
                <a:latin typeface="Comfortaa" panose="020B0604020202020204" charset="0"/>
                <a:cs typeface="Times New Roman" panose="02020603050405020304" pitchFamily="18" charset="0"/>
              </a:rPr>
              <a:t>2. Menampilkan event</a:t>
            </a:r>
          </a:p>
          <a:p>
            <a:pPr marL="0" indent="0">
              <a:buSzPts val="1100"/>
              <a:buFont typeface="Arial"/>
              <a:buNone/>
            </a:pPr>
            <a:r>
              <a:rPr lang="sv-SE" sz="1200" dirty="0">
                <a:latin typeface="Comfortaa" panose="020B0604020202020204" charset="0"/>
                <a:cs typeface="Times New Roman" panose="02020603050405020304" pitchFamily="18" charset="0"/>
              </a:rPr>
              <a:t>3. Menampilkan history</a:t>
            </a:r>
          </a:p>
          <a:p>
            <a:pPr marL="0" indent="0">
              <a:buSzPts val="1100"/>
              <a:buFont typeface="Arial"/>
              <a:buNone/>
            </a:pPr>
            <a:r>
              <a:rPr lang="sv-SE" sz="1200" dirty="0">
                <a:latin typeface="Comfortaa" panose="020B0604020202020204" charset="0"/>
                <a:cs typeface="Times New Roman" panose="02020603050405020304" pitchFamily="18" charset="0"/>
              </a:rPr>
              <a:t>4. Menampilkan profile</a:t>
            </a:r>
          </a:p>
          <a:p>
            <a:pPr marL="0" indent="0">
              <a:buSzPts val="1100"/>
              <a:buFont typeface="Arial"/>
              <a:buNone/>
            </a:pPr>
            <a:r>
              <a:rPr lang="sv-SE" sz="1200" dirty="0">
                <a:latin typeface="Comfortaa" panose="020B0604020202020204" charset="0"/>
                <a:cs typeface="Times New Roman" panose="02020603050405020304" pitchFamily="18" charset="0"/>
              </a:rPr>
              <a:t>5. Melakukan scan QR Code</a:t>
            </a:r>
          </a:p>
          <a:p>
            <a:pPr marL="0" indent="0">
              <a:buSzPts val="1100"/>
              <a:buFont typeface="Arial"/>
              <a:buNone/>
            </a:pPr>
            <a:endParaRPr lang="en-US" sz="1200" dirty="0">
              <a:latin typeface="Comfortaa" panose="020B060402020202020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37"/>
          <p:cNvSpPr txBox="1">
            <a:spLocks noGrp="1"/>
          </p:cNvSpPr>
          <p:nvPr>
            <p:ph type="title"/>
          </p:nvPr>
        </p:nvSpPr>
        <p:spPr>
          <a:xfrm>
            <a:off x="778499" y="452825"/>
            <a:ext cx="7519339" cy="4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n-NO" sz="3200" dirty="0"/>
              <a:t>RUANG LINGKUP PROYEK SISTEM INFORMASI</a:t>
            </a:r>
            <a:endParaRPr lang="en-ID" sz="3200" dirty="0"/>
          </a:p>
        </p:txBody>
      </p:sp>
      <p:sp>
        <p:nvSpPr>
          <p:cNvPr id="19" name="Google Shape;946;p37">
            <a:extLst>
              <a:ext uri="{FF2B5EF4-FFF2-40B4-BE49-F238E27FC236}">
                <a16:creationId xmlns:a16="http://schemas.microsoft.com/office/drawing/2014/main" id="{C09C3F0C-427A-41F5-BB17-3DCA7747EF5A}"/>
              </a:ext>
            </a:extLst>
          </p:cNvPr>
          <p:cNvSpPr txBox="1">
            <a:spLocks/>
          </p:cNvSpPr>
          <p:nvPr/>
        </p:nvSpPr>
        <p:spPr>
          <a:xfrm>
            <a:off x="778498" y="930172"/>
            <a:ext cx="4257525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None/>
              <a:defRPr sz="20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None/>
              <a:defRPr sz="20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None/>
              <a:defRPr sz="20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None/>
              <a:defRPr sz="20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None/>
              <a:defRPr sz="20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None/>
              <a:defRPr sz="20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None/>
              <a:defRPr sz="20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None/>
              <a:defRPr sz="20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None/>
              <a:defRPr sz="20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0" indent="0"/>
            <a:r>
              <a:rPr lang="en-ID" sz="1600" dirty="0" err="1"/>
              <a:t>Kebutuhan</a:t>
            </a:r>
            <a:r>
              <a:rPr lang="en-ID" sz="1600" dirty="0"/>
              <a:t> </a:t>
            </a:r>
            <a:r>
              <a:rPr lang="en-ID" sz="1600" dirty="0" err="1"/>
              <a:t>Sistem</a:t>
            </a:r>
            <a:r>
              <a:rPr lang="en-ID" sz="1600" dirty="0"/>
              <a:t> </a:t>
            </a:r>
            <a:r>
              <a:rPr lang="en-ID" sz="1600" dirty="0" err="1"/>
              <a:t>Fungsional</a:t>
            </a:r>
            <a:endParaRPr lang="en-ID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C93342-0849-4DA9-895D-E3A564DDF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912" y="1448906"/>
            <a:ext cx="3456511" cy="301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859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37"/>
          <p:cNvSpPr txBox="1">
            <a:spLocks noGrp="1"/>
          </p:cNvSpPr>
          <p:nvPr>
            <p:ph type="title"/>
          </p:nvPr>
        </p:nvSpPr>
        <p:spPr>
          <a:xfrm>
            <a:off x="778499" y="452825"/>
            <a:ext cx="7519339" cy="4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n-NO" sz="3200" dirty="0"/>
              <a:t>RUANG LINGKUP PROYEK SISTEM INFORMASI</a:t>
            </a:r>
            <a:endParaRPr lang="en-ID" sz="3200" dirty="0"/>
          </a:p>
        </p:txBody>
      </p:sp>
      <p:sp>
        <p:nvSpPr>
          <p:cNvPr id="19" name="Google Shape;946;p37">
            <a:extLst>
              <a:ext uri="{FF2B5EF4-FFF2-40B4-BE49-F238E27FC236}">
                <a16:creationId xmlns:a16="http://schemas.microsoft.com/office/drawing/2014/main" id="{C09C3F0C-427A-41F5-BB17-3DCA7747EF5A}"/>
              </a:ext>
            </a:extLst>
          </p:cNvPr>
          <p:cNvSpPr txBox="1">
            <a:spLocks/>
          </p:cNvSpPr>
          <p:nvPr/>
        </p:nvSpPr>
        <p:spPr>
          <a:xfrm>
            <a:off x="778498" y="930172"/>
            <a:ext cx="4257525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None/>
              <a:defRPr sz="20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None/>
              <a:defRPr sz="20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None/>
              <a:defRPr sz="20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None/>
              <a:defRPr sz="20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None/>
              <a:defRPr sz="20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None/>
              <a:defRPr sz="20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None/>
              <a:defRPr sz="20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None/>
              <a:defRPr sz="20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None/>
              <a:defRPr sz="20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0" indent="0"/>
            <a:r>
              <a:rPr lang="en-ID" sz="1600" dirty="0" err="1"/>
              <a:t>Kebutuhan</a:t>
            </a:r>
            <a:r>
              <a:rPr lang="en-ID" sz="1600" dirty="0"/>
              <a:t> </a:t>
            </a:r>
            <a:r>
              <a:rPr lang="en-ID" sz="1600" dirty="0" err="1"/>
              <a:t>Sistem</a:t>
            </a:r>
            <a:r>
              <a:rPr lang="en-ID" sz="1600" dirty="0"/>
              <a:t> Non </a:t>
            </a:r>
            <a:r>
              <a:rPr lang="en-ID" sz="1600" dirty="0" err="1"/>
              <a:t>Fungsional</a:t>
            </a:r>
            <a:endParaRPr lang="en-ID" sz="1600" dirty="0"/>
          </a:p>
        </p:txBody>
      </p:sp>
      <p:sp>
        <p:nvSpPr>
          <p:cNvPr id="5" name="Google Shape;937;p36">
            <a:extLst>
              <a:ext uri="{FF2B5EF4-FFF2-40B4-BE49-F238E27FC236}">
                <a16:creationId xmlns:a16="http://schemas.microsoft.com/office/drawing/2014/main" id="{303FACAB-8C32-4C87-A1ED-78EF6F14084F}"/>
              </a:ext>
            </a:extLst>
          </p:cNvPr>
          <p:cNvSpPr txBox="1">
            <a:spLocks/>
          </p:cNvSpPr>
          <p:nvPr/>
        </p:nvSpPr>
        <p:spPr>
          <a:xfrm>
            <a:off x="778498" y="1396704"/>
            <a:ext cx="7648800" cy="338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None/>
              <a:defRPr sz="20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None/>
              <a:defRPr sz="20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None/>
              <a:defRPr sz="20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None/>
              <a:defRPr sz="20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None/>
              <a:defRPr sz="20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None/>
              <a:defRPr sz="20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None/>
              <a:defRPr sz="20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None/>
              <a:defRPr sz="20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None/>
              <a:defRPr sz="20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ID" sz="1100" dirty="0" err="1"/>
              <a:t>Kebutuhan</a:t>
            </a:r>
            <a:r>
              <a:rPr lang="en-ID" sz="1100" dirty="0"/>
              <a:t> non </a:t>
            </a:r>
            <a:r>
              <a:rPr lang="en-ID" sz="1100" dirty="0" err="1"/>
              <a:t>fungsional</a:t>
            </a:r>
            <a:r>
              <a:rPr lang="en-ID" sz="1100" dirty="0"/>
              <a:t> </a:t>
            </a:r>
            <a:r>
              <a:rPr lang="en-ID" sz="1100" dirty="0" err="1"/>
              <a:t>merupakan</a:t>
            </a:r>
            <a:r>
              <a:rPr lang="en-ID" sz="1100" dirty="0"/>
              <a:t> </a:t>
            </a:r>
            <a:r>
              <a:rPr lang="en-ID" sz="1100" dirty="0" err="1"/>
              <a:t>kebutuhan</a:t>
            </a:r>
            <a:r>
              <a:rPr lang="en-ID" sz="1100" dirty="0"/>
              <a:t> yang </a:t>
            </a:r>
            <a:r>
              <a:rPr lang="en-ID" sz="1100" dirty="0" err="1"/>
              <a:t>menitikberatkan</a:t>
            </a:r>
            <a:r>
              <a:rPr lang="en-ID" sz="1100" dirty="0"/>
              <a:t> pada </a:t>
            </a:r>
            <a:r>
              <a:rPr lang="en-ID" sz="1100" dirty="0" err="1"/>
              <a:t>properti</a:t>
            </a:r>
            <a:r>
              <a:rPr lang="en-ID" sz="1100" dirty="0"/>
              <a:t> yang </a:t>
            </a:r>
            <a:r>
              <a:rPr lang="en-ID" sz="1100" dirty="0" err="1"/>
              <a:t>dimiliki</a:t>
            </a:r>
            <a:r>
              <a:rPr lang="en-ID" sz="1100" dirty="0"/>
              <a:t> oleh </a:t>
            </a:r>
            <a:r>
              <a:rPr lang="en-ID" sz="1100" dirty="0" err="1"/>
              <a:t>sistem</a:t>
            </a:r>
            <a:r>
              <a:rPr lang="en-ID" sz="1100" dirty="0"/>
              <a:t> </a:t>
            </a:r>
            <a:r>
              <a:rPr lang="en-ID" sz="1100" dirty="0" err="1"/>
              <a:t>atau</a:t>
            </a:r>
            <a:r>
              <a:rPr lang="en-ID" sz="1100" dirty="0"/>
              <a:t> yang </a:t>
            </a:r>
            <a:r>
              <a:rPr lang="en-ID" sz="1100" dirty="0" err="1"/>
              <a:t>diperlukan</a:t>
            </a:r>
            <a:r>
              <a:rPr lang="en-ID" sz="1100" dirty="0"/>
              <a:t> di </a:t>
            </a:r>
            <a:r>
              <a:rPr lang="en-ID" sz="1100" dirty="0" err="1"/>
              <a:t>luar</a:t>
            </a:r>
            <a:r>
              <a:rPr lang="en-ID" sz="1100" dirty="0"/>
              <a:t> </a:t>
            </a:r>
            <a:r>
              <a:rPr lang="en-ID" sz="1100" dirty="0" err="1"/>
              <a:t>kebutuhan</a:t>
            </a:r>
            <a:r>
              <a:rPr lang="en-ID" sz="1100" dirty="0"/>
              <a:t> </a:t>
            </a:r>
            <a:r>
              <a:rPr lang="en-ID" sz="1100" dirty="0" err="1"/>
              <a:t>fungsional</a:t>
            </a:r>
            <a:r>
              <a:rPr lang="en-ID" sz="1100" dirty="0"/>
              <a:t>. Adapun </a:t>
            </a:r>
            <a:r>
              <a:rPr lang="en-ID" sz="1100" dirty="0" err="1"/>
              <a:t>kebutuhan</a:t>
            </a:r>
            <a:r>
              <a:rPr lang="en-ID" sz="1100" dirty="0"/>
              <a:t> non </a:t>
            </a:r>
            <a:r>
              <a:rPr lang="en-ID" sz="1100" dirty="0" err="1"/>
              <a:t>fungsional</a:t>
            </a:r>
            <a:r>
              <a:rPr lang="en-ID" sz="1100" dirty="0"/>
              <a:t> yang </a:t>
            </a:r>
            <a:r>
              <a:rPr lang="en-ID" sz="1100" dirty="0" err="1"/>
              <a:t>dibutuhkan</a:t>
            </a:r>
            <a:r>
              <a:rPr lang="en-ID" sz="1100" dirty="0"/>
              <a:t> </a:t>
            </a:r>
            <a:r>
              <a:rPr lang="en-ID" sz="1100" dirty="0" err="1"/>
              <a:t>adalah</a:t>
            </a:r>
            <a:r>
              <a:rPr lang="en-ID" sz="1100" dirty="0"/>
              <a:t> : </a:t>
            </a:r>
          </a:p>
          <a:p>
            <a:pPr marL="0" indent="0">
              <a:buSzPts val="1100"/>
              <a:buFont typeface="Arial"/>
              <a:buNone/>
            </a:pPr>
            <a:endParaRPr lang="en-ID" sz="1100" dirty="0"/>
          </a:p>
          <a:p>
            <a:pPr marL="0" indent="0">
              <a:buSzPts val="1100"/>
              <a:buFont typeface="Arial"/>
              <a:buNone/>
            </a:pPr>
            <a:r>
              <a:rPr lang="en-ID" sz="1100" dirty="0"/>
              <a:t>a. </a:t>
            </a:r>
            <a:r>
              <a:rPr lang="en-ID" sz="1050" dirty="0" err="1"/>
              <a:t>Karakteristik</a:t>
            </a:r>
            <a:r>
              <a:rPr lang="en-ID" sz="1050" dirty="0"/>
              <a:t> </a:t>
            </a:r>
            <a:r>
              <a:rPr lang="en-ID" sz="1050" dirty="0" err="1"/>
              <a:t>Sistem</a:t>
            </a:r>
            <a:endParaRPr lang="en-ID" sz="1100" dirty="0"/>
          </a:p>
          <a:p>
            <a:pPr marL="361950" indent="-184150">
              <a:buSzPts val="1100"/>
              <a:buFont typeface="Arial"/>
              <a:buAutoNum type="arabicPeriod"/>
            </a:pPr>
            <a:r>
              <a:rPr lang="en-ID" sz="1100" dirty="0"/>
              <a:t>Portability</a:t>
            </a:r>
          </a:p>
          <a:p>
            <a:pPr marL="361950" indent="-184150">
              <a:buSzPts val="1100"/>
              <a:buFont typeface="Arial"/>
              <a:buAutoNum type="arabicPeriod"/>
            </a:pPr>
            <a:r>
              <a:rPr lang="en-ID" sz="1100" dirty="0"/>
              <a:t>User Friendly</a:t>
            </a:r>
          </a:p>
          <a:p>
            <a:pPr marL="361950" indent="-184150">
              <a:buSzPts val="1100"/>
              <a:buFont typeface="Arial"/>
              <a:buAutoNum type="arabicPeriod"/>
            </a:pPr>
            <a:r>
              <a:rPr lang="en-ID" sz="1100" dirty="0" err="1"/>
              <a:t>Ergonomy</a:t>
            </a:r>
            <a:endParaRPr lang="en-ID" sz="1100" dirty="0"/>
          </a:p>
          <a:p>
            <a:pPr marL="361950" indent="-184150">
              <a:buSzPts val="1100"/>
              <a:buFont typeface="Arial"/>
              <a:buAutoNum type="arabicPeriod"/>
            </a:pPr>
            <a:r>
              <a:rPr lang="en-ID" sz="1100" dirty="0"/>
              <a:t>Responsive</a:t>
            </a:r>
          </a:p>
          <a:p>
            <a:pPr marL="177800" indent="0">
              <a:buSzPts val="1100"/>
            </a:pPr>
            <a:endParaRPr lang="en-ID" sz="1100" dirty="0">
              <a:latin typeface="Comfortaa" panose="020B0604020202020204" charset="0"/>
              <a:cs typeface="Times New Roman" panose="02020603050405020304" pitchFamily="18" charset="0"/>
            </a:endParaRPr>
          </a:p>
          <a:p>
            <a:pPr marL="0" indent="0">
              <a:buSzPts val="1100"/>
            </a:pPr>
            <a:r>
              <a:rPr lang="en-ID" sz="1100" dirty="0">
                <a:latin typeface="Comfortaa" panose="020B0604020202020204" charset="0"/>
                <a:cs typeface="Times New Roman" panose="02020603050405020304" pitchFamily="18" charset="0"/>
              </a:rPr>
              <a:t>b. </a:t>
            </a:r>
            <a:r>
              <a:rPr lang="sv-SE" sz="1050" dirty="0"/>
              <a:t>Kebutuhan Perangkat Lunak (Software) dan Perangkat Keras (Hardware) </a:t>
            </a:r>
            <a:endParaRPr lang="en-ID" sz="1100" dirty="0">
              <a:latin typeface="Comfortaa" panose="020B0604020202020204" charset="0"/>
              <a:cs typeface="Times New Roman" panose="02020603050405020304" pitchFamily="18" charset="0"/>
            </a:endParaRPr>
          </a:p>
          <a:p>
            <a:pPr marL="361950" indent="-184150">
              <a:buSzPts val="1100"/>
              <a:buFont typeface="Comfortaa"/>
              <a:buAutoNum type="arabicPeriod"/>
              <a:tabLst>
                <a:tab pos="361950" algn="l"/>
              </a:tabLst>
            </a:pPr>
            <a:r>
              <a:rPr lang="en-ID" sz="1050" dirty="0"/>
              <a:t>Java Development Kit </a:t>
            </a:r>
            <a:r>
              <a:rPr lang="en-ID" sz="1050" dirty="0" err="1"/>
              <a:t>versi</a:t>
            </a:r>
            <a:r>
              <a:rPr lang="en-ID" sz="1050" dirty="0"/>
              <a:t> 8 (</a:t>
            </a:r>
            <a:r>
              <a:rPr lang="en-US" sz="1050" dirty="0">
                <a:effectLst/>
              </a:rPr>
              <a:t>Processor Intel® Core™ i3-3217U CPU @ 1.80GHz (4 CPUs), ~1.8GHz</a:t>
            </a:r>
            <a:r>
              <a:rPr lang="en-ID" sz="1050" dirty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D" sz="1050" dirty="0"/>
          </a:p>
          <a:p>
            <a:pPr marL="361950" indent="-184150">
              <a:buSzPts val="1100"/>
              <a:buFont typeface="Comfortaa"/>
              <a:buAutoNum type="arabicPeriod"/>
              <a:tabLst>
                <a:tab pos="361950" algn="l"/>
              </a:tabLst>
            </a:pPr>
            <a:r>
              <a:rPr lang="en-ID" sz="1050" dirty="0"/>
              <a:t>Java Runtime (</a:t>
            </a:r>
            <a:r>
              <a:rPr lang="en-US" sz="1050" dirty="0">
                <a:effectLst/>
              </a:rPr>
              <a:t>RAM 2GB DDR3</a:t>
            </a:r>
            <a:r>
              <a:rPr lang="en-ID" sz="1050" dirty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D" sz="1050" dirty="0"/>
          </a:p>
          <a:p>
            <a:pPr marL="361950" indent="-184150">
              <a:buSzPts val="1100"/>
              <a:buFont typeface="Comfortaa"/>
              <a:buAutoNum type="arabicPeriod"/>
              <a:tabLst>
                <a:tab pos="361950" algn="l"/>
              </a:tabLst>
            </a:pPr>
            <a:r>
              <a:rPr lang="en-ID" sz="1050" dirty="0"/>
              <a:t>Android Studio (</a:t>
            </a:r>
            <a:r>
              <a:rPr lang="en-US" sz="1050" dirty="0">
                <a:effectLst/>
              </a:rPr>
              <a:t>HDD 500G)</a:t>
            </a:r>
            <a:endParaRPr lang="en-ID" sz="1050" dirty="0"/>
          </a:p>
          <a:p>
            <a:pPr marL="361950" indent="-184150">
              <a:buSzPts val="1100"/>
              <a:buAutoNum type="arabicPeriod"/>
              <a:tabLst>
                <a:tab pos="361950" algn="l"/>
              </a:tabLst>
            </a:pPr>
            <a:r>
              <a:rPr lang="en-ID" sz="1050" dirty="0"/>
              <a:t>Android SDK (</a:t>
            </a:r>
            <a:r>
              <a:rPr lang="en-US" sz="1050" dirty="0">
                <a:effectLst/>
              </a:rPr>
              <a:t>Smartphone Android)</a:t>
            </a:r>
            <a:endParaRPr lang="en-ID" sz="1050" dirty="0"/>
          </a:p>
          <a:p>
            <a:pPr marL="361950" indent="-184150">
              <a:buSzPts val="1100"/>
              <a:buAutoNum type="arabicPeriod"/>
              <a:tabLst>
                <a:tab pos="361950" algn="l"/>
              </a:tabLst>
            </a:pPr>
            <a:r>
              <a:rPr lang="en-US" sz="1050" dirty="0"/>
              <a:t>Android Development Tools, plugin android pada android studio. </a:t>
            </a:r>
            <a:endParaRPr lang="en-ID" sz="1050" dirty="0"/>
          </a:p>
          <a:p>
            <a:pPr marL="361950" indent="-184150">
              <a:buSzPts val="1100"/>
              <a:buAutoNum type="arabicPeriod"/>
              <a:tabLst>
                <a:tab pos="361950" algn="l"/>
              </a:tabLst>
            </a:pPr>
            <a:r>
              <a:rPr lang="en-ID" sz="1050" dirty="0"/>
              <a:t>Android Virtual Device</a:t>
            </a:r>
          </a:p>
          <a:p>
            <a:pPr marL="361950" indent="-184150">
              <a:buSzPts val="1100"/>
              <a:buAutoNum type="arabicPeriod"/>
              <a:tabLst>
                <a:tab pos="361950" algn="l"/>
              </a:tabLst>
            </a:pPr>
            <a:r>
              <a:rPr lang="en-ID" sz="1050" dirty="0"/>
              <a:t>Minimal </a:t>
            </a:r>
            <a:r>
              <a:rPr lang="en-ID" sz="1050" dirty="0" err="1"/>
              <a:t>Sistem</a:t>
            </a:r>
            <a:r>
              <a:rPr lang="en-ID" sz="1050" dirty="0"/>
              <a:t> </a:t>
            </a:r>
            <a:r>
              <a:rPr lang="en-ID" sz="1050" dirty="0" err="1"/>
              <a:t>Operasi</a:t>
            </a:r>
            <a:r>
              <a:rPr lang="en-ID" sz="1050" dirty="0"/>
              <a:t> Windows 7 </a:t>
            </a:r>
            <a:r>
              <a:rPr lang="en-ID" sz="1050" dirty="0" err="1"/>
              <a:t>Sistem</a:t>
            </a:r>
            <a:r>
              <a:rPr lang="en-ID" sz="1050" dirty="0"/>
              <a:t> </a:t>
            </a:r>
            <a:r>
              <a:rPr lang="en-ID" sz="1050" dirty="0" err="1"/>
              <a:t>Operasi</a:t>
            </a:r>
            <a:r>
              <a:rPr lang="en-ID" sz="1050" dirty="0"/>
              <a:t> Windows </a:t>
            </a:r>
            <a:r>
              <a:rPr lang="en-ID" sz="1050" dirty="0" err="1"/>
              <a:t>digunakan</a:t>
            </a:r>
            <a:r>
              <a:rPr lang="en-ID" sz="1050" dirty="0"/>
              <a:t> </a:t>
            </a:r>
            <a:r>
              <a:rPr lang="en-ID" sz="1050" dirty="0" err="1"/>
              <a:t>untuk</a:t>
            </a:r>
            <a:r>
              <a:rPr lang="en-ID" sz="1050" dirty="0"/>
              <a:t> proses development </a:t>
            </a:r>
            <a:r>
              <a:rPr lang="en-ID" sz="1050" dirty="0" err="1"/>
              <a:t>aplikasi</a:t>
            </a:r>
            <a:r>
              <a:rPr lang="en-ID" sz="1050" dirty="0"/>
              <a:t> </a:t>
            </a:r>
            <a:r>
              <a:rPr lang="en-ID" sz="1050" dirty="0" err="1"/>
              <a:t>ini</a:t>
            </a:r>
            <a:r>
              <a:rPr lang="en-ID" sz="1050" dirty="0"/>
              <a:t>.</a:t>
            </a:r>
          </a:p>
          <a:p>
            <a:pPr marL="361950" indent="-184150">
              <a:buSzPts val="1100"/>
              <a:buAutoNum type="arabicPeriod"/>
              <a:tabLst>
                <a:tab pos="361950" algn="l"/>
              </a:tabLst>
            </a:pPr>
            <a:r>
              <a:rPr lang="en-ID" sz="1050" dirty="0"/>
              <a:t>Android OS</a:t>
            </a:r>
            <a:endParaRPr lang="en-ID" sz="1100" dirty="0"/>
          </a:p>
        </p:txBody>
      </p:sp>
    </p:spTree>
    <p:extLst>
      <p:ext uri="{BB962C8B-B14F-4D97-AF65-F5344CB8AC3E}">
        <p14:creationId xmlns:p14="http://schemas.microsoft.com/office/powerpoint/2010/main" val="1994464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39"/>
          <p:cNvSpPr txBox="1">
            <a:spLocks noGrp="1"/>
          </p:cNvSpPr>
          <p:nvPr>
            <p:ph type="title"/>
          </p:nvPr>
        </p:nvSpPr>
        <p:spPr>
          <a:xfrm>
            <a:off x="1143000" y="1228350"/>
            <a:ext cx="6858000" cy="28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Perancangan Sistem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40"/>
          <p:cNvSpPr txBox="1">
            <a:spLocks noGrp="1"/>
          </p:cNvSpPr>
          <p:nvPr>
            <p:ph type="title"/>
          </p:nvPr>
        </p:nvSpPr>
        <p:spPr>
          <a:xfrm>
            <a:off x="120655" y="430536"/>
            <a:ext cx="34746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Use Case Diagram</a:t>
            </a:r>
            <a:endParaRPr dirty="0"/>
          </a:p>
        </p:txBody>
      </p:sp>
      <p:sp>
        <p:nvSpPr>
          <p:cNvPr id="979" name="Google Shape;979;p40"/>
          <p:cNvSpPr txBox="1">
            <a:spLocks noGrp="1"/>
          </p:cNvSpPr>
          <p:nvPr>
            <p:ph type="subTitle" idx="1"/>
          </p:nvPr>
        </p:nvSpPr>
        <p:spPr>
          <a:xfrm>
            <a:off x="780655" y="962891"/>
            <a:ext cx="4179272" cy="30410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Use Case Diagram </a:t>
            </a:r>
            <a:r>
              <a:rPr lang="en-US" sz="1400" dirty="0" err="1"/>
              <a:t>merupakan</a:t>
            </a:r>
            <a:r>
              <a:rPr lang="en-US" sz="1400" dirty="0"/>
              <a:t> diagram yang </a:t>
            </a:r>
            <a:r>
              <a:rPr lang="en-US" sz="1400" dirty="0" err="1"/>
              <a:t>menggambarkan</a:t>
            </a:r>
            <a:r>
              <a:rPr lang="en-US" sz="1400" dirty="0"/>
              <a:t> </a:t>
            </a:r>
            <a:r>
              <a:rPr lang="en-US" sz="1400" dirty="0" err="1"/>
              <a:t>hubungan</a:t>
            </a:r>
            <a:r>
              <a:rPr lang="en-US" sz="1400" dirty="0"/>
              <a:t> </a:t>
            </a:r>
            <a:r>
              <a:rPr lang="en-US" sz="1400" dirty="0" err="1"/>
              <a:t>antara</a:t>
            </a:r>
            <a:r>
              <a:rPr lang="en-US" sz="1400" dirty="0"/>
              <a:t> </a:t>
            </a:r>
            <a:r>
              <a:rPr lang="en-US" sz="1400" dirty="0" err="1"/>
              <a:t>aktor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sistem</a:t>
            </a:r>
            <a:r>
              <a:rPr lang="en-US" sz="1400" dirty="0"/>
              <a:t>. Use Case Diagram </a:t>
            </a:r>
            <a:r>
              <a:rPr lang="en-US" sz="1400" dirty="0" err="1"/>
              <a:t>bisa</a:t>
            </a:r>
            <a:r>
              <a:rPr lang="en-US" sz="1400" dirty="0"/>
              <a:t> </a:t>
            </a:r>
            <a:r>
              <a:rPr lang="en-US" sz="1400" dirty="0" err="1"/>
              <a:t>mendeskripsikan</a:t>
            </a:r>
            <a:r>
              <a:rPr lang="en-US" sz="1400" dirty="0"/>
              <a:t> </a:t>
            </a:r>
            <a:r>
              <a:rPr lang="en-US" sz="1400" dirty="0" err="1"/>
              <a:t>sebuah</a:t>
            </a:r>
            <a:r>
              <a:rPr lang="en-US" sz="1400" dirty="0"/>
              <a:t> </a:t>
            </a:r>
            <a:r>
              <a:rPr lang="en-US" sz="1400" dirty="0" err="1"/>
              <a:t>interaksi</a:t>
            </a:r>
            <a:r>
              <a:rPr lang="en-US" sz="1400" dirty="0"/>
              <a:t> </a:t>
            </a:r>
            <a:r>
              <a:rPr lang="en-US" sz="1400" dirty="0" err="1"/>
              <a:t>antara</a:t>
            </a:r>
            <a:r>
              <a:rPr lang="en-US" sz="1400" dirty="0"/>
              <a:t> </a:t>
            </a:r>
            <a:r>
              <a:rPr lang="en-US" sz="1400" dirty="0" err="1"/>
              <a:t>satu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aktor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sistem</a:t>
            </a:r>
            <a:r>
              <a:rPr lang="en-US" sz="1400" dirty="0"/>
              <a:t> yang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dibuat</a:t>
            </a:r>
            <a:r>
              <a:rPr lang="en-US" sz="1400" dirty="0"/>
              <a:t>. Use Case Diagram juga </a:t>
            </a:r>
            <a:r>
              <a:rPr lang="en-US" sz="1400" dirty="0" err="1"/>
              <a:t>bisa</a:t>
            </a:r>
            <a:r>
              <a:rPr lang="en-US" sz="1400" dirty="0"/>
              <a:t>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mengetahui</a:t>
            </a:r>
            <a:r>
              <a:rPr lang="en-US" sz="1400" dirty="0"/>
              <a:t> </a:t>
            </a:r>
            <a:r>
              <a:rPr lang="en-US" sz="1400" dirty="0" err="1"/>
              <a:t>fungsi</a:t>
            </a:r>
            <a:r>
              <a:rPr lang="en-US" sz="1400" dirty="0"/>
              <a:t> </a:t>
            </a:r>
            <a:r>
              <a:rPr lang="en-US" sz="1400" dirty="0" err="1"/>
              <a:t>apa</a:t>
            </a:r>
            <a:r>
              <a:rPr lang="en-US" sz="1400" dirty="0"/>
              <a:t> </a:t>
            </a:r>
            <a:r>
              <a:rPr lang="en-US" sz="1400" dirty="0" err="1"/>
              <a:t>saja</a:t>
            </a:r>
            <a:r>
              <a:rPr lang="en-US" sz="1400" dirty="0"/>
              <a:t> yang </a:t>
            </a:r>
            <a:r>
              <a:rPr lang="en-US" sz="1400" dirty="0" err="1"/>
              <a:t>ada</a:t>
            </a:r>
            <a:r>
              <a:rPr lang="en-US" sz="1400" dirty="0"/>
              <a:t> di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sebuah</a:t>
            </a:r>
            <a:r>
              <a:rPr lang="en-US" sz="1400" dirty="0"/>
              <a:t> </a:t>
            </a:r>
            <a:r>
              <a:rPr lang="en-US" sz="1400" dirty="0" err="1"/>
              <a:t>sistem</a:t>
            </a:r>
            <a:r>
              <a:rPr lang="en-US" sz="1400" dirty="0"/>
              <a:t> dan  </a:t>
            </a:r>
            <a:r>
              <a:rPr lang="en-US" sz="1400" dirty="0" err="1"/>
              <a:t>bisa</a:t>
            </a:r>
            <a:r>
              <a:rPr lang="en-US" sz="1400" dirty="0"/>
              <a:t> juga </a:t>
            </a:r>
            <a:r>
              <a:rPr lang="en-US" sz="1400" dirty="0" err="1"/>
              <a:t>mempresentasikan</a:t>
            </a:r>
            <a:r>
              <a:rPr lang="en-US" sz="1400" dirty="0"/>
              <a:t> </a:t>
            </a:r>
            <a:r>
              <a:rPr lang="en-US" sz="1400" dirty="0" err="1"/>
              <a:t>sebuah</a:t>
            </a:r>
            <a:r>
              <a:rPr lang="en-US" sz="1400" dirty="0"/>
              <a:t> </a:t>
            </a:r>
            <a:r>
              <a:rPr lang="en-US" sz="1400" dirty="0" err="1"/>
              <a:t>interaksi</a:t>
            </a:r>
            <a:r>
              <a:rPr lang="en-US" sz="1400" dirty="0"/>
              <a:t> </a:t>
            </a:r>
            <a:r>
              <a:rPr lang="en-US" sz="1400" dirty="0" err="1"/>
              <a:t>aktor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sistem</a:t>
            </a:r>
            <a:r>
              <a:rPr lang="en-US" sz="14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3FB74D-A5C6-4887-8B76-863F57F85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066" y="1417380"/>
            <a:ext cx="2754056" cy="213209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40"/>
          <p:cNvSpPr txBox="1">
            <a:spLocks noGrp="1"/>
          </p:cNvSpPr>
          <p:nvPr>
            <p:ph type="title"/>
          </p:nvPr>
        </p:nvSpPr>
        <p:spPr>
          <a:xfrm>
            <a:off x="120654" y="430536"/>
            <a:ext cx="5171781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/>
              <a:t>Activity Diagram (Sistem / Proses Bisnis)</a:t>
            </a:r>
            <a:endParaRPr sz="2800" dirty="0"/>
          </a:p>
        </p:txBody>
      </p:sp>
      <p:sp>
        <p:nvSpPr>
          <p:cNvPr id="979" name="Google Shape;979;p40"/>
          <p:cNvSpPr txBox="1">
            <a:spLocks noGrp="1"/>
          </p:cNvSpPr>
          <p:nvPr>
            <p:ph type="subTitle" idx="1"/>
          </p:nvPr>
        </p:nvSpPr>
        <p:spPr>
          <a:xfrm>
            <a:off x="780654" y="983673"/>
            <a:ext cx="4179272" cy="7481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/>
              <a:t>Activity Diagram </a:t>
            </a:r>
            <a:r>
              <a:rPr lang="en-ID" sz="1400" dirty="0" err="1"/>
              <a:t>adalah</a:t>
            </a:r>
            <a:r>
              <a:rPr lang="en-ID" sz="1400" dirty="0"/>
              <a:t> salah </a:t>
            </a:r>
            <a:r>
              <a:rPr lang="en-ID" sz="1400" dirty="0" err="1"/>
              <a:t>satu</a:t>
            </a:r>
            <a:r>
              <a:rPr lang="en-ID" sz="1400" dirty="0"/>
              <a:t> </a:t>
            </a:r>
            <a:r>
              <a:rPr lang="en-ID" sz="1400" dirty="0" err="1"/>
              <a:t>cara</a:t>
            </a:r>
            <a:r>
              <a:rPr lang="en-ID" sz="1400" dirty="0"/>
              <a:t>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memodelkan</a:t>
            </a:r>
            <a:r>
              <a:rPr lang="en-ID" sz="1400" dirty="0"/>
              <a:t> event-event yang </a:t>
            </a:r>
            <a:r>
              <a:rPr lang="en-ID" sz="1400" dirty="0" err="1"/>
              <a:t>terjadi</a:t>
            </a:r>
            <a:r>
              <a:rPr lang="en-ID" sz="1400" dirty="0"/>
              <a:t> </a:t>
            </a:r>
            <a:r>
              <a:rPr lang="en-ID" sz="1400" dirty="0" err="1"/>
              <a:t>dalam</a:t>
            </a:r>
            <a:r>
              <a:rPr lang="en-ID" sz="1400" dirty="0"/>
              <a:t> </a:t>
            </a:r>
            <a:r>
              <a:rPr lang="en-ID" sz="1400" dirty="0" err="1"/>
              <a:t>suatu</a:t>
            </a:r>
            <a:r>
              <a:rPr lang="en-ID" sz="1400" dirty="0"/>
              <a:t> use case</a:t>
            </a:r>
            <a:endParaRPr lang="en-US" sz="1400" dirty="0"/>
          </a:p>
        </p:txBody>
      </p:sp>
      <p:sp>
        <p:nvSpPr>
          <p:cNvPr id="5" name="Google Shape;979;p40">
            <a:extLst>
              <a:ext uri="{FF2B5EF4-FFF2-40B4-BE49-F238E27FC236}">
                <a16:creationId xmlns:a16="http://schemas.microsoft.com/office/drawing/2014/main" id="{B97700AA-62B5-46A9-91EF-EC95E70E5E79}"/>
              </a:ext>
            </a:extLst>
          </p:cNvPr>
          <p:cNvSpPr txBox="1">
            <a:spLocks/>
          </p:cNvSpPr>
          <p:nvPr/>
        </p:nvSpPr>
        <p:spPr>
          <a:xfrm>
            <a:off x="780654" y="1946565"/>
            <a:ext cx="1539981" cy="33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ven Pro"/>
              <a:buNone/>
              <a:defRPr sz="1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fortaa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fortaa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fortaa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fortaa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fortaa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fortaa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fortaa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fortaa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R</a:t>
            </a:r>
            <a:r>
              <a:rPr lang="en-ID" sz="1400" dirty="0" err="1"/>
              <a:t>egister</a:t>
            </a: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64820E-E790-4DDF-BDAF-D64AABC8F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180" y="2286000"/>
            <a:ext cx="1579620" cy="1927760"/>
          </a:xfrm>
          <a:prstGeom prst="rect">
            <a:avLst/>
          </a:prstGeom>
        </p:spPr>
      </p:pic>
      <p:sp>
        <p:nvSpPr>
          <p:cNvPr id="8" name="Google Shape;979;p40">
            <a:extLst>
              <a:ext uri="{FF2B5EF4-FFF2-40B4-BE49-F238E27FC236}">
                <a16:creationId xmlns:a16="http://schemas.microsoft.com/office/drawing/2014/main" id="{5869CED0-8491-4479-94B9-F7E71D9756EE}"/>
              </a:ext>
            </a:extLst>
          </p:cNvPr>
          <p:cNvSpPr txBox="1">
            <a:spLocks/>
          </p:cNvSpPr>
          <p:nvPr/>
        </p:nvSpPr>
        <p:spPr>
          <a:xfrm>
            <a:off x="2870291" y="1946564"/>
            <a:ext cx="1539981" cy="33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ven Pro"/>
              <a:buNone/>
              <a:defRPr sz="1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fortaa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fortaa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fortaa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fortaa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fortaa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fortaa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fortaa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fortaa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Login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669BDC-3018-42E8-BCDA-FD176EBE2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0291" y="2285999"/>
            <a:ext cx="1539982" cy="1894609"/>
          </a:xfrm>
          <a:prstGeom prst="rect">
            <a:avLst/>
          </a:prstGeom>
        </p:spPr>
      </p:pic>
      <p:sp>
        <p:nvSpPr>
          <p:cNvPr id="11" name="Google Shape;979;p40">
            <a:extLst>
              <a:ext uri="{FF2B5EF4-FFF2-40B4-BE49-F238E27FC236}">
                <a16:creationId xmlns:a16="http://schemas.microsoft.com/office/drawing/2014/main" id="{2C4472F3-1E5B-4073-87AC-E6D1FBD090AE}"/>
              </a:ext>
            </a:extLst>
          </p:cNvPr>
          <p:cNvSpPr txBox="1">
            <a:spLocks/>
          </p:cNvSpPr>
          <p:nvPr/>
        </p:nvSpPr>
        <p:spPr>
          <a:xfrm>
            <a:off x="4622891" y="1946564"/>
            <a:ext cx="1539981" cy="33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ven Pro"/>
              <a:buNone/>
              <a:defRPr sz="1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fortaa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fortaa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fortaa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fortaa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fortaa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fortaa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fortaa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fortaa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D" sz="1400" dirty="0"/>
              <a:t>My Event</a:t>
            </a:r>
            <a:endParaRPr lang="en-US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5BB724-42FE-4A02-884E-5AD16D2A8A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9537" y="2311348"/>
            <a:ext cx="1446687" cy="1877063"/>
          </a:xfrm>
          <a:prstGeom prst="rect">
            <a:avLst/>
          </a:prstGeom>
        </p:spPr>
      </p:pic>
      <p:sp>
        <p:nvSpPr>
          <p:cNvPr id="14" name="Google Shape;979;p40">
            <a:extLst>
              <a:ext uri="{FF2B5EF4-FFF2-40B4-BE49-F238E27FC236}">
                <a16:creationId xmlns:a16="http://schemas.microsoft.com/office/drawing/2014/main" id="{F1042493-3C31-4297-8EE3-E3681B3CE353}"/>
              </a:ext>
            </a:extLst>
          </p:cNvPr>
          <p:cNvSpPr txBox="1">
            <a:spLocks/>
          </p:cNvSpPr>
          <p:nvPr/>
        </p:nvSpPr>
        <p:spPr>
          <a:xfrm>
            <a:off x="6375488" y="1971913"/>
            <a:ext cx="1539981" cy="33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ven Pro"/>
              <a:buNone/>
              <a:defRPr sz="1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fortaa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fortaa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fortaa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fortaa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fortaa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fortaa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fortaa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fortaa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D" sz="1400" dirty="0"/>
              <a:t>News</a:t>
            </a:r>
            <a:endParaRPr lang="en-US" sz="1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5BB7747-92C8-4A16-8EB9-98BF205E45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1373" y="2295533"/>
            <a:ext cx="1448209" cy="189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226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40"/>
          <p:cNvSpPr txBox="1">
            <a:spLocks noGrp="1"/>
          </p:cNvSpPr>
          <p:nvPr>
            <p:ph type="title"/>
          </p:nvPr>
        </p:nvSpPr>
        <p:spPr>
          <a:xfrm>
            <a:off x="120654" y="430536"/>
            <a:ext cx="5171781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/>
              <a:t>Activity Diagram (Sistem / Proses Bisnis)</a:t>
            </a:r>
            <a:endParaRPr sz="2800" dirty="0"/>
          </a:p>
        </p:txBody>
      </p:sp>
      <p:sp>
        <p:nvSpPr>
          <p:cNvPr id="5" name="Google Shape;979;p40">
            <a:extLst>
              <a:ext uri="{FF2B5EF4-FFF2-40B4-BE49-F238E27FC236}">
                <a16:creationId xmlns:a16="http://schemas.microsoft.com/office/drawing/2014/main" id="{B97700AA-62B5-46A9-91EF-EC95E70E5E79}"/>
              </a:ext>
            </a:extLst>
          </p:cNvPr>
          <p:cNvSpPr txBox="1">
            <a:spLocks/>
          </p:cNvSpPr>
          <p:nvPr/>
        </p:nvSpPr>
        <p:spPr>
          <a:xfrm>
            <a:off x="600545" y="1198419"/>
            <a:ext cx="1539981" cy="33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ven Pro"/>
              <a:buNone/>
              <a:defRPr sz="1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fortaa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fortaa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fortaa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fortaa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fortaa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fortaa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fortaa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fortaa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D" sz="1400" dirty="0"/>
              <a:t>Event List</a:t>
            </a:r>
            <a:endParaRPr lang="en-US" sz="1400" dirty="0"/>
          </a:p>
        </p:txBody>
      </p:sp>
      <p:sp>
        <p:nvSpPr>
          <p:cNvPr id="8" name="Google Shape;979;p40">
            <a:extLst>
              <a:ext uri="{FF2B5EF4-FFF2-40B4-BE49-F238E27FC236}">
                <a16:creationId xmlns:a16="http://schemas.microsoft.com/office/drawing/2014/main" id="{5869CED0-8491-4479-94B9-F7E71D9756EE}"/>
              </a:ext>
            </a:extLst>
          </p:cNvPr>
          <p:cNvSpPr txBox="1">
            <a:spLocks/>
          </p:cNvSpPr>
          <p:nvPr/>
        </p:nvSpPr>
        <p:spPr>
          <a:xfrm>
            <a:off x="2528457" y="1214879"/>
            <a:ext cx="1701709" cy="33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ven Pro"/>
              <a:buNone/>
              <a:defRPr sz="1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fortaa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fortaa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fortaa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fortaa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fortaa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fortaa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fortaa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fortaa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D" sz="1400" dirty="0"/>
              <a:t>Create Event</a:t>
            </a:r>
            <a:endParaRPr lang="en-US" sz="1400" dirty="0"/>
          </a:p>
        </p:txBody>
      </p:sp>
      <p:sp>
        <p:nvSpPr>
          <p:cNvPr id="11" name="Google Shape;979;p40">
            <a:extLst>
              <a:ext uri="{FF2B5EF4-FFF2-40B4-BE49-F238E27FC236}">
                <a16:creationId xmlns:a16="http://schemas.microsoft.com/office/drawing/2014/main" id="{2C4472F3-1E5B-4073-87AC-E6D1FBD090AE}"/>
              </a:ext>
            </a:extLst>
          </p:cNvPr>
          <p:cNvSpPr txBox="1">
            <a:spLocks/>
          </p:cNvSpPr>
          <p:nvPr/>
        </p:nvSpPr>
        <p:spPr>
          <a:xfrm>
            <a:off x="4442782" y="1198418"/>
            <a:ext cx="1539981" cy="33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ven Pro"/>
              <a:buNone/>
              <a:defRPr sz="1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fortaa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fortaa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fortaa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fortaa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fortaa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fortaa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fortaa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fortaa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D" sz="1400" dirty="0"/>
              <a:t>Edit Event</a:t>
            </a:r>
            <a:endParaRPr lang="en-US" sz="1400" dirty="0"/>
          </a:p>
        </p:txBody>
      </p:sp>
      <p:sp>
        <p:nvSpPr>
          <p:cNvPr id="14" name="Google Shape;979;p40">
            <a:extLst>
              <a:ext uri="{FF2B5EF4-FFF2-40B4-BE49-F238E27FC236}">
                <a16:creationId xmlns:a16="http://schemas.microsoft.com/office/drawing/2014/main" id="{F1042493-3C31-4297-8EE3-E3681B3CE353}"/>
              </a:ext>
            </a:extLst>
          </p:cNvPr>
          <p:cNvSpPr txBox="1">
            <a:spLocks/>
          </p:cNvSpPr>
          <p:nvPr/>
        </p:nvSpPr>
        <p:spPr>
          <a:xfrm>
            <a:off x="6195379" y="1223767"/>
            <a:ext cx="1539981" cy="33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ven Pro"/>
              <a:buNone/>
              <a:defRPr sz="1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fortaa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fortaa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fortaa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fortaa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fortaa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fortaa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fortaa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fortaa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D" sz="1400" dirty="0"/>
              <a:t>Logout</a:t>
            </a:r>
            <a:endParaRPr lang="en-US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32C88A-B72E-4F96-B931-2A819C0DE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626" y="1621391"/>
            <a:ext cx="1511296" cy="19842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4F5D9FE-7274-4D75-8886-13358DF8D1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0182" y="1563202"/>
            <a:ext cx="1529500" cy="20174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BCFCC3A-4BDC-4A3A-818B-3032310024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8667" y="1583754"/>
            <a:ext cx="1526360" cy="19968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7372C94-61C2-4E89-A3C9-6A1EE5D5D7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4012" y="1851896"/>
            <a:ext cx="1971620" cy="143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436646"/>
      </p:ext>
    </p:extLst>
  </p:cSld>
  <p:clrMapOvr>
    <a:masterClrMapping/>
  </p:clrMapOvr>
</p:sld>
</file>

<file path=ppt/theme/theme1.xml><?xml version="1.0" encoding="utf-8"?>
<a:theme xmlns:a="http://schemas.openxmlformats.org/drawingml/2006/main" name="Studying Organizer by Slidesgo">
  <a:themeElements>
    <a:clrScheme name="Simple Light">
      <a:dk1>
        <a:srgbClr val="000000"/>
      </a:dk1>
      <a:lt1>
        <a:srgbClr val="981D04"/>
      </a:lt1>
      <a:dk2>
        <a:srgbClr val="027268"/>
      </a:dk2>
      <a:lt2>
        <a:srgbClr val="F7BA9C"/>
      </a:lt2>
      <a:accent1>
        <a:srgbClr val="E1A28D"/>
      </a:accent1>
      <a:accent2>
        <a:srgbClr val="D74A2E"/>
      </a:accent2>
      <a:accent3>
        <a:srgbClr val="00C3B1"/>
      </a:accent3>
      <a:accent4>
        <a:srgbClr val="029083"/>
      </a:accent4>
      <a:accent5>
        <a:srgbClr val="C18A78"/>
      </a:accent5>
      <a:accent6>
        <a:srgbClr val="764B3D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858</Words>
  <Application>Microsoft Office PowerPoint</Application>
  <PresentationFormat>On-screen Show (16:9)</PresentationFormat>
  <Paragraphs>80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Roboto</vt:lpstr>
      <vt:lpstr>Maven Pro</vt:lpstr>
      <vt:lpstr>Arial</vt:lpstr>
      <vt:lpstr>Fredericka the Great</vt:lpstr>
      <vt:lpstr>Times New Roman</vt:lpstr>
      <vt:lpstr>Comfortaa</vt:lpstr>
      <vt:lpstr>Calibri</vt:lpstr>
      <vt:lpstr>Sue Ellen Francisco</vt:lpstr>
      <vt:lpstr>Roboto Condensed Light</vt:lpstr>
      <vt:lpstr>Montserrat</vt:lpstr>
      <vt:lpstr>Studying Organizer by Slidesgo</vt:lpstr>
      <vt:lpstr>LAPORAN TUGAS PROYEK AKHIR  PERANCANGAN ”WEORGANIZE” PORTAL EVENT APP </vt:lpstr>
      <vt:lpstr>Pendahuluan</vt:lpstr>
      <vt:lpstr>RUANG LINGKUP PROYEK SISTEM INFORMASI</vt:lpstr>
      <vt:lpstr>RUANG LINGKUP PROYEK SISTEM INFORMASI</vt:lpstr>
      <vt:lpstr>RUANG LINGKUP PROYEK SISTEM INFORMASI</vt:lpstr>
      <vt:lpstr>Perancangan Sistem</vt:lpstr>
      <vt:lpstr>Use Case Diagram</vt:lpstr>
      <vt:lpstr>Activity Diagram (Sistem / Proses Bisnis)</vt:lpstr>
      <vt:lpstr>Activity Diagram (Sistem / Proses Bisnis)</vt:lpstr>
      <vt:lpstr>ERD (Entity Relationship Diagram)</vt:lpstr>
      <vt:lpstr>1. Login</vt:lpstr>
      <vt:lpstr>2. Memilih Role</vt:lpstr>
      <vt:lpstr>3. Tampilan Konfirmasi  Data</vt:lpstr>
      <vt:lpstr>4. Tampilan Awal Role</vt:lpstr>
      <vt:lpstr>5. Tampilan Membuat Event </vt:lpstr>
      <vt:lpstr>6. Tampilan Event</vt:lpstr>
      <vt:lpstr>7. Tampilan History</vt:lpstr>
      <vt:lpstr>8. Tampilan Edit Event</vt:lpstr>
      <vt:lpstr>9. Tampulan Edit Profile</vt:lpstr>
      <vt:lpstr>10. Tampilan QR-Code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Studying Organizer</dc:title>
  <dc:creator>Dhea</dc:creator>
  <cp:lastModifiedBy>MUCH ETRIK WIJANARKO</cp:lastModifiedBy>
  <cp:revision>4</cp:revision>
  <dcterms:modified xsi:type="dcterms:W3CDTF">2022-07-13T11:08:49Z</dcterms:modified>
</cp:coreProperties>
</file>