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76" r:id="rId4"/>
    <p:sldId id="277" r:id="rId5"/>
    <p:sldId id="278" r:id="rId6"/>
    <p:sldId id="279" r:id="rId7"/>
    <p:sldId id="282" r:id="rId8"/>
    <p:sldId id="283" r:id="rId9"/>
    <p:sldId id="284" r:id="rId10"/>
    <p:sldId id="285" r:id="rId11"/>
    <p:sldId id="286" r:id="rId12"/>
    <p:sldId id="287" r:id="rId13"/>
    <p:sldId id="280" r:id="rId14"/>
    <p:sldId id="288" r:id="rId15"/>
    <p:sldId id="289" r:id="rId16"/>
    <p:sldId id="290" r:id="rId17"/>
    <p:sldId id="291" r:id="rId18"/>
    <p:sldId id="292" r:id="rId19"/>
    <p:sldId id="293" r:id="rId20"/>
    <p:sldId id="281" r:id="rId21"/>
    <p:sldId id="294" r:id="rId22"/>
    <p:sldId id="295" r:id="rId23"/>
    <p:sldId id="296" r:id="rId24"/>
    <p:sldId id="297" r:id="rId25"/>
    <p:sldId id="29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4F8A"/>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94" autoAdjust="0"/>
    <p:restoredTop sz="94660"/>
  </p:normalViewPr>
  <p:slideViewPr>
    <p:cSldViewPr snapToGrid="0">
      <p:cViewPr varScale="1">
        <p:scale>
          <a:sx n="81" d="100"/>
          <a:sy n="81" d="100"/>
        </p:scale>
        <p:origin x="246" y="96"/>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3D6AF-6DE1-42FB-997B-A1B16A3CD506}"/>
              </a:ext>
            </a:extLst>
          </p:cNvPr>
          <p:cNvSpPr>
            <a:spLocks noGrp="1"/>
          </p:cNvSpPr>
          <p:nvPr>
            <p:ph type="ctrTitle" hasCustomPrompt="1"/>
          </p:nvPr>
        </p:nvSpPr>
        <p:spPr>
          <a:xfrm>
            <a:off x="1524000" y="2304149"/>
            <a:ext cx="9144000" cy="1205814"/>
          </a:xfrm>
        </p:spPr>
        <p:txBody>
          <a:bodyPr anchor="b"/>
          <a:lstStyle>
            <a:lvl1pPr algn="ctr">
              <a:defRPr sz="6000"/>
            </a:lvl1pPr>
          </a:lstStyle>
          <a:p>
            <a:r>
              <a:rPr lang="en-US" dirty="0"/>
              <a:t>Nama </a:t>
            </a:r>
            <a:r>
              <a:rPr lang="en-US" dirty="0" err="1"/>
              <a:t>Matakuliah</a:t>
            </a:r>
            <a:endParaRPr lang="en-US" dirty="0"/>
          </a:p>
        </p:txBody>
      </p:sp>
      <p:sp>
        <p:nvSpPr>
          <p:cNvPr id="3" name="Subtitle 2">
            <a:extLst>
              <a:ext uri="{FF2B5EF4-FFF2-40B4-BE49-F238E27FC236}">
                <a16:creationId xmlns:a16="http://schemas.microsoft.com/office/drawing/2014/main" id="{3629F8DE-EC49-4FE5-B098-F66DA6C22C32}"/>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err="1"/>
              <a:t>Sesi</a:t>
            </a:r>
            <a:r>
              <a:rPr lang="en-US" dirty="0"/>
              <a:t> </a:t>
            </a:r>
            <a:r>
              <a:rPr lang="en-US" dirty="0" err="1"/>
              <a:t>perkuliahan</a:t>
            </a:r>
            <a:endParaRPr lang="en-US" dirty="0"/>
          </a:p>
          <a:p>
            <a:r>
              <a:rPr lang="en-US" dirty="0" err="1"/>
              <a:t>Topik</a:t>
            </a:r>
            <a:r>
              <a:rPr lang="en-US" dirty="0"/>
              <a:t> </a:t>
            </a:r>
            <a:r>
              <a:rPr lang="en-US" dirty="0" err="1"/>
              <a:t>perkuliahan</a:t>
            </a:r>
            <a:endParaRPr lang="en-US" dirty="0"/>
          </a:p>
          <a:p>
            <a:r>
              <a:rPr lang="en-US" dirty="0" err="1"/>
              <a:t>Dosen</a:t>
            </a:r>
            <a:r>
              <a:rPr lang="en-US" dirty="0"/>
              <a:t> </a:t>
            </a:r>
            <a:r>
              <a:rPr lang="en-US" dirty="0" err="1"/>
              <a:t>pengajar</a:t>
            </a:r>
            <a:endParaRPr lang="en-US" dirty="0"/>
          </a:p>
        </p:txBody>
      </p:sp>
      <p:sp>
        <p:nvSpPr>
          <p:cNvPr id="4" name="Date Placeholder 3">
            <a:extLst>
              <a:ext uri="{FF2B5EF4-FFF2-40B4-BE49-F238E27FC236}">
                <a16:creationId xmlns:a16="http://schemas.microsoft.com/office/drawing/2014/main" id="{626EE5D6-7CBA-4DAD-9237-9EB2134F31FC}"/>
              </a:ext>
            </a:extLst>
          </p:cNvPr>
          <p:cNvSpPr>
            <a:spLocks noGrp="1"/>
          </p:cNvSpPr>
          <p:nvPr>
            <p:ph type="dt" sz="half" idx="10"/>
          </p:nvPr>
        </p:nvSpPr>
        <p:spPr/>
        <p:txBody>
          <a:bodyPr/>
          <a:lstStyle/>
          <a:p>
            <a:fld id="{9BD7AF12-223C-4122-A9CE-087E1CF4C3DE}" type="datetimeFigureOut">
              <a:rPr lang="en-US" smtClean="0"/>
              <a:t>3/27/2022</a:t>
            </a:fld>
            <a:endParaRPr lang="en-US"/>
          </a:p>
        </p:txBody>
      </p:sp>
      <p:sp>
        <p:nvSpPr>
          <p:cNvPr id="6" name="Slide Number Placeholder 5">
            <a:extLst>
              <a:ext uri="{FF2B5EF4-FFF2-40B4-BE49-F238E27FC236}">
                <a16:creationId xmlns:a16="http://schemas.microsoft.com/office/drawing/2014/main" id="{1F2AC570-5CFE-4E5B-B67A-31652C0162A5}"/>
              </a:ext>
            </a:extLst>
          </p:cNvPr>
          <p:cNvSpPr>
            <a:spLocks noGrp="1"/>
          </p:cNvSpPr>
          <p:nvPr>
            <p:ph type="sldNum" sz="quarter" idx="12"/>
          </p:nvPr>
        </p:nvSpPr>
        <p:spPr/>
        <p:txBody>
          <a:bodyPr/>
          <a:lstStyle/>
          <a:p>
            <a:fld id="{380530AE-15AD-45BF-991E-C33781A67BD2}" type="slidenum">
              <a:rPr lang="en-US" smtClean="0"/>
              <a:t>‹#›</a:t>
            </a:fld>
            <a:endParaRPr lang="en-US"/>
          </a:p>
        </p:txBody>
      </p:sp>
      <p:sp>
        <p:nvSpPr>
          <p:cNvPr id="7" name="Freeform 2">
            <a:extLst>
              <a:ext uri="{FF2B5EF4-FFF2-40B4-BE49-F238E27FC236}">
                <a16:creationId xmlns:a16="http://schemas.microsoft.com/office/drawing/2014/main" id="{96F3EEB9-2982-4A8E-AB06-081E488DF710}"/>
              </a:ext>
            </a:extLst>
          </p:cNvPr>
          <p:cNvSpPr>
            <a:spLocks/>
          </p:cNvSpPr>
          <p:nvPr userDrawn="1"/>
        </p:nvSpPr>
        <p:spPr bwMode="auto">
          <a:xfrm>
            <a:off x="-5125" y="5548188"/>
            <a:ext cx="393700" cy="1333500"/>
          </a:xfrm>
          <a:custGeom>
            <a:avLst/>
            <a:gdLst>
              <a:gd name="T0" fmla="*/ 0 w 620"/>
              <a:gd name="T1" fmla="+- 0 9800 9800"/>
              <a:gd name="T2" fmla="*/ 9800 h 2100"/>
              <a:gd name="T3" fmla="*/ 0 w 620"/>
              <a:gd name="T4" fmla="+- 0 11900 9800"/>
              <a:gd name="T5" fmla="*/ 11900 h 2100"/>
              <a:gd name="T6" fmla="*/ 620 w 620"/>
              <a:gd name="T7" fmla="+- 0 11900 9800"/>
              <a:gd name="T8" fmla="*/ 11900 h 2100"/>
              <a:gd name="T9" fmla="*/ 620 w 620"/>
              <a:gd name="T10" fmla="+- 0 10420 9800"/>
              <a:gd name="T11" fmla="*/ 10420 h 2100"/>
              <a:gd name="T12" fmla="*/ 615 w 620"/>
              <a:gd name="T13" fmla="+- 0 10342 9800"/>
              <a:gd name="T14" fmla="*/ 10342 h 2100"/>
              <a:gd name="T15" fmla="*/ 601 w 620"/>
              <a:gd name="T16" fmla="+- 0 10267 9800"/>
              <a:gd name="T17" fmla="*/ 10267 h 2100"/>
              <a:gd name="T18" fmla="*/ 578 w 620"/>
              <a:gd name="T19" fmla="+- 0 10196 9800"/>
              <a:gd name="T20" fmla="*/ 10196 h 2100"/>
              <a:gd name="T21" fmla="*/ 547 w 620"/>
              <a:gd name="T22" fmla="+- 0 10129 9800"/>
              <a:gd name="T23" fmla="*/ 10129 h 2100"/>
              <a:gd name="T24" fmla="*/ 509 w 620"/>
              <a:gd name="T25" fmla="+- 0 10066 9800"/>
              <a:gd name="T26" fmla="*/ 10066 h 2100"/>
              <a:gd name="T27" fmla="*/ 464 w 620"/>
              <a:gd name="T28" fmla="+- 0 10008 9800"/>
              <a:gd name="T29" fmla="*/ 10008 h 2100"/>
              <a:gd name="T30" fmla="*/ 412 w 620"/>
              <a:gd name="T31" fmla="+- 0 9956 9800"/>
              <a:gd name="T32" fmla="*/ 9956 h 2100"/>
              <a:gd name="T33" fmla="*/ 354 w 620"/>
              <a:gd name="T34" fmla="+- 0 9911 9800"/>
              <a:gd name="T35" fmla="*/ 9911 h 2100"/>
              <a:gd name="T36" fmla="*/ 291 w 620"/>
              <a:gd name="T37" fmla="+- 0 9873 9800"/>
              <a:gd name="T38" fmla="*/ 9873 h 2100"/>
              <a:gd name="T39" fmla="*/ 224 w 620"/>
              <a:gd name="T40" fmla="+- 0 9842 9800"/>
              <a:gd name="T41" fmla="*/ 9842 h 2100"/>
              <a:gd name="T42" fmla="*/ 153 w 620"/>
              <a:gd name="T43" fmla="+- 0 9819 9800"/>
              <a:gd name="T44" fmla="*/ 9819 h 2100"/>
              <a:gd name="T45" fmla="*/ 78 w 620"/>
              <a:gd name="T46" fmla="+- 0 9805 9800"/>
              <a:gd name="T47" fmla="*/ 9805 h 2100"/>
              <a:gd name="T48" fmla="*/ 0 w 620"/>
              <a:gd name="T49" fmla="+- 0 9800 9800"/>
              <a:gd name="T50" fmla="*/ 9800 h 2100"/>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Lst>
            <a:rect l="0" t="0" r="r" b="b"/>
            <a:pathLst>
              <a:path w="620" h="2100">
                <a:moveTo>
                  <a:pt x="0" y="0"/>
                </a:moveTo>
                <a:lnTo>
                  <a:pt x="0" y="2100"/>
                </a:lnTo>
                <a:lnTo>
                  <a:pt x="620" y="2100"/>
                </a:lnTo>
                <a:lnTo>
                  <a:pt x="620" y="620"/>
                </a:lnTo>
                <a:lnTo>
                  <a:pt x="615" y="542"/>
                </a:lnTo>
                <a:lnTo>
                  <a:pt x="601" y="467"/>
                </a:lnTo>
                <a:lnTo>
                  <a:pt x="578" y="396"/>
                </a:lnTo>
                <a:lnTo>
                  <a:pt x="547" y="329"/>
                </a:lnTo>
                <a:lnTo>
                  <a:pt x="509" y="266"/>
                </a:lnTo>
                <a:lnTo>
                  <a:pt x="464" y="208"/>
                </a:lnTo>
                <a:lnTo>
                  <a:pt x="412" y="156"/>
                </a:lnTo>
                <a:lnTo>
                  <a:pt x="354" y="111"/>
                </a:lnTo>
                <a:lnTo>
                  <a:pt x="291" y="73"/>
                </a:lnTo>
                <a:lnTo>
                  <a:pt x="224" y="42"/>
                </a:lnTo>
                <a:lnTo>
                  <a:pt x="153" y="19"/>
                </a:lnTo>
                <a:lnTo>
                  <a:pt x="78" y="5"/>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3">
            <a:extLst>
              <a:ext uri="{FF2B5EF4-FFF2-40B4-BE49-F238E27FC236}">
                <a16:creationId xmlns:a16="http://schemas.microsoft.com/office/drawing/2014/main" id="{36A113FA-94C5-490C-9576-5E24464ED862}"/>
              </a:ext>
            </a:extLst>
          </p:cNvPr>
          <p:cNvSpPr>
            <a:spLocks/>
          </p:cNvSpPr>
          <p:nvPr userDrawn="1"/>
        </p:nvSpPr>
        <p:spPr bwMode="auto">
          <a:xfrm>
            <a:off x="540975" y="6461500"/>
            <a:ext cx="676275" cy="376238"/>
          </a:xfrm>
          <a:custGeom>
            <a:avLst/>
            <a:gdLst>
              <a:gd name="T0" fmla="+- 0 1925 860"/>
              <a:gd name="T1" fmla="*/ T0 w 1065"/>
              <a:gd name="T2" fmla="+- 0 11892 11300"/>
              <a:gd name="T3" fmla="*/ 11892 h 592"/>
              <a:gd name="T4" fmla="+- 0 1452 860"/>
              <a:gd name="T5" fmla="*/ T4 w 1065"/>
              <a:gd name="T6" fmla="+- 0 11892 11300"/>
              <a:gd name="T7" fmla="*/ 11892 h 592"/>
              <a:gd name="T8" fmla="+- 0 1377 860"/>
              <a:gd name="T9" fmla="*/ T8 w 1065"/>
              <a:gd name="T10" fmla="+- 0 11887 11300"/>
              <a:gd name="T11" fmla="*/ 11887 h 592"/>
              <a:gd name="T12" fmla="+- 0 1306 860"/>
              <a:gd name="T13" fmla="*/ T12 w 1065"/>
              <a:gd name="T14" fmla="+- 0 11874 11300"/>
              <a:gd name="T15" fmla="*/ 11874 h 592"/>
              <a:gd name="T16" fmla="+- 0 1238 860"/>
              <a:gd name="T17" fmla="*/ T16 w 1065"/>
              <a:gd name="T18" fmla="+- 0 11852 11300"/>
              <a:gd name="T19" fmla="*/ 11852 h 592"/>
              <a:gd name="T20" fmla="+- 0 1173 860"/>
              <a:gd name="T21" fmla="*/ T20 w 1065"/>
              <a:gd name="T22" fmla="+- 0 11822 11300"/>
              <a:gd name="T23" fmla="*/ 11822 h 592"/>
              <a:gd name="T24" fmla="+- 0 1114 860"/>
              <a:gd name="T25" fmla="*/ T24 w 1065"/>
              <a:gd name="T26" fmla="+- 0 11786 11300"/>
              <a:gd name="T27" fmla="*/ 11786 h 592"/>
              <a:gd name="T28" fmla="+- 0 1059 860"/>
              <a:gd name="T29" fmla="*/ T28 w 1065"/>
              <a:gd name="T30" fmla="+- 0 11742 11300"/>
              <a:gd name="T31" fmla="*/ 11742 h 592"/>
              <a:gd name="T32" fmla="+- 0 1009 860"/>
              <a:gd name="T33" fmla="*/ T32 w 1065"/>
              <a:gd name="T34" fmla="+- 0 11693 11300"/>
              <a:gd name="T35" fmla="*/ 11693 h 592"/>
              <a:gd name="T36" fmla="+- 0 966 860"/>
              <a:gd name="T37" fmla="*/ T36 w 1065"/>
              <a:gd name="T38" fmla="+- 0 11638 11300"/>
              <a:gd name="T39" fmla="*/ 11638 h 592"/>
              <a:gd name="T40" fmla="+- 0 929 860"/>
              <a:gd name="T41" fmla="*/ T40 w 1065"/>
              <a:gd name="T42" fmla="+- 0 11578 11300"/>
              <a:gd name="T43" fmla="*/ 11578 h 592"/>
              <a:gd name="T44" fmla="+- 0 900 860"/>
              <a:gd name="T45" fmla="*/ T44 w 1065"/>
              <a:gd name="T46" fmla="+- 0 11514 11300"/>
              <a:gd name="T47" fmla="*/ 11514 h 592"/>
              <a:gd name="T48" fmla="+- 0 878 860"/>
              <a:gd name="T49" fmla="*/ T48 w 1065"/>
              <a:gd name="T50" fmla="+- 0 11446 11300"/>
              <a:gd name="T51" fmla="*/ 11446 h 592"/>
              <a:gd name="T52" fmla="+- 0 865 860"/>
              <a:gd name="T53" fmla="*/ T52 w 1065"/>
              <a:gd name="T54" fmla="+- 0 11374 11300"/>
              <a:gd name="T55" fmla="*/ 11374 h 592"/>
              <a:gd name="T56" fmla="+- 0 860 860"/>
              <a:gd name="T57" fmla="*/ T56 w 1065"/>
              <a:gd name="T58" fmla="+- 0 11300 11300"/>
              <a:gd name="T59" fmla="*/ 11300 h 592"/>
              <a:gd name="T60" fmla="+- 0 1333 860"/>
              <a:gd name="T61" fmla="*/ T60 w 1065"/>
              <a:gd name="T62" fmla="+- 0 11300 11300"/>
              <a:gd name="T63" fmla="*/ 11300 h 592"/>
              <a:gd name="T64" fmla="+- 0 1408 860"/>
              <a:gd name="T65" fmla="*/ T64 w 1065"/>
              <a:gd name="T66" fmla="+- 0 11305 11300"/>
              <a:gd name="T67" fmla="*/ 11305 h 592"/>
              <a:gd name="T68" fmla="+- 0 1479 860"/>
              <a:gd name="T69" fmla="*/ T68 w 1065"/>
              <a:gd name="T70" fmla="+- 0 11318 11300"/>
              <a:gd name="T71" fmla="*/ 11318 h 592"/>
              <a:gd name="T72" fmla="+- 0 1547 860"/>
              <a:gd name="T73" fmla="*/ T72 w 1065"/>
              <a:gd name="T74" fmla="+- 0 11340 11300"/>
              <a:gd name="T75" fmla="*/ 11340 h 592"/>
              <a:gd name="T76" fmla="+- 0 1611 860"/>
              <a:gd name="T77" fmla="*/ T76 w 1065"/>
              <a:gd name="T78" fmla="+- 0 11369 11300"/>
              <a:gd name="T79" fmla="*/ 11369 h 592"/>
              <a:gd name="T80" fmla="+- 0 1671 860"/>
              <a:gd name="T81" fmla="*/ T80 w 1065"/>
              <a:gd name="T82" fmla="+- 0 11406 11300"/>
              <a:gd name="T83" fmla="*/ 11406 h 592"/>
              <a:gd name="T84" fmla="+- 0 1726 860"/>
              <a:gd name="T85" fmla="*/ T84 w 1065"/>
              <a:gd name="T86" fmla="+- 0 11449 11300"/>
              <a:gd name="T87" fmla="*/ 11449 h 592"/>
              <a:gd name="T88" fmla="+- 0 1776 860"/>
              <a:gd name="T89" fmla="*/ T88 w 1065"/>
              <a:gd name="T90" fmla="+- 0 11499 11300"/>
              <a:gd name="T91" fmla="*/ 11499 h 592"/>
              <a:gd name="T92" fmla="+- 0 1819 860"/>
              <a:gd name="T93" fmla="*/ T92 w 1065"/>
              <a:gd name="T94" fmla="+- 0 11554 11300"/>
              <a:gd name="T95" fmla="*/ 11554 h 592"/>
              <a:gd name="T96" fmla="+- 0 1856 860"/>
              <a:gd name="T97" fmla="*/ T96 w 1065"/>
              <a:gd name="T98" fmla="+- 0 11613 11300"/>
              <a:gd name="T99" fmla="*/ 11613 h 592"/>
              <a:gd name="T100" fmla="+- 0 1885 860"/>
              <a:gd name="T101" fmla="*/ T100 w 1065"/>
              <a:gd name="T102" fmla="+- 0 11678 11300"/>
              <a:gd name="T103" fmla="*/ 11678 h 592"/>
              <a:gd name="T104" fmla="+- 0 1907 860"/>
              <a:gd name="T105" fmla="*/ T104 w 1065"/>
              <a:gd name="T106" fmla="+- 0 11746 11300"/>
              <a:gd name="T107" fmla="*/ 11746 h 592"/>
              <a:gd name="T108" fmla="+- 0 1920 860"/>
              <a:gd name="T109" fmla="*/ T108 w 1065"/>
              <a:gd name="T110" fmla="+- 0 11817 11300"/>
              <a:gd name="T111" fmla="*/ 11817 h 592"/>
              <a:gd name="T112" fmla="+- 0 1925 860"/>
              <a:gd name="T113" fmla="*/ T112 w 1065"/>
              <a:gd name="T114" fmla="+- 0 11892 11300"/>
              <a:gd name="T115" fmla="*/ 11892 h 5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1065" h="592">
                <a:moveTo>
                  <a:pt x="1065" y="592"/>
                </a:move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7"/>
                </a:lnTo>
                <a:lnTo>
                  <a:pt x="1065" y="592"/>
                </a:lnTo>
                <a:close/>
              </a:path>
            </a:pathLst>
          </a:custGeom>
          <a:solidFill>
            <a:srgbClr val="054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4">
            <a:extLst>
              <a:ext uri="{FF2B5EF4-FFF2-40B4-BE49-F238E27FC236}">
                <a16:creationId xmlns:a16="http://schemas.microsoft.com/office/drawing/2014/main" id="{23ABB454-6CB0-4FEF-A4E3-81B593C71E7C}"/>
              </a:ext>
            </a:extLst>
          </p:cNvPr>
          <p:cNvSpPr>
            <a:spLocks/>
          </p:cNvSpPr>
          <p:nvPr userDrawn="1"/>
        </p:nvSpPr>
        <p:spPr bwMode="auto">
          <a:xfrm>
            <a:off x="540975" y="5890000"/>
            <a:ext cx="382587" cy="382588"/>
          </a:xfrm>
          <a:custGeom>
            <a:avLst/>
            <a:gdLst>
              <a:gd name="T0" fmla="+- 0 1161 860"/>
              <a:gd name="T1" fmla="*/ T0 w 602"/>
              <a:gd name="T2" fmla="+- 0 10400 10400"/>
              <a:gd name="T3" fmla="*/ 10400 h 602"/>
              <a:gd name="T4" fmla="+- 0 1092 860"/>
              <a:gd name="T5" fmla="*/ T4 w 602"/>
              <a:gd name="T6" fmla="+- 0 10408 10400"/>
              <a:gd name="T7" fmla="*/ 10408 h 602"/>
              <a:gd name="T8" fmla="+- 0 1028 860"/>
              <a:gd name="T9" fmla="*/ T8 w 602"/>
              <a:gd name="T10" fmla="+- 0 10431 10400"/>
              <a:gd name="T11" fmla="*/ 10431 h 602"/>
              <a:gd name="T12" fmla="+- 0 973 860"/>
              <a:gd name="T13" fmla="*/ T12 w 602"/>
              <a:gd name="T14" fmla="+- 0 10466 10400"/>
              <a:gd name="T15" fmla="*/ 10466 h 602"/>
              <a:gd name="T16" fmla="+- 0 926 860"/>
              <a:gd name="T17" fmla="*/ T16 w 602"/>
              <a:gd name="T18" fmla="+- 0 10513 10400"/>
              <a:gd name="T19" fmla="*/ 10513 h 602"/>
              <a:gd name="T20" fmla="+- 0 891 860"/>
              <a:gd name="T21" fmla="*/ T20 w 602"/>
              <a:gd name="T22" fmla="+- 0 10568 10400"/>
              <a:gd name="T23" fmla="*/ 10568 h 602"/>
              <a:gd name="T24" fmla="+- 0 868 860"/>
              <a:gd name="T25" fmla="*/ T24 w 602"/>
              <a:gd name="T26" fmla="+- 0 10632 10400"/>
              <a:gd name="T27" fmla="*/ 10632 h 602"/>
              <a:gd name="T28" fmla="+- 0 860 860"/>
              <a:gd name="T29" fmla="*/ T28 w 602"/>
              <a:gd name="T30" fmla="+- 0 10701 10400"/>
              <a:gd name="T31" fmla="*/ 10701 h 602"/>
              <a:gd name="T32" fmla="+- 0 868 860"/>
              <a:gd name="T33" fmla="*/ T32 w 602"/>
              <a:gd name="T34" fmla="+- 0 10770 10400"/>
              <a:gd name="T35" fmla="*/ 10770 h 602"/>
              <a:gd name="T36" fmla="+- 0 891 860"/>
              <a:gd name="T37" fmla="*/ T36 w 602"/>
              <a:gd name="T38" fmla="+- 0 10833 10400"/>
              <a:gd name="T39" fmla="*/ 10833 h 602"/>
              <a:gd name="T40" fmla="+- 0 926 860"/>
              <a:gd name="T41" fmla="*/ T40 w 602"/>
              <a:gd name="T42" fmla="+- 0 10889 10400"/>
              <a:gd name="T43" fmla="*/ 10889 h 602"/>
              <a:gd name="T44" fmla="+- 0 973 860"/>
              <a:gd name="T45" fmla="*/ T44 w 602"/>
              <a:gd name="T46" fmla="+- 0 10935 10400"/>
              <a:gd name="T47" fmla="*/ 10935 h 602"/>
              <a:gd name="T48" fmla="+- 0 1028 860"/>
              <a:gd name="T49" fmla="*/ T48 w 602"/>
              <a:gd name="T50" fmla="+- 0 10971 10400"/>
              <a:gd name="T51" fmla="*/ 10971 h 602"/>
              <a:gd name="T52" fmla="+- 0 1092 860"/>
              <a:gd name="T53" fmla="*/ T52 w 602"/>
              <a:gd name="T54" fmla="+- 0 10994 10400"/>
              <a:gd name="T55" fmla="*/ 10994 h 602"/>
              <a:gd name="T56" fmla="+- 0 1161 860"/>
              <a:gd name="T57" fmla="*/ T56 w 602"/>
              <a:gd name="T58" fmla="+- 0 11001 10400"/>
              <a:gd name="T59" fmla="*/ 11001 h 602"/>
              <a:gd name="T60" fmla="+- 0 1230 860"/>
              <a:gd name="T61" fmla="*/ T60 w 602"/>
              <a:gd name="T62" fmla="+- 0 10994 10400"/>
              <a:gd name="T63" fmla="*/ 10994 h 602"/>
              <a:gd name="T64" fmla="+- 0 1293 860"/>
              <a:gd name="T65" fmla="*/ T64 w 602"/>
              <a:gd name="T66" fmla="+- 0 10971 10400"/>
              <a:gd name="T67" fmla="*/ 10971 h 602"/>
              <a:gd name="T68" fmla="+- 0 1349 860"/>
              <a:gd name="T69" fmla="*/ T68 w 602"/>
              <a:gd name="T70" fmla="+- 0 10935 10400"/>
              <a:gd name="T71" fmla="*/ 10935 h 602"/>
              <a:gd name="T72" fmla="+- 0 1395 860"/>
              <a:gd name="T73" fmla="*/ T72 w 602"/>
              <a:gd name="T74" fmla="+- 0 10889 10400"/>
              <a:gd name="T75" fmla="*/ 10889 h 602"/>
              <a:gd name="T76" fmla="+- 0 1431 860"/>
              <a:gd name="T77" fmla="*/ T76 w 602"/>
              <a:gd name="T78" fmla="+- 0 10833 10400"/>
              <a:gd name="T79" fmla="*/ 10833 h 602"/>
              <a:gd name="T80" fmla="+- 0 1454 860"/>
              <a:gd name="T81" fmla="*/ T80 w 602"/>
              <a:gd name="T82" fmla="+- 0 10770 10400"/>
              <a:gd name="T83" fmla="*/ 10770 h 602"/>
              <a:gd name="T84" fmla="+- 0 1461 860"/>
              <a:gd name="T85" fmla="*/ T84 w 602"/>
              <a:gd name="T86" fmla="+- 0 10701 10400"/>
              <a:gd name="T87" fmla="*/ 10701 h 602"/>
              <a:gd name="T88" fmla="+- 0 1454 860"/>
              <a:gd name="T89" fmla="*/ T88 w 602"/>
              <a:gd name="T90" fmla="+- 0 10632 10400"/>
              <a:gd name="T91" fmla="*/ 10632 h 602"/>
              <a:gd name="T92" fmla="+- 0 1431 860"/>
              <a:gd name="T93" fmla="*/ T92 w 602"/>
              <a:gd name="T94" fmla="+- 0 10568 10400"/>
              <a:gd name="T95" fmla="*/ 10568 h 602"/>
              <a:gd name="T96" fmla="+- 0 1395 860"/>
              <a:gd name="T97" fmla="*/ T96 w 602"/>
              <a:gd name="T98" fmla="+- 0 10513 10400"/>
              <a:gd name="T99" fmla="*/ 10513 h 602"/>
              <a:gd name="T100" fmla="+- 0 1349 860"/>
              <a:gd name="T101" fmla="*/ T100 w 602"/>
              <a:gd name="T102" fmla="+- 0 10466 10400"/>
              <a:gd name="T103" fmla="*/ 10466 h 602"/>
              <a:gd name="T104" fmla="+- 0 1293 860"/>
              <a:gd name="T105" fmla="*/ T104 w 602"/>
              <a:gd name="T106" fmla="+- 0 10431 10400"/>
              <a:gd name="T107" fmla="*/ 10431 h 602"/>
              <a:gd name="T108" fmla="+- 0 1230 860"/>
              <a:gd name="T109" fmla="*/ T108 w 602"/>
              <a:gd name="T110" fmla="+- 0 10408 10400"/>
              <a:gd name="T111" fmla="*/ 10408 h 602"/>
              <a:gd name="T112" fmla="+- 0 1161 860"/>
              <a:gd name="T113" fmla="*/ T112 w 602"/>
              <a:gd name="T114" fmla="+- 0 10400 10400"/>
              <a:gd name="T115" fmla="*/ 10400 h 6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602" h="602">
                <a:moveTo>
                  <a:pt x="301" y="0"/>
                </a:moveTo>
                <a:lnTo>
                  <a:pt x="232" y="8"/>
                </a:lnTo>
                <a:lnTo>
                  <a:pt x="168" y="31"/>
                </a:lnTo>
                <a:lnTo>
                  <a:pt x="113" y="66"/>
                </a:lnTo>
                <a:lnTo>
                  <a:pt x="66" y="113"/>
                </a:lnTo>
                <a:lnTo>
                  <a:pt x="31" y="168"/>
                </a:lnTo>
                <a:lnTo>
                  <a:pt x="8" y="232"/>
                </a:lnTo>
                <a:lnTo>
                  <a:pt x="0" y="301"/>
                </a:lnTo>
                <a:lnTo>
                  <a:pt x="8" y="370"/>
                </a:lnTo>
                <a:lnTo>
                  <a:pt x="31" y="433"/>
                </a:lnTo>
                <a:lnTo>
                  <a:pt x="66" y="489"/>
                </a:lnTo>
                <a:lnTo>
                  <a:pt x="113" y="535"/>
                </a:lnTo>
                <a:lnTo>
                  <a:pt x="168" y="571"/>
                </a:lnTo>
                <a:lnTo>
                  <a:pt x="232" y="594"/>
                </a:lnTo>
                <a:lnTo>
                  <a:pt x="301" y="601"/>
                </a:lnTo>
                <a:lnTo>
                  <a:pt x="370" y="594"/>
                </a:lnTo>
                <a:lnTo>
                  <a:pt x="433" y="571"/>
                </a:lnTo>
                <a:lnTo>
                  <a:pt x="489" y="535"/>
                </a:lnTo>
                <a:lnTo>
                  <a:pt x="535" y="489"/>
                </a:lnTo>
                <a:lnTo>
                  <a:pt x="571" y="433"/>
                </a:lnTo>
                <a:lnTo>
                  <a:pt x="594" y="370"/>
                </a:lnTo>
                <a:lnTo>
                  <a:pt x="601" y="301"/>
                </a:lnTo>
                <a:lnTo>
                  <a:pt x="594" y="232"/>
                </a:lnTo>
                <a:lnTo>
                  <a:pt x="571" y="168"/>
                </a:lnTo>
                <a:lnTo>
                  <a:pt x="535" y="113"/>
                </a:lnTo>
                <a:lnTo>
                  <a:pt x="489" y="66"/>
                </a:lnTo>
                <a:lnTo>
                  <a:pt x="433" y="31"/>
                </a:lnTo>
                <a:lnTo>
                  <a:pt x="370" y="8"/>
                </a:lnTo>
                <a:lnTo>
                  <a:pt x="301"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2">
            <a:extLst>
              <a:ext uri="{FF2B5EF4-FFF2-40B4-BE49-F238E27FC236}">
                <a16:creationId xmlns:a16="http://schemas.microsoft.com/office/drawing/2014/main" id="{652CB397-4738-465C-8497-FB5A52195CAC}"/>
              </a:ext>
            </a:extLst>
          </p:cNvPr>
          <p:cNvSpPr>
            <a:spLocks/>
          </p:cNvSpPr>
          <p:nvPr userDrawn="1"/>
        </p:nvSpPr>
        <p:spPr bwMode="auto">
          <a:xfrm flipH="1">
            <a:off x="11808786" y="5543214"/>
            <a:ext cx="393700" cy="1333500"/>
          </a:xfrm>
          <a:custGeom>
            <a:avLst/>
            <a:gdLst>
              <a:gd name="T0" fmla="*/ 0 w 620"/>
              <a:gd name="T1" fmla="+- 0 9800 9800"/>
              <a:gd name="T2" fmla="*/ 9800 h 2100"/>
              <a:gd name="T3" fmla="*/ 0 w 620"/>
              <a:gd name="T4" fmla="+- 0 11900 9800"/>
              <a:gd name="T5" fmla="*/ 11900 h 2100"/>
              <a:gd name="T6" fmla="*/ 620 w 620"/>
              <a:gd name="T7" fmla="+- 0 11900 9800"/>
              <a:gd name="T8" fmla="*/ 11900 h 2100"/>
              <a:gd name="T9" fmla="*/ 620 w 620"/>
              <a:gd name="T10" fmla="+- 0 10420 9800"/>
              <a:gd name="T11" fmla="*/ 10420 h 2100"/>
              <a:gd name="T12" fmla="*/ 615 w 620"/>
              <a:gd name="T13" fmla="+- 0 10342 9800"/>
              <a:gd name="T14" fmla="*/ 10342 h 2100"/>
              <a:gd name="T15" fmla="*/ 601 w 620"/>
              <a:gd name="T16" fmla="+- 0 10267 9800"/>
              <a:gd name="T17" fmla="*/ 10267 h 2100"/>
              <a:gd name="T18" fmla="*/ 578 w 620"/>
              <a:gd name="T19" fmla="+- 0 10196 9800"/>
              <a:gd name="T20" fmla="*/ 10196 h 2100"/>
              <a:gd name="T21" fmla="*/ 547 w 620"/>
              <a:gd name="T22" fmla="+- 0 10129 9800"/>
              <a:gd name="T23" fmla="*/ 10129 h 2100"/>
              <a:gd name="T24" fmla="*/ 509 w 620"/>
              <a:gd name="T25" fmla="+- 0 10066 9800"/>
              <a:gd name="T26" fmla="*/ 10066 h 2100"/>
              <a:gd name="T27" fmla="*/ 464 w 620"/>
              <a:gd name="T28" fmla="+- 0 10008 9800"/>
              <a:gd name="T29" fmla="*/ 10008 h 2100"/>
              <a:gd name="T30" fmla="*/ 412 w 620"/>
              <a:gd name="T31" fmla="+- 0 9956 9800"/>
              <a:gd name="T32" fmla="*/ 9956 h 2100"/>
              <a:gd name="T33" fmla="*/ 354 w 620"/>
              <a:gd name="T34" fmla="+- 0 9911 9800"/>
              <a:gd name="T35" fmla="*/ 9911 h 2100"/>
              <a:gd name="T36" fmla="*/ 291 w 620"/>
              <a:gd name="T37" fmla="+- 0 9873 9800"/>
              <a:gd name="T38" fmla="*/ 9873 h 2100"/>
              <a:gd name="T39" fmla="*/ 224 w 620"/>
              <a:gd name="T40" fmla="+- 0 9842 9800"/>
              <a:gd name="T41" fmla="*/ 9842 h 2100"/>
              <a:gd name="T42" fmla="*/ 153 w 620"/>
              <a:gd name="T43" fmla="+- 0 9819 9800"/>
              <a:gd name="T44" fmla="*/ 9819 h 2100"/>
              <a:gd name="T45" fmla="*/ 78 w 620"/>
              <a:gd name="T46" fmla="+- 0 9805 9800"/>
              <a:gd name="T47" fmla="*/ 9805 h 2100"/>
              <a:gd name="T48" fmla="*/ 0 w 620"/>
              <a:gd name="T49" fmla="+- 0 9800 9800"/>
              <a:gd name="T50" fmla="*/ 9800 h 2100"/>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Lst>
            <a:rect l="0" t="0" r="r" b="b"/>
            <a:pathLst>
              <a:path w="620" h="2100">
                <a:moveTo>
                  <a:pt x="0" y="0"/>
                </a:moveTo>
                <a:lnTo>
                  <a:pt x="0" y="2100"/>
                </a:lnTo>
                <a:lnTo>
                  <a:pt x="620" y="2100"/>
                </a:lnTo>
                <a:lnTo>
                  <a:pt x="620" y="620"/>
                </a:lnTo>
                <a:lnTo>
                  <a:pt x="615" y="542"/>
                </a:lnTo>
                <a:lnTo>
                  <a:pt x="601" y="467"/>
                </a:lnTo>
                <a:lnTo>
                  <a:pt x="578" y="396"/>
                </a:lnTo>
                <a:lnTo>
                  <a:pt x="547" y="329"/>
                </a:lnTo>
                <a:lnTo>
                  <a:pt x="509" y="266"/>
                </a:lnTo>
                <a:lnTo>
                  <a:pt x="464" y="208"/>
                </a:lnTo>
                <a:lnTo>
                  <a:pt x="412" y="156"/>
                </a:lnTo>
                <a:lnTo>
                  <a:pt x="354" y="111"/>
                </a:lnTo>
                <a:lnTo>
                  <a:pt x="291" y="73"/>
                </a:lnTo>
                <a:lnTo>
                  <a:pt x="224" y="42"/>
                </a:lnTo>
                <a:lnTo>
                  <a:pt x="153" y="19"/>
                </a:lnTo>
                <a:lnTo>
                  <a:pt x="78" y="5"/>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3">
            <a:extLst>
              <a:ext uri="{FF2B5EF4-FFF2-40B4-BE49-F238E27FC236}">
                <a16:creationId xmlns:a16="http://schemas.microsoft.com/office/drawing/2014/main" id="{676E98A2-0DF2-4571-A0F5-196A61232785}"/>
              </a:ext>
            </a:extLst>
          </p:cNvPr>
          <p:cNvSpPr>
            <a:spLocks/>
          </p:cNvSpPr>
          <p:nvPr userDrawn="1"/>
        </p:nvSpPr>
        <p:spPr bwMode="auto">
          <a:xfrm flipH="1">
            <a:off x="11035534" y="6456526"/>
            <a:ext cx="676275" cy="376238"/>
          </a:xfrm>
          <a:custGeom>
            <a:avLst/>
            <a:gdLst>
              <a:gd name="T0" fmla="+- 0 1925 860"/>
              <a:gd name="T1" fmla="*/ T0 w 1065"/>
              <a:gd name="T2" fmla="+- 0 11892 11300"/>
              <a:gd name="T3" fmla="*/ 11892 h 592"/>
              <a:gd name="T4" fmla="+- 0 1452 860"/>
              <a:gd name="T5" fmla="*/ T4 w 1065"/>
              <a:gd name="T6" fmla="+- 0 11892 11300"/>
              <a:gd name="T7" fmla="*/ 11892 h 592"/>
              <a:gd name="T8" fmla="+- 0 1377 860"/>
              <a:gd name="T9" fmla="*/ T8 w 1065"/>
              <a:gd name="T10" fmla="+- 0 11887 11300"/>
              <a:gd name="T11" fmla="*/ 11887 h 592"/>
              <a:gd name="T12" fmla="+- 0 1306 860"/>
              <a:gd name="T13" fmla="*/ T12 w 1065"/>
              <a:gd name="T14" fmla="+- 0 11874 11300"/>
              <a:gd name="T15" fmla="*/ 11874 h 592"/>
              <a:gd name="T16" fmla="+- 0 1238 860"/>
              <a:gd name="T17" fmla="*/ T16 w 1065"/>
              <a:gd name="T18" fmla="+- 0 11852 11300"/>
              <a:gd name="T19" fmla="*/ 11852 h 592"/>
              <a:gd name="T20" fmla="+- 0 1173 860"/>
              <a:gd name="T21" fmla="*/ T20 w 1065"/>
              <a:gd name="T22" fmla="+- 0 11822 11300"/>
              <a:gd name="T23" fmla="*/ 11822 h 592"/>
              <a:gd name="T24" fmla="+- 0 1114 860"/>
              <a:gd name="T25" fmla="*/ T24 w 1065"/>
              <a:gd name="T26" fmla="+- 0 11786 11300"/>
              <a:gd name="T27" fmla="*/ 11786 h 592"/>
              <a:gd name="T28" fmla="+- 0 1059 860"/>
              <a:gd name="T29" fmla="*/ T28 w 1065"/>
              <a:gd name="T30" fmla="+- 0 11742 11300"/>
              <a:gd name="T31" fmla="*/ 11742 h 592"/>
              <a:gd name="T32" fmla="+- 0 1009 860"/>
              <a:gd name="T33" fmla="*/ T32 w 1065"/>
              <a:gd name="T34" fmla="+- 0 11693 11300"/>
              <a:gd name="T35" fmla="*/ 11693 h 592"/>
              <a:gd name="T36" fmla="+- 0 966 860"/>
              <a:gd name="T37" fmla="*/ T36 w 1065"/>
              <a:gd name="T38" fmla="+- 0 11638 11300"/>
              <a:gd name="T39" fmla="*/ 11638 h 592"/>
              <a:gd name="T40" fmla="+- 0 929 860"/>
              <a:gd name="T41" fmla="*/ T40 w 1065"/>
              <a:gd name="T42" fmla="+- 0 11578 11300"/>
              <a:gd name="T43" fmla="*/ 11578 h 592"/>
              <a:gd name="T44" fmla="+- 0 900 860"/>
              <a:gd name="T45" fmla="*/ T44 w 1065"/>
              <a:gd name="T46" fmla="+- 0 11514 11300"/>
              <a:gd name="T47" fmla="*/ 11514 h 592"/>
              <a:gd name="T48" fmla="+- 0 878 860"/>
              <a:gd name="T49" fmla="*/ T48 w 1065"/>
              <a:gd name="T50" fmla="+- 0 11446 11300"/>
              <a:gd name="T51" fmla="*/ 11446 h 592"/>
              <a:gd name="T52" fmla="+- 0 865 860"/>
              <a:gd name="T53" fmla="*/ T52 w 1065"/>
              <a:gd name="T54" fmla="+- 0 11374 11300"/>
              <a:gd name="T55" fmla="*/ 11374 h 592"/>
              <a:gd name="T56" fmla="+- 0 860 860"/>
              <a:gd name="T57" fmla="*/ T56 w 1065"/>
              <a:gd name="T58" fmla="+- 0 11300 11300"/>
              <a:gd name="T59" fmla="*/ 11300 h 592"/>
              <a:gd name="T60" fmla="+- 0 1333 860"/>
              <a:gd name="T61" fmla="*/ T60 w 1065"/>
              <a:gd name="T62" fmla="+- 0 11300 11300"/>
              <a:gd name="T63" fmla="*/ 11300 h 592"/>
              <a:gd name="T64" fmla="+- 0 1408 860"/>
              <a:gd name="T65" fmla="*/ T64 w 1065"/>
              <a:gd name="T66" fmla="+- 0 11305 11300"/>
              <a:gd name="T67" fmla="*/ 11305 h 592"/>
              <a:gd name="T68" fmla="+- 0 1479 860"/>
              <a:gd name="T69" fmla="*/ T68 w 1065"/>
              <a:gd name="T70" fmla="+- 0 11318 11300"/>
              <a:gd name="T71" fmla="*/ 11318 h 592"/>
              <a:gd name="T72" fmla="+- 0 1547 860"/>
              <a:gd name="T73" fmla="*/ T72 w 1065"/>
              <a:gd name="T74" fmla="+- 0 11340 11300"/>
              <a:gd name="T75" fmla="*/ 11340 h 592"/>
              <a:gd name="T76" fmla="+- 0 1611 860"/>
              <a:gd name="T77" fmla="*/ T76 w 1065"/>
              <a:gd name="T78" fmla="+- 0 11369 11300"/>
              <a:gd name="T79" fmla="*/ 11369 h 592"/>
              <a:gd name="T80" fmla="+- 0 1671 860"/>
              <a:gd name="T81" fmla="*/ T80 w 1065"/>
              <a:gd name="T82" fmla="+- 0 11406 11300"/>
              <a:gd name="T83" fmla="*/ 11406 h 592"/>
              <a:gd name="T84" fmla="+- 0 1726 860"/>
              <a:gd name="T85" fmla="*/ T84 w 1065"/>
              <a:gd name="T86" fmla="+- 0 11449 11300"/>
              <a:gd name="T87" fmla="*/ 11449 h 592"/>
              <a:gd name="T88" fmla="+- 0 1776 860"/>
              <a:gd name="T89" fmla="*/ T88 w 1065"/>
              <a:gd name="T90" fmla="+- 0 11499 11300"/>
              <a:gd name="T91" fmla="*/ 11499 h 592"/>
              <a:gd name="T92" fmla="+- 0 1819 860"/>
              <a:gd name="T93" fmla="*/ T92 w 1065"/>
              <a:gd name="T94" fmla="+- 0 11554 11300"/>
              <a:gd name="T95" fmla="*/ 11554 h 592"/>
              <a:gd name="T96" fmla="+- 0 1856 860"/>
              <a:gd name="T97" fmla="*/ T96 w 1065"/>
              <a:gd name="T98" fmla="+- 0 11613 11300"/>
              <a:gd name="T99" fmla="*/ 11613 h 592"/>
              <a:gd name="T100" fmla="+- 0 1885 860"/>
              <a:gd name="T101" fmla="*/ T100 w 1065"/>
              <a:gd name="T102" fmla="+- 0 11678 11300"/>
              <a:gd name="T103" fmla="*/ 11678 h 592"/>
              <a:gd name="T104" fmla="+- 0 1907 860"/>
              <a:gd name="T105" fmla="*/ T104 w 1065"/>
              <a:gd name="T106" fmla="+- 0 11746 11300"/>
              <a:gd name="T107" fmla="*/ 11746 h 592"/>
              <a:gd name="T108" fmla="+- 0 1920 860"/>
              <a:gd name="T109" fmla="*/ T108 w 1065"/>
              <a:gd name="T110" fmla="+- 0 11817 11300"/>
              <a:gd name="T111" fmla="*/ 11817 h 592"/>
              <a:gd name="T112" fmla="+- 0 1925 860"/>
              <a:gd name="T113" fmla="*/ T112 w 1065"/>
              <a:gd name="T114" fmla="+- 0 11892 11300"/>
              <a:gd name="T115" fmla="*/ 11892 h 5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1065" h="592">
                <a:moveTo>
                  <a:pt x="1065" y="592"/>
                </a:move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7"/>
                </a:lnTo>
                <a:lnTo>
                  <a:pt x="1065" y="592"/>
                </a:lnTo>
                <a:close/>
              </a:path>
            </a:pathLst>
          </a:custGeom>
          <a:solidFill>
            <a:srgbClr val="054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4">
            <a:extLst>
              <a:ext uri="{FF2B5EF4-FFF2-40B4-BE49-F238E27FC236}">
                <a16:creationId xmlns:a16="http://schemas.microsoft.com/office/drawing/2014/main" id="{3A688963-0BFD-49ED-8A06-536E391F1A07}"/>
              </a:ext>
            </a:extLst>
          </p:cNvPr>
          <p:cNvSpPr>
            <a:spLocks/>
          </p:cNvSpPr>
          <p:nvPr userDrawn="1"/>
        </p:nvSpPr>
        <p:spPr bwMode="auto">
          <a:xfrm flipH="1">
            <a:off x="11296794" y="5898089"/>
            <a:ext cx="382587" cy="382588"/>
          </a:xfrm>
          <a:custGeom>
            <a:avLst/>
            <a:gdLst>
              <a:gd name="T0" fmla="+- 0 1161 860"/>
              <a:gd name="T1" fmla="*/ T0 w 602"/>
              <a:gd name="T2" fmla="+- 0 10400 10400"/>
              <a:gd name="T3" fmla="*/ 10400 h 602"/>
              <a:gd name="T4" fmla="+- 0 1092 860"/>
              <a:gd name="T5" fmla="*/ T4 w 602"/>
              <a:gd name="T6" fmla="+- 0 10408 10400"/>
              <a:gd name="T7" fmla="*/ 10408 h 602"/>
              <a:gd name="T8" fmla="+- 0 1028 860"/>
              <a:gd name="T9" fmla="*/ T8 w 602"/>
              <a:gd name="T10" fmla="+- 0 10431 10400"/>
              <a:gd name="T11" fmla="*/ 10431 h 602"/>
              <a:gd name="T12" fmla="+- 0 973 860"/>
              <a:gd name="T13" fmla="*/ T12 w 602"/>
              <a:gd name="T14" fmla="+- 0 10466 10400"/>
              <a:gd name="T15" fmla="*/ 10466 h 602"/>
              <a:gd name="T16" fmla="+- 0 926 860"/>
              <a:gd name="T17" fmla="*/ T16 w 602"/>
              <a:gd name="T18" fmla="+- 0 10513 10400"/>
              <a:gd name="T19" fmla="*/ 10513 h 602"/>
              <a:gd name="T20" fmla="+- 0 891 860"/>
              <a:gd name="T21" fmla="*/ T20 w 602"/>
              <a:gd name="T22" fmla="+- 0 10568 10400"/>
              <a:gd name="T23" fmla="*/ 10568 h 602"/>
              <a:gd name="T24" fmla="+- 0 868 860"/>
              <a:gd name="T25" fmla="*/ T24 w 602"/>
              <a:gd name="T26" fmla="+- 0 10632 10400"/>
              <a:gd name="T27" fmla="*/ 10632 h 602"/>
              <a:gd name="T28" fmla="+- 0 860 860"/>
              <a:gd name="T29" fmla="*/ T28 w 602"/>
              <a:gd name="T30" fmla="+- 0 10701 10400"/>
              <a:gd name="T31" fmla="*/ 10701 h 602"/>
              <a:gd name="T32" fmla="+- 0 868 860"/>
              <a:gd name="T33" fmla="*/ T32 w 602"/>
              <a:gd name="T34" fmla="+- 0 10770 10400"/>
              <a:gd name="T35" fmla="*/ 10770 h 602"/>
              <a:gd name="T36" fmla="+- 0 891 860"/>
              <a:gd name="T37" fmla="*/ T36 w 602"/>
              <a:gd name="T38" fmla="+- 0 10833 10400"/>
              <a:gd name="T39" fmla="*/ 10833 h 602"/>
              <a:gd name="T40" fmla="+- 0 926 860"/>
              <a:gd name="T41" fmla="*/ T40 w 602"/>
              <a:gd name="T42" fmla="+- 0 10889 10400"/>
              <a:gd name="T43" fmla="*/ 10889 h 602"/>
              <a:gd name="T44" fmla="+- 0 973 860"/>
              <a:gd name="T45" fmla="*/ T44 w 602"/>
              <a:gd name="T46" fmla="+- 0 10935 10400"/>
              <a:gd name="T47" fmla="*/ 10935 h 602"/>
              <a:gd name="T48" fmla="+- 0 1028 860"/>
              <a:gd name="T49" fmla="*/ T48 w 602"/>
              <a:gd name="T50" fmla="+- 0 10971 10400"/>
              <a:gd name="T51" fmla="*/ 10971 h 602"/>
              <a:gd name="T52" fmla="+- 0 1092 860"/>
              <a:gd name="T53" fmla="*/ T52 w 602"/>
              <a:gd name="T54" fmla="+- 0 10994 10400"/>
              <a:gd name="T55" fmla="*/ 10994 h 602"/>
              <a:gd name="T56" fmla="+- 0 1161 860"/>
              <a:gd name="T57" fmla="*/ T56 w 602"/>
              <a:gd name="T58" fmla="+- 0 11001 10400"/>
              <a:gd name="T59" fmla="*/ 11001 h 602"/>
              <a:gd name="T60" fmla="+- 0 1230 860"/>
              <a:gd name="T61" fmla="*/ T60 w 602"/>
              <a:gd name="T62" fmla="+- 0 10994 10400"/>
              <a:gd name="T63" fmla="*/ 10994 h 602"/>
              <a:gd name="T64" fmla="+- 0 1293 860"/>
              <a:gd name="T65" fmla="*/ T64 w 602"/>
              <a:gd name="T66" fmla="+- 0 10971 10400"/>
              <a:gd name="T67" fmla="*/ 10971 h 602"/>
              <a:gd name="T68" fmla="+- 0 1349 860"/>
              <a:gd name="T69" fmla="*/ T68 w 602"/>
              <a:gd name="T70" fmla="+- 0 10935 10400"/>
              <a:gd name="T71" fmla="*/ 10935 h 602"/>
              <a:gd name="T72" fmla="+- 0 1395 860"/>
              <a:gd name="T73" fmla="*/ T72 w 602"/>
              <a:gd name="T74" fmla="+- 0 10889 10400"/>
              <a:gd name="T75" fmla="*/ 10889 h 602"/>
              <a:gd name="T76" fmla="+- 0 1431 860"/>
              <a:gd name="T77" fmla="*/ T76 w 602"/>
              <a:gd name="T78" fmla="+- 0 10833 10400"/>
              <a:gd name="T79" fmla="*/ 10833 h 602"/>
              <a:gd name="T80" fmla="+- 0 1454 860"/>
              <a:gd name="T81" fmla="*/ T80 w 602"/>
              <a:gd name="T82" fmla="+- 0 10770 10400"/>
              <a:gd name="T83" fmla="*/ 10770 h 602"/>
              <a:gd name="T84" fmla="+- 0 1461 860"/>
              <a:gd name="T85" fmla="*/ T84 w 602"/>
              <a:gd name="T86" fmla="+- 0 10701 10400"/>
              <a:gd name="T87" fmla="*/ 10701 h 602"/>
              <a:gd name="T88" fmla="+- 0 1454 860"/>
              <a:gd name="T89" fmla="*/ T88 w 602"/>
              <a:gd name="T90" fmla="+- 0 10632 10400"/>
              <a:gd name="T91" fmla="*/ 10632 h 602"/>
              <a:gd name="T92" fmla="+- 0 1431 860"/>
              <a:gd name="T93" fmla="*/ T92 w 602"/>
              <a:gd name="T94" fmla="+- 0 10568 10400"/>
              <a:gd name="T95" fmla="*/ 10568 h 602"/>
              <a:gd name="T96" fmla="+- 0 1395 860"/>
              <a:gd name="T97" fmla="*/ T96 w 602"/>
              <a:gd name="T98" fmla="+- 0 10513 10400"/>
              <a:gd name="T99" fmla="*/ 10513 h 602"/>
              <a:gd name="T100" fmla="+- 0 1349 860"/>
              <a:gd name="T101" fmla="*/ T100 w 602"/>
              <a:gd name="T102" fmla="+- 0 10466 10400"/>
              <a:gd name="T103" fmla="*/ 10466 h 602"/>
              <a:gd name="T104" fmla="+- 0 1293 860"/>
              <a:gd name="T105" fmla="*/ T104 w 602"/>
              <a:gd name="T106" fmla="+- 0 10431 10400"/>
              <a:gd name="T107" fmla="*/ 10431 h 602"/>
              <a:gd name="T108" fmla="+- 0 1230 860"/>
              <a:gd name="T109" fmla="*/ T108 w 602"/>
              <a:gd name="T110" fmla="+- 0 10408 10400"/>
              <a:gd name="T111" fmla="*/ 10408 h 602"/>
              <a:gd name="T112" fmla="+- 0 1161 860"/>
              <a:gd name="T113" fmla="*/ T112 w 602"/>
              <a:gd name="T114" fmla="+- 0 10400 10400"/>
              <a:gd name="T115" fmla="*/ 10400 h 6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602" h="602">
                <a:moveTo>
                  <a:pt x="301" y="0"/>
                </a:moveTo>
                <a:lnTo>
                  <a:pt x="232" y="8"/>
                </a:lnTo>
                <a:lnTo>
                  <a:pt x="168" y="31"/>
                </a:lnTo>
                <a:lnTo>
                  <a:pt x="113" y="66"/>
                </a:lnTo>
                <a:lnTo>
                  <a:pt x="66" y="113"/>
                </a:lnTo>
                <a:lnTo>
                  <a:pt x="31" y="168"/>
                </a:lnTo>
                <a:lnTo>
                  <a:pt x="8" y="232"/>
                </a:lnTo>
                <a:lnTo>
                  <a:pt x="0" y="301"/>
                </a:lnTo>
                <a:lnTo>
                  <a:pt x="8" y="370"/>
                </a:lnTo>
                <a:lnTo>
                  <a:pt x="31" y="433"/>
                </a:lnTo>
                <a:lnTo>
                  <a:pt x="66" y="489"/>
                </a:lnTo>
                <a:lnTo>
                  <a:pt x="113" y="535"/>
                </a:lnTo>
                <a:lnTo>
                  <a:pt x="168" y="571"/>
                </a:lnTo>
                <a:lnTo>
                  <a:pt x="232" y="594"/>
                </a:lnTo>
                <a:lnTo>
                  <a:pt x="301" y="601"/>
                </a:lnTo>
                <a:lnTo>
                  <a:pt x="370" y="594"/>
                </a:lnTo>
                <a:lnTo>
                  <a:pt x="433" y="571"/>
                </a:lnTo>
                <a:lnTo>
                  <a:pt x="489" y="535"/>
                </a:lnTo>
                <a:lnTo>
                  <a:pt x="535" y="489"/>
                </a:lnTo>
                <a:lnTo>
                  <a:pt x="571" y="433"/>
                </a:lnTo>
                <a:lnTo>
                  <a:pt x="594" y="370"/>
                </a:lnTo>
                <a:lnTo>
                  <a:pt x="601" y="301"/>
                </a:lnTo>
                <a:lnTo>
                  <a:pt x="594" y="232"/>
                </a:lnTo>
                <a:lnTo>
                  <a:pt x="571" y="168"/>
                </a:lnTo>
                <a:lnTo>
                  <a:pt x="535" y="113"/>
                </a:lnTo>
                <a:lnTo>
                  <a:pt x="489" y="66"/>
                </a:lnTo>
                <a:lnTo>
                  <a:pt x="433" y="31"/>
                </a:lnTo>
                <a:lnTo>
                  <a:pt x="370" y="8"/>
                </a:lnTo>
                <a:lnTo>
                  <a:pt x="301"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6" name="image1.png">
            <a:extLst>
              <a:ext uri="{FF2B5EF4-FFF2-40B4-BE49-F238E27FC236}">
                <a16:creationId xmlns:a16="http://schemas.microsoft.com/office/drawing/2014/main" id="{85563529-23D0-45F7-B6F2-7DD08B1174BF}"/>
              </a:ext>
            </a:extLst>
          </p:cNvPr>
          <p:cNvPicPr/>
          <p:nvPr userDrawn="1"/>
        </p:nvPicPr>
        <p:blipFill>
          <a:blip r:embed="rId2" cstate="print"/>
          <a:stretch>
            <a:fillRect/>
          </a:stretch>
        </p:blipFill>
        <p:spPr>
          <a:xfrm>
            <a:off x="5792159" y="640866"/>
            <a:ext cx="607682" cy="1096617"/>
          </a:xfrm>
          <a:prstGeom prst="rect">
            <a:avLst/>
          </a:prstGeom>
        </p:spPr>
      </p:pic>
      <p:sp>
        <p:nvSpPr>
          <p:cNvPr id="17" name="TextBox 16">
            <a:extLst>
              <a:ext uri="{FF2B5EF4-FFF2-40B4-BE49-F238E27FC236}">
                <a16:creationId xmlns:a16="http://schemas.microsoft.com/office/drawing/2014/main" id="{63CB838F-5A6C-42BA-AA79-D69A72B4AEFC}"/>
              </a:ext>
            </a:extLst>
          </p:cNvPr>
          <p:cNvSpPr txBox="1"/>
          <p:nvPr userDrawn="1"/>
        </p:nvSpPr>
        <p:spPr>
          <a:xfrm>
            <a:off x="4262511" y="1934817"/>
            <a:ext cx="3981157" cy="369332"/>
          </a:xfrm>
          <a:prstGeom prst="rect">
            <a:avLst/>
          </a:prstGeom>
          <a:noFill/>
        </p:spPr>
        <p:txBody>
          <a:bodyPr wrap="square" rtlCol="0">
            <a:spAutoFit/>
          </a:bodyPr>
          <a:lstStyle/>
          <a:p>
            <a:r>
              <a:rPr lang="en-US" dirty="0"/>
              <a:t>UNIVERSITAS INDONESIA MEMBANGUN</a:t>
            </a:r>
          </a:p>
        </p:txBody>
      </p:sp>
      <p:sp>
        <p:nvSpPr>
          <p:cNvPr id="20" name="Footer Placeholder 3">
            <a:extLst>
              <a:ext uri="{FF2B5EF4-FFF2-40B4-BE49-F238E27FC236}">
                <a16:creationId xmlns:a16="http://schemas.microsoft.com/office/drawing/2014/main" id="{FF7E2CF8-58A3-402D-AF7C-39F19AADAE5E}"/>
              </a:ext>
            </a:extLst>
          </p:cNvPr>
          <p:cNvSpPr>
            <a:spLocks noGrp="1"/>
          </p:cNvSpPr>
          <p:nvPr>
            <p:ph type="ftr" sz="quarter" idx="11"/>
          </p:nvPr>
        </p:nvSpPr>
        <p:spPr>
          <a:xfrm>
            <a:off x="4038600" y="6356350"/>
            <a:ext cx="4114800" cy="365125"/>
          </a:xfrm>
        </p:spPr>
        <p:txBody>
          <a:bodyPr/>
          <a:lstStyle/>
          <a:p>
            <a:r>
              <a:rPr lang="en-US" dirty="0"/>
              <a:t>Inaba.ac.id</a:t>
            </a:r>
          </a:p>
        </p:txBody>
      </p:sp>
      <p:sp>
        <p:nvSpPr>
          <p:cNvPr id="21" name="TextBox 20">
            <a:extLst>
              <a:ext uri="{FF2B5EF4-FFF2-40B4-BE49-F238E27FC236}">
                <a16:creationId xmlns:a16="http://schemas.microsoft.com/office/drawing/2014/main" id="{89D3FEEB-5AD5-4545-AA4B-EB635556C33E}"/>
              </a:ext>
            </a:extLst>
          </p:cNvPr>
          <p:cNvSpPr txBox="1"/>
          <p:nvPr userDrawn="1"/>
        </p:nvSpPr>
        <p:spPr>
          <a:xfrm>
            <a:off x="4087089" y="6345747"/>
            <a:ext cx="2743200" cy="369332"/>
          </a:xfrm>
          <a:prstGeom prst="rect">
            <a:avLst/>
          </a:prstGeom>
          <a:noFill/>
        </p:spPr>
        <p:txBody>
          <a:bodyPr wrap="square" rtlCol="0">
            <a:spAutoFit/>
          </a:bodyPr>
          <a:lstStyle/>
          <a:p>
            <a:pPr algn="r"/>
            <a:r>
              <a:rPr lang="en-US" b="0" dirty="0"/>
              <a:t>inaba.ac.id</a:t>
            </a:r>
          </a:p>
        </p:txBody>
      </p:sp>
      <p:pic>
        <p:nvPicPr>
          <p:cNvPr id="18" name="image1.png">
            <a:extLst>
              <a:ext uri="{FF2B5EF4-FFF2-40B4-BE49-F238E27FC236}">
                <a16:creationId xmlns:a16="http://schemas.microsoft.com/office/drawing/2014/main" id="{A0881DD4-18BD-46F4-A9DC-63A4AEF1F0C2}"/>
              </a:ext>
            </a:extLst>
          </p:cNvPr>
          <p:cNvPicPr/>
          <p:nvPr userDrawn="1"/>
        </p:nvPicPr>
        <p:blipFill>
          <a:blip r:embed="rId2" cstate="print"/>
          <a:stretch>
            <a:fillRect/>
          </a:stretch>
        </p:blipFill>
        <p:spPr>
          <a:xfrm>
            <a:off x="5338211" y="6286650"/>
            <a:ext cx="240955" cy="434825"/>
          </a:xfrm>
          <a:prstGeom prst="rect">
            <a:avLst/>
          </a:prstGeom>
        </p:spPr>
      </p:pic>
    </p:spTree>
    <p:extLst>
      <p:ext uri="{BB962C8B-B14F-4D97-AF65-F5344CB8AC3E}">
        <p14:creationId xmlns:p14="http://schemas.microsoft.com/office/powerpoint/2010/main" val="3510777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7FDFB-4D5E-461C-A129-BF86438B67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BC89F4-B58D-4FE6-912F-361D88C1E1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F5ED49-7D8C-48A4-A8AF-71E146B3FB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ECAEAA-0276-4D99-89FB-7672E2B51CC6}"/>
              </a:ext>
            </a:extLst>
          </p:cNvPr>
          <p:cNvSpPr>
            <a:spLocks noGrp="1"/>
          </p:cNvSpPr>
          <p:nvPr>
            <p:ph type="dt" sz="half" idx="10"/>
          </p:nvPr>
        </p:nvSpPr>
        <p:spPr/>
        <p:txBody>
          <a:bodyPr/>
          <a:lstStyle/>
          <a:p>
            <a:fld id="{9BD7AF12-223C-4122-A9CE-087E1CF4C3DE}" type="datetimeFigureOut">
              <a:rPr lang="en-US" smtClean="0"/>
              <a:t>3/27/2022</a:t>
            </a:fld>
            <a:endParaRPr lang="en-US"/>
          </a:p>
        </p:txBody>
      </p:sp>
      <p:sp>
        <p:nvSpPr>
          <p:cNvPr id="6" name="Footer Placeholder 5">
            <a:extLst>
              <a:ext uri="{FF2B5EF4-FFF2-40B4-BE49-F238E27FC236}">
                <a16:creationId xmlns:a16="http://schemas.microsoft.com/office/drawing/2014/main" id="{DEB576ED-B949-4C61-A072-7D99DEB19E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247BC2-8718-4495-89E3-20E60EF2BC7E}"/>
              </a:ext>
            </a:extLst>
          </p:cNvPr>
          <p:cNvSpPr>
            <a:spLocks noGrp="1"/>
          </p:cNvSpPr>
          <p:nvPr>
            <p:ph type="sldNum" sz="quarter" idx="12"/>
          </p:nvPr>
        </p:nvSpPr>
        <p:spPr/>
        <p:txBody>
          <a:bodyPr/>
          <a:lstStyle/>
          <a:p>
            <a:fld id="{380530AE-15AD-45BF-991E-C33781A67BD2}" type="slidenum">
              <a:rPr lang="en-US" smtClean="0"/>
              <a:t>‹#›</a:t>
            </a:fld>
            <a:endParaRPr lang="en-US"/>
          </a:p>
        </p:txBody>
      </p:sp>
    </p:spTree>
    <p:extLst>
      <p:ext uri="{BB962C8B-B14F-4D97-AF65-F5344CB8AC3E}">
        <p14:creationId xmlns:p14="http://schemas.microsoft.com/office/powerpoint/2010/main" val="3481965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50705-BCD0-48DB-85E9-C4DDEE7BB6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AAA7EA3-6110-4BE3-9B19-D242D90297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C780779-A5BB-489D-AF75-7F4CB8D4B5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64370F-63B6-4528-AE3E-B7E082816806}"/>
              </a:ext>
            </a:extLst>
          </p:cNvPr>
          <p:cNvSpPr>
            <a:spLocks noGrp="1"/>
          </p:cNvSpPr>
          <p:nvPr>
            <p:ph type="dt" sz="half" idx="10"/>
          </p:nvPr>
        </p:nvSpPr>
        <p:spPr/>
        <p:txBody>
          <a:bodyPr/>
          <a:lstStyle/>
          <a:p>
            <a:fld id="{9BD7AF12-223C-4122-A9CE-087E1CF4C3DE}" type="datetimeFigureOut">
              <a:rPr lang="en-US" smtClean="0"/>
              <a:t>3/27/2022</a:t>
            </a:fld>
            <a:endParaRPr lang="en-US"/>
          </a:p>
        </p:txBody>
      </p:sp>
      <p:sp>
        <p:nvSpPr>
          <p:cNvPr id="6" name="Footer Placeholder 5">
            <a:extLst>
              <a:ext uri="{FF2B5EF4-FFF2-40B4-BE49-F238E27FC236}">
                <a16:creationId xmlns:a16="http://schemas.microsoft.com/office/drawing/2014/main" id="{005440A8-87BA-4617-A179-FB73D043AA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DCACF7-5CAD-4E7B-97C2-801B3A9AD382}"/>
              </a:ext>
            </a:extLst>
          </p:cNvPr>
          <p:cNvSpPr>
            <a:spLocks noGrp="1"/>
          </p:cNvSpPr>
          <p:nvPr>
            <p:ph type="sldNum" sz="quarter" idx="12"/>
          </p:nvPr>
        </p:nvSpPr>
        <p:spPr/>
        <p:txBody>
          <a:bodyPr/>
          <a:lstStyle/>
          <a:p>
            <a:fld id="{380530AE-15AD-45BF-991E-C33781A67BD2}" type="slidenum">
              <a:rPr lang="en-US" smtClean="0"/>
              <a:t>‹#›</a:t>
            </a:fld>
            <a:endParaRPr lang="en-US"/>
          </a:p>
        </p:txBody>
      </p:sp>
    </p:spTree>
    <p:extLst>
      <p:ext uri="{BB962C8B-B14F-4D97-AF65-F5344CB8AC3E}">
        <p14:creationId xmlns:p14="http://schemas.microsoft.com/office/powerpoint/2010/main" val="17088238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E5760-906A-4476-A1E5-67B9289BE8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7E3D71-938F-4EAD-AF52-834AA18138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53286E-FE46-4B97-9D8F-1C1518C9DF1F}"/>
              </a:ext>
            </a:extLst>
          </p:cNvPr>
          <p:cNvSpPr>
            <a:spLocks noGrp="1"/>
          </p:cNvSpPr>
          <p:nvPr>
            <p:ph type="dt" sz="half" idx="10"/>
          </p:nvPr>
        </p:nvSpPr>
        <p:spPr/>
        <p:txBody>
          <a:bodyPr/>
          <a:lstStyle/>
          <a:p>
            <a:fld id="{9BD7AF12-223C-4122-A9CE-087E1CF4C3DE}" type="datetimeFigureOut">
              <a:rPr lang="en-US" smtClean="0"/>
              <a:t>3/27/2022</a:t>
            </a:fld>
            <a:endParaRPr lang="en-US"/>
          </a:p>
        </p:txBody>
      </p:sp>
      <p:sp>
        <p:nvSpPr>
          <p:cNvPr id="5" name="Footer Placeholder 4">
            <a:extLst>
              <a:ext uri="{FF2B5EF4-FFF2-40B4-BE49-F238E27FC236}">
                <a16:creationId xmlns:a16="http://schemas.microsoft.com/office/drawing/2014/main" id="{21288F59-90A5-4AB1-8384-20A007E817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A05433-03DE-48DF-BFC4-B3D2FF22A899}"/>
              </a:ext>
            </a:extLst>
          </p:cNvPr>
          <p:cNvSpPr>
            <a:spLocks noGrp="1"/>
          </p:cNvSpPr>
          <p:nvPr>
            <p:ph type="sldNum" sz="quarter" idx="12"/>
          </p:nvPr>
        </p:nvSpPr>
        <p:spPr/>
        <p:txBody>
          <a:bodyPr/>
          <a:lstStyle/>
          <a:p>
            <a:fld id="{380530AE-15AD-45BF-991E-C33781A67BD2}" type="slidenum">
              <a:rPr lang="en-US" smtClean="0"/>
              <a:t>‹#›</a:t>
            </a:fld>
            <a:endParaRPr lang="en-US"/>
          </a:p>
        </p:txBody>
      </p:sp>
    </p:spTree>
    <p:extLst>
      <p:ext uri="{BB962C8B-B14F-4D97-AF65-F5344CB8AC3E}">
        <p14:creationId xmlns:p14="http://schemas.microsoft.com/office/powerpoint/2010/main" val="12447289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D1E327-40A8-4DDD-A4EE-E9B8023F66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DBE350-9527-4389-9C40-315B6EC15C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559256-FE16-43FF-8006-036DD772F039}"/>
              </a:ext>
            </a:extLst>
          </p:cNvPr>
          <p:cNvSpPr>
            <a:spLocks noGrp="1"/>
          </p:cNvSpPr>
          <p:nvPr>
            <p:ph type="dt" sz="half" idx="10"/>
          </p:nvPr>
        </p:nvSpPr>
        <p:spPr/>
        <p:txBody>
          <a:bodyPr/>
          <a:lstStyle/>
          <a:p>
            <a:fld id="{9BD7AF12-223C-4122-A9CE-087E1CF4C3DE}" type="datetimeFigureOut">
              <a:rPr lang="en-US" smtClean="0"/>
              <a:t>3/27/2022</a:t>
            </a:fld>
            <a:endParaRPr lang="en-US"/>
          </a:p>
        </p:txBody>
      </p:sp>
      <p:sp>
        <p:nvSpPr>
          <p:cNvPr id="5" name="Footer Placeholder 4">
            <a:extLst>
              <a:ext uri="{FF2B5EF4-FFF2-40B4-BE49-F238E27FC236}">
                <a16:creationId xmlns:a16="http://schemas.microsoft.com/office/drawing/2014/main" id="{83335C20-CD84-44CE-B45C-79CF6CC687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9CAB0E-AEAE-4C66-82CE-9FC32F35BC55}"/>
              </a:ext>
            </a:extLst>
          </p:cNvPr>
          <p:cNvSpPr>
            <a:spLocks noGrp="1"/>
          </p:cNvSpPr>
          <p:nvPr>
            <p:ph type="sldNum" sz="quarter" idx="12"/>
          </p:nvPr>
        </p:nvSpPr>
        <p:spPr/>
        <p:txBody>
          <a:bodyPr/>
          <a:lstStyle/>
          <a:p>
            <a:fld id="{380530AE-15AD-45BF-991E-C33781A67BD2}" type="slidenum">
              <a:rPr lang="en-US" smtClean="0"/>
              <a:t>‹#›</a:t>
            </a:fld>
            <a:endParaRPr lang="en-US"/>
          </a:p>
        </p:txBody>
      </p:sp>
    </p:spTree>
    <p:extLst>
      <p:ext uri="{BB962C8B-B14F-4D97-AF65-F5344CB8AC3E}">
        <p14:creationId xmlns:p14="http://schemas.microsoft.com/office/powerpoint/2010/main" val="42495424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DD8A7-8BBB-4A61-81E0-931D5AFE51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0B748F-E143-46FA-9598-29F40C1912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61AC06-CDE2-4FD5-9F56-F81A7676EF94}"/>
              </a:ext>
            </a:extLst>
          </p:cNvPr>
          <p:cNvSpPr>
            <a:spLocks noGrp="1"/>
          </p:cNvSpPr>
          <p:nvPr>
            <p:ph type="dt" sz="half" idx="10"/>
          </p:nvPr>
        </p:nvSpPr>
        <p:spPr/>
        <p:txBody>
          <a:bodyPr/>
          <a:lstStyle/>
          <a:p>
            <a:fld id="{B6D93DFD-06B0-490E-AC15-0EF737E8B6CC}" type="datetimeFigureOut">
              <a:rPr lang="en-US" smtClean="0"/>
              <a:t>3/27/2022</a:t>
            </a:fld>
            <a:endParaRPr lang="en-US"/>
          </a:p>
        </p:txBody>
      </p:sp>
      <p:sp>
        <p:nvSpPr>
          <p:cNvPr id="5" name="Footer Placeholder 4">
            <a:extLst>
              <a:ext uri="{FF2B5EF4-FFF2-40B4-BE49-F238E27FC236}">
                <a16:creationId xmlns:a16="http://schemas.microsoft.com/office/drawing/2014/main" id="{71DBA8F6-7DCC-4D16-9C23-4914C00C72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188A86-25B2-4799-BCDE-7D67E5F38512}"/>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2171034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BDDF9-D677-4008-A421-1317385D5F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5A9011-EE6F-47E1-93AB-7725E32C20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781AF4-A2B8-41FD-890C-209EDB5D1627}"/>
              </a:ext>
            </a:extLst>
          </p:cNvPr>
          <p:cNvSpPr>
            <a:spLocks noGrp="1"/>
          </p:cNvSpPr>
          <p:nvPr>
            <p:ph type="dt" sz="half" idx="10"/>
          </p:nvPr>
        </p:nvSpPr>
        <p:spPr/>
        <p:txBody>
          <a:bodyPr/>
          <a:lstStyle/>
          <a:p>
            <a:fld id="{B6D93DFD-06B0-490E-AC15-0EF737E8B6CC}" type="datetimeFigureOut">
              <a:rPr lang="en-US" smtClean="0"/>
              <a:t>3/27/2022</a:t>
            </a:fld>
            <a:endParaRPr lang="en-US"/>
          </a:p>
        </p:txBody>
      </p:sp>
      <p:sp>
        <p:nvSpPr>
          <p:cNvPr id="5" name="Footer Placeholder 4">
            <a:extLst>
              <a:ext uri="{FF2B5EF4-FFF2-40B4-BE49-F238E27FC236}">
                <a16:creationId xmlns:a16="http://schemas.microsoft.com/office/drawing/2014/main" id="{8D803467-9079-4C5D-8C15-973295CEC9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3490F4-C2D9-4B78-AD41-D98A45414B18}"/>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3760698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1DB0E-7B9A-4ADA-94DD-5E1E2501C5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B09F4A-BF9C-4DF5-A4C1-D5E5C37F36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98D353-468E-43EC-AB30-1F13B306A9DC}"/>
              </a:ext>
            </a:extLst>
          </p:cNvPr>
          <p:cNvSpPr>
            <a:spLocks noGrp="1"/>
          </p:cNvSpPr>
          <p:nvPr>
            <p:ph type="dt" sz="half" idx="10"/>
          </p:nvPr>
        </p:nvSpPr>
        <p:spPr/>
        <p:txBody>
          <a:bodyPr/>
          <a:lstStyle/>
          <a:p>
            <a:fld id="{B6D93DFD-06B0-490E-AC15-0EF737E8B6CC}" type="datetimeFigureOut">
              <a:rPr lang="en-US" smtClean="0"/>
              <a:t>3/27/2022</a:t>
            </a:fld>
            <a:endParaRPr lang="en-US"/>
          </a:p>
        </p:txBody>
      </p:sp>
      <p:sp>
        <p:nvSpPr>
          <p:cNvPr id="5" name="Footer Placeholder 4">
            <a:extLst>
              <a:ext uri="{FF2B5EF4-FFF2-40B4-BE49-F238E27FC236}">
                <a16:creationId xmlns:a16="http://schemas.microsoft.com/office/drawing/2014/main" id="{15C1B56C-C958-4658-AF78-9C204B6CBC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DBDD14-3253-4ECE-8F36-8984C6B0BA2D}"/>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32199752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F35E2-56A9-4C09-8F2A-D2C1396920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5DCD6E-C1D3-44C3-B410-7165D2A9E6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89351B1-871C-443B-A56D-E03C30B678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1C9600-36EB-409A-9A8D-290597EA4CF0}"/>
              </a:ext>
            </a:extLst>
          </p:cNvPr>
          <p:cNvSpPr>
            <a:spLocks noGrp="1"/>
          </p:cNvSpPr>
          <p:nvPr>
            <p:ph type="dt" sz="half" idx="10"/>
          </p:nvPr>
        </p:nvSpPr>
        <p:spPr/>
        <p:txBody>
          <a:bodyPr/>
          <a:lstStyle/>
          <a:p>
            <a:fld id="{B6D93DFD-06B0-490E-AC15-0EF737E8B6CC}" type="datetimeFigureOut">
              <a:rPr lang="en-US" smtClean="0"/>
              <a:t>3/27/2022</a:t>
            </a:fld>
            <a:endParaRPr lang="en-US"/>
          </a:p>
        </p:txBody>
      </p:sp>
      <p:sp>
        <p:nvSpPr>
          <p:cNvPr id="6" name="Footer Placeholder 5">
            <a:extLst>
              <a:ext uri="{FF2B5EF4-FFF2-40B4-BE49-F238E27FC236}">
                <a16:creationId xmlns:a16="http://schemas.microsoft.com/office/drawing/2014/main" id="{FFB7960A-B309-4F4F-B809-1D1F1383FF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53EEBF-DF02-4DE8-8AFF-893EF55D87A0}"/>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30366265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ED3AE-DD24-49F5-96C1-DDA632697D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849C09-2880-4808-8ABF-01953DEB82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D5B642-CBDE-4851-9437-71B2272208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CD5BBC-9A56-497D-8430-248DD871E4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32F12E-D710-4425-921A-DFB4977D2E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4A317F-A158-4CB1-A775-B78164115FD6}"/>
              </a:ext>
            </a:extLst>
          </p:cNvPr>
          <p:cNvSpPr>
            <a:spLocks noGrp="1"/>
          </p:cNvSpPr>
          <p:nvPr>
            <p:ph type="dt" sz="half" idx="10"/>
          </p:nvPr>
        </p:nvSpPr>
        <p:spPr/>
        <p:txBody>
          <a:bodyPr/>
          <a:lstStyle/>
          <a:p>
            <a:fld id="{B6D93DFD-06B0-490E-AC15-0EF737E8B6CC}" type="datetimeFigureOut">
              <a:rPr lang="en-US" smtClean="0"/>
              <a:t>3/27/2022</a:t>
            </a:fld>
            <a:endParaRPr lang="en-US"/>
          </a:p>
        </p:txBody>
      </p:sp>
      <p:sp>
        <p:nvSpPr>
          <p:cNvPr id="8" name="Footer Placeholder 7">
            <a:extLst>
              <a:ext uri="{FF2B5EF4-FFF2-40B4-BE49-F238E27FC236}">
                <a16:creationId xmlns:a16="http://schemas.microsoft.com/office/drawing/2014/main" id="{215847FF-5D25-478F-8F02-4EA531CE942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DF2FBA4-1ABE-477B-B4D7-0FC23F9169A5}"/>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21889682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4318D-F0DF-4B98-A425-6AB82FD426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6248DE-C843-4652-B338-1FA4B5FCEB33}"/>
              </a:ext>
            </a:extLst>
          </p:cNvPr>
          <p:cNvSpPr>
            <a:spLocks noGrp="1"/>
          </p:cNvSpPr>
          <p:nvPr>
            <p:ph type="dt" sz="half" idx="10"/>
          </p:nvPr>
        </p:nvSpPr>
        <p:spPr/>
        <p:txBody>
          <a:bodyPr/>
          <a:lstStyle/>
          <a:p>
            <a:fld id="{B6D93DFD-06B0-490E-AC15-0EF737E8B6CC}" type="datetimeFigureOut">
              <a:rPr lang="en-US" smtClean="0"/>
              <a:t>3/27/2022</a:t>
            </a:fld>
            <a:endParaRPr lang="en-US"/>
          </a:p>
        </p:txBody>
      </p:sp>
      <p:sp>
        <p:nvSpPr>
          <p:cNvPr id="4" name="Footer Placeholder 3">
            <a:extLst>
              <a:ext uri="{FF2B5EF4-FFF2-40B4-BE49-F238E27FC236}">
                <a16:creationId xmlns:a16="http://schemas.microsoft.com/office/drawing/2014/main" id="{BBDB062F-4CBC-4684-9000-E208468E8D2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3959FD4-937B-412D-A122-6BDCB9823BD4}"/>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1187883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1B386-BB2D-4744-BE51-39432359D34F}"/>
              </a:ext>
            </a:extLst>
          </p:cNvPr>
          <p:cNvSpPr>
            <a:spLocks noGrp="1"/>
          </p:cNvSpPr>
          <p:nvPr>
            <p:ph type="title"/>
          </p:nvPr>
        </p:nvSpPr>
        <p:spPr/>
        <p:txBody>
          <a:bodyPr/>
          <a:lstStyle/>
          <a:p>
            <a:r>
              <a:rPr lang="en-US" dirty="0"/>
              <a:t>Click to edit Master title style</a:t>
            </a:r>
          </a:p>
        </p:txBody>
      </p:sp>
      <p:sp>
        <p:nvSpPr>
          <p:cNvPr id="6" name="Slide Number Placeholder 5">
            <a:extLst>
              <a:ext uri="{FF2B5EF4-FFF2-40B4-BE49-F238E27FC236}">
                <a16:creationId xmlns:a16="http://schemas.microsoft.com/office/drawing/2014/main" id="{44DEF77B-92DF-4622-B8E4-16A360422A53}"/>
              </a:ext>
            </a:extLst>
          </p:cNvPr>
          <p:cNvSpPr>
            <a:spLocks noGrp="1"/>
          </p:cNvSpPr>
          <p:nvPr>
            <p:ph type="sldNum" sz="quarter" idx="12"/>
          </p:nvPr>
        </p:nvSpPr>
        <p:spPr/>
        <p:txBody>
          <a:bodyPr/>
          <a:lstStyle/>
          <a:p>
            <a:fld id="{380530AE-15AD-45BF-991E-C33781A67BD2}" type="slidenum">
              <a:rPr lang="en-US" smtClean="0"/>
              <a:t>‹#›</a:t>
            </a:fld>
            <a:endParaRPr lang="en-US"/>
          </a:p>
        </p:txBody>
      </p:sp>
      <p:sp>
        <p:nvSpPr>
          <p:cNvPr id="7" name="Freeform 2">
            <a:extLst>
              <a:ext uri="{FF2B5EF4-FFF2-40B4-BE49-F238E27FC236}">
                <a16:creationId xmlns:a16="http://schemas.microsoft.com/office/drawing/2014/main" id="{1DB84887-4956-47D9-AC8B-DD5715035CE0}"/>
              </a:ext>
            </a:extLst>
          </p:cNvPr>
          <p:cNvSpPr>
            <a:spLocks/>
          </p:cNvSpPr>
          <p:nvPr userDrawn="1"/>
        </p:nvSpPr>
        <p:spPr bwMode="auto">
          <a:xfrm>
            <a:off x="-5125" y="5548188"/>
            <a:ext cx="393700" cy="1333500"/>
          </a:xfrm>
          <a:custGeom>
            <a:avLst/>
            <a:gdLst>
              <a:gd name="T0" fmla="*/ 0 w 620"/>
              <a:gd name="T1" fmla="+- 0 9800 9800"/>
              <a:gd name="T2" fmla="*/ 9800 h 2100"/>
              <a:gd name="T3" fmla="*/ 0 w 620"/>
              <a:gd name="T4" fmla="+- 0 11900 9800"/>
              <a:gd name="T5" fmla="*/ 11900 h 2100"/>
              <a:gd name="T6" fmla="*/ 620 w 620"/>
              <a:gd name="T7" fmla="+- 0 11900 9800"/>
              <a:gd name="T8" fmla="*/ 11900 h 2100"/>
              <a:gd name="T9" fmla="*/ 620 w 620"/>
              <a:gd name="T10" fmla="+- 0 10420 9800"/>
              <a:gd name="T11" fmla="*/ 10420 h 2100"/>
              <a:gd name="T12" fmla="*/ 615 w 620"/>
              <a:gd name="T13" fmla="+- 0 10342 9800"/>
              <a:gd name="T14" fmla="*/ 10342 h 2100"/>
              <a:gd name="T15" fmla="*/ 601 w 620"/>
              <a:gd name="T16" fmla="+- 0 10267 9800"/>
              <a:gd name="T17" fmla="*/ 10267 h 2100"/>
              <a:gd name="T18" fmla="*/ 578 w 620"/>
              <a:gd name="T19" fmla="+- 0 10196 9800"/>
              <a:gd name="T20" fmla="*/ 10196 h 2100"/>
              <a:gd name="T21" fmla="*/ 547 w 620"/>
              <a:gd name="T22" fmla="+- 0 10129 9800"/>
              <a:gd name="T23" fmla="*/ 10129 h 2100"/>
              <a:gd name="T24" fmla="*/ 509 w 620"/>
              <a:gd name="T25" fmla="+- 0 10066 9800"/>
              <a:gd name="T26" fmla="*/ 10066 h 2100"/>
              <a:gd name="T27" fmla="*/ 464 w 620"/>
              <a:gd name="T28" fmla="+- 0 10008 9800"/>
              <a:gd name="T29" fmla="*/ 10008 h 2100"/>
              <a:gd name="T30" fmla="*/ 412 w 620"/>
              <a:gd name="T31" fmla="+- 0 9956 9800"/>
              <a:gd name="T32" fmla="*/ 9956 h 2100"/>
              <a:gd name="T33" fmla="*/ 354 w 620"/>
              <a:gd name="T34" fmla="+- 0 9911 9800"/>
              <a:gd name="T35" fmla="*/ 9911 h 2100"/>
              <a:gd name="T36" fmla="*/ 291 w 620"/>
              <a:gd name="T37" fmla="+- 0 9873 9800"/>
              <a:gd name="T38" fmla="*/ 9873 h 2100"/>
              <a:gd name="T39" fmla="*/ 224 w 620"/>
              <a:gd name="T40" fmla="+- 0 9842 9800"/>
              <a:gd name="T41" fmla="*/ 9842 h 2100"/>
              <a:gd name="T42" fmla="*/ 153 w 620"/>
              <a:gd name="T43" fmla="+- 0 9819 9800"/>
              <a:gd name="T44" fmla="*/ 9819 h 2100"/>
              <a:gd name="T45" fmla="*/ 78 w 620"/>
              <a:gd name="T46" fmla="+- 0 9805 9800"/>
              <a:gd name="T47" fmla="*/ 9805 h 2100"/>
              <a:gd name="T48" fmla="*/ 0 w 620"/>
              <a:gd name="T49" fmla="+- 0 9800 9800"/>
              <a:gd name="T50" fmla="*/ 9800 h 2100"/>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Lst>
            <a:rect l="0" t="0" r="r" b="b"/>
            <a:pathLst>
              <a:path w="620" h="2100">
                <a:moveTo>
                  <a:pt x="0" y="0"/>
                </a:moveTo>
                <a:lnTo>
                  <a:pt x="0" y="2100"/>
                </a:lnTo>
                <a:lnTo>
                  <a:pt x="620" y="2100"/>
                </a:lnTo>
                <a:lnTo>
                  <a:pt x="620" y="620"/>
                </a:lnTo>
                <a:lnTo>
                  <a:pt x="615" y="542"/>
                </a:lnTo>
                <a:lnTo>
                  <a:pt x="601" y="467"/>
                </a:lnTo>
                <a:lnTo>
                  <a:pt x="578" y="396"/>
                </a:lnTo>
                <a:lnTo>
                  <a:pt x="547" y="329"/>
                </a:lnTo>
                <a:lnTo>
                  <a:pt x="509" y="266"/>
                </a:lnTo>
                <a:lnTo>
                  <a:pt x="464" y="208"/>
                </a:lnTo>
                <a:lnTo>
                  <a:pt x="412" y="156"/>
                </a:lnTo>
                <a:lnTo>
                  <a:pt x="354" y="111"/>
                </a:lnTo>
                <a:lnTo>
                  <a:pt x="291" y="73"/>
                </a:lnTo>
                <a:lnTo>
                  <a:pt x="224" y="42"/>
                </a:lnTo>
                <a:lnTo>
                  <a:pt x="153" y="19"/>
                </a:lnTo>
                <a:lnTo>
                  <a:pt x="78" y="5"/>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3">
            <a:extLst>
              <a:ext uri="{FF2B5EF4-FFF2-40B4-BE49-F238E27FC236}">
                <a16:creationId xmlns:a16="http://schemas.microsoft.com/office/drawing/2014/main" id="{E0CE4029-1E55-481B-96F9-3C6F52970A54}"/>
              </a:ext>
            </a:extLst>
          </p:cNvPr>
          <p:cNvSpPr>
            <a:spLocks/>
          </p:cNvSpPr>
          <p:nvPr userDrawn="1"/>
        </p:nvSpPr>
        <p:spPr bwMode="auto">
          <a:xfrm>
            <a:off x="540975" y="6461500"/>
            <a:ext cx="676275" cy="376238"/>
          </a:xfrm>
          <a:custGeom>
            <a:avLst/>
            <a:gdLst>
              <a:gd name="T0" fmla="+- 0 1925 860"/>
              <a:gd name="T1" fmla="*/ T0 w 1065"/>
              <a:gd name="T2" fmla="+- 0 11892 11300"/>
              <a:gd name="T3" fmla="*/ 11892 h 592"/>
              <a:gd name="T4" fmla="+- 0 1452 860"/>
              <a:gd name="T5" fmla="*/ T4 w 1065"/>
              <a:gd name="T6" fmla="+- 0 11892 11300"/>
              <a:gd name="T7" fmla="*/ 11892 h 592"/>
              <a:gd name="T8" fmla="+- 0 1377 860"/>
              <a:gd name="T9" fmla="*/ T8 w 1065"/>
              <a:gd name="T10" fmla="+- 0 11887 11300"/>
              <a:gd name="T11" fmla="*/ 11887 h 592"/>
              <a:gd name="T12" fmla="+- 0 1306 860"/>
              <a:gd name="T13" fmla="*/ T12 w 1065"/>
              <a:gd name="T14" fmla="+- 0 11874 11300"/>
              <a:gd name="T15" fmla="*/ 11874 h 592"/>
              <a:gd name="T16" fmla="+- 0 1238 860"/>
              <a:gd name="T17" fmla="*/ T16 w 1065"/>
              <a:gd name="T18" fmla="+- 0 11852 11300"/>
              <a:gd name="T19" fmla="*/ 11852 h 592"/>
              <a:gd name="T20" fmla="+- 0 1173 860"/>
              <a:gd name="T21" fmla="*/ T20 w 1065"/>
              <a:gd name="T22" fmla="+- 0 11822 11300"/>
              <a:gd name="T23" fmla="*/ 11822 h 592"/>
              <a:gd name="T24" fmla="+- 0 1114 860"/>
              <a:gd name="T25" fmla="*/ T24 w 1065"/>
              <a:gd name="T26" fmla="+- 0 11786 11300"/>
              <a:gd name="T27" fmla="*/ 11786 h 592"/>
              <a:gd name="T28" fmla="+- 0 1059 860"/>
              <a:gd name="T29" fmla="*/ T28 w 1065"/>
              <a:gd name="T30" fmla="+- 0 11742 11300"/>
              <a:gd name="T31" fmla="*/ 11742 h 592"/>
              <a:gd name="T32" fmla="+- 0 1009 860"/>
              <a:gd name="T33" fmla="*/ T32 w 1065"/>
              <a:gd name="T34" fmla="+- 0 11693 11300"/>
              <a:gd name="T35" fmla="*/ 11693 h 592"/>
              <a:gd name="T36" fmla="+- 0 966 860"/>
              <a:gd name="T37" fmla="*/ T36 w 1065"/>
              <a:gd name="T38" fmla="+- 0 11638 11300"/>
              <a:gd name="T39" fmla="*/ 11638 h 592"/>
              <a:gd name="T40" fmla="+- 0 929 860"/>
              <a:gd name="T41" fmla="*/ T40 w 1065"/>
              <a:gd name="T42" fmla="+- 0 11578 11300"/>
              <a:gd name="T43" fmla="*/ 11578 h 592"/>
              <a:gd name="T44" fmla="+- 0 900 860"/>
              <a:gd name="T45" fmla="*/ T44 w 1065"/>
              <a:gd name="T46" fmla="+- 0 11514 11300"/>
              <a:gd name="T47" fmla="*/ 11514 h 592"/>
              <a:gd name="T48" fmla="+- 0 878 860"/>
              <a:gd name="T49" fmla="*/ T48 w 1065"/>
              <a:gd name="T50" fmla="+- 0 11446 11300"/>
              <a:gd name="T51" fmla="*/ 11446 h 592"/>
              <a:gd name="T52" fmla="+- 0 865 860"/>
              <a:gd name="T53" fmla="*/ T52 w 1065"/>
              <a:gd name="T54" fmla="+- 0 11374 11300"/>
              <a:gd name="T55" fmla="*/ 11374 h 592"/>
              <a:gd name="T56" fmla="+- 0 860 860"/>
              <a:gd name="T57" fmla="*/ T56 w 1065"/>
              <a:gd name="T58" fmla="+- 0 11300 11300"/>
              <a:gd name="T59" fmla="*/ 11300 h 592"/>
              <a:gd name="T60" fmla="+- 0 1333 860"/>
              <a:gd name="T61" fmla="*/ T60 w 1065"/>
              <a:gd name="T62" fmla="+- 0 11300 11300"/>
              <a:gd name="T63" fmla="*/ 11300 h 592"/>
              <a:gd name="T64" fmla="+- 0 1408 860"/>
              <a:gd name="T65" fmla="*/ T64 w 1065"/>
              <a:gd name="T66" fmla="+- 0 11305 11300"/>
              <a:gd name="T67" fmla="*/ 11305 h 592"/>
              <a:gd name="T68" fmla="+- 0 1479 860"/>
              <a:gd name="T69" fmla="*/ T68 w 1065"/>
              <a:gd name="T70" fmla="+- 0 11318 11300"/>
              <a:gd name="T71" fmla="*/ 11318 h 592"/>
              <a:gd name="T72" fmla="+- 0 1547 860"/>
              <a:gd name="T73" fmla="*/ T72 w 1065"/>
              <a:gd name="T74" fmla="+- 0 11340 11300"/>
              <a:gd name="T75" fmla="*/ 11340 h 592"/>
              <a:gd name="T76" fmla="+- 0 1611 860"/>
              <a:gd name="T77" fmla="*/ T76 w 1065"/>
              <a:gd name="T78" fmla="+- 0 11369 11300"/>
              <a:gd name="T79" fmla="*/ 11369 h 592"/>
              <a:gd name="T80" fmla="+- 0 1671 860"/>
              <a:gd name="T81" fmla="*/ T80 w 1065"/>
              <a:gd name="T82" fmla="+- 0 11406 11300"/>
              <a:gd name="T83" fmla="*/ 11406 h 592"/>
              <a:gd name="T84" fmla="+- 0 1726 860"/>
              <a:gd name="T85" fmla="*/ T84 w 1065"/>
              <a:gd name="T86" fmla="+- 0 11449 11300"/>
              <a:gd name="T87" fmla="*/ 11449 h 592"/>
              <a:gd name="T88" fmla="+- 0 1776 860"/>
              <a:gd name="T89" fmla="*/ T88 w 1065"/>
              <a:gd name="T90" fmla="+- 0 11499 11300"/>
              <a:gd name="T91" fmla="*/ 11499 h 592"/>
              <a:gd name="T92" fmla="+- 0 1819 860"/>
              <a:gd name="T93" fmla="*/ T92 w 1065"/>
              <a:gd name="T94" fmla="+- 0 11554 11300"/>
              <a:gd name="T95" fmla="*/ 11554 h 592"/>
              <a:gd name="T96" fmla="+- 0 1856 860"/>
              <a:gd name="T97" fmla="*/ T96 w 1065"/>
              <a:gd name="T98" fmla="+- 0 11613 11300"/>
              <a:gd name="T99" fmla="*/ 11613 h 592"/>
              <a:gd name="T100" fmla="+- 0 1885 860"/>
              <a:gd name="T101" fmla="*/ T100 w 1065"/>
              <a:gd name="T102" fmla="+- 0 11678 11300"/>
              <a:gd name="T103" fmla="*/ 11678 h 592"/>
              <a:gd name="T104" fmla="+- 0 1907 860"/>
              <a:gd name="T105" fmla="*/ T104 w 1065"/>
              <a:gd name="T106" fmla="+- 0 11746 11300"/>
              <a:gd name="T107" fmla="*/ 11746 h 592"/>
              <a:gd name="T108" fmla="+- 0 1920 860"/>
              <a:gd name="T109" fmla="*/ T108 w 1065"/>
              <a:gd name="T110" fmla="+- 0 11817 11300"/>
              <a:gd name="T111" fmla="*/ 11817 h 592"/>
              <a:gd name="T112" fmla="+- 0 1925 860"/>
              <a:gd name="T113" fmla="*/ T112 w 1065"/>
              <a:gd name="T114" fmla="+- 0 11892 11300"/>
              <a:gd name="T115" fmla="*/ 11892 h 5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1065" h="592">
                <a:moveTo>
                  <a:pt x="1065" y="592"/>
                </a:move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7"/>
                </a:lnTo>
                <a:lnTo>
                  <a:pt x="1065" y="592"/>
                </a:lnTo>
                <a:close/>
              </a:path>
            </a:pathLst>
          </a:custGeom>
          <a:solidFill>
            <a:srgbClr val="054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4">
            <a:extLst>
              <a:ext uri="{FF2B5EF4-FFF2-40B4-BE49-F238E27FC236}">
                <a16:creationId xmlns:a16="http://schemas.microsoft.com/office/drawing/2014/main" id="{AC3079F9-C777-45E3-8BA0-006D50A7A1FE}"/>
              </a:ext>
            </a:extLst>
          </p:cNvPr>
          <p:cNvSpPr>
            <a:spLocks/>
          </p:cNvSpPr>
          <p:nvPr userDrawn="1"/>
        </p:nvSpPr>
        <p:spPr bwMode="auto">
          <a:xfrm>
            <a:off x="540975" y="5890000"/>
            <a:ext cx="382587" cy="382588"/>
          </a:xfrm>
          <a:custGeom>
            <a:avLst/>
            <a:gdLst>
              <a:gd name="T0" fmla="+- 0 1161 860"/>
              <a:gd name="T1" fmla="*/ T0 w 602"/>
              <a:gd name="T2" fmla="+- 0 10400 10400"/>
              <a:gd name="T3" fmla="*/ 10400 h 602"/>
              <a:gd name="T4" fmla="+- 0 1092 860"/>
              <a:gd name="T5" fmla="*/ T4 w 602"/>
              <a:gd name="T6" fmla="+- 0 10408 10400"/>
              <a:gd name="T7" fmla="*/ 10408 h 602"/>
              <a:gd name="T8" fmla="+- 0 1028 860"/>
              <a:gd name="T9" fmla="*/ T8 w 602"/>
              <a:gd name="T10" fmla="+- 0 10431 10400"/>
              <a:gd name="T11" fmla="*/ 10431 h 602"/>
              <a:gd name="T12" fmla="+- 0 973 860"/>
              <a:gd name="T13" fmla="*/ T12 w 602"/>
              <a:gd name="T14" fmla="+- 0 10466 10400"/>
              <a:gd name="T15" fmla="*/ 10466 h 602"/>
              <a:gd name="T16" fmla="+- 0 926 860"/>
              <a:gd name="T17" fmla="*/ T16 w 602"/>
              <a:gd name="T18" fmla="+- 0 10513 10400"/>
              <a:gd name="T19" fmla="*/ 10513 h 602"/>
              <a:gd name="T20" fmla="+- 0 891 860"/>
              <a:gd name="T21" fmla="*/ T20 w 602"/>
              <a:gd name="T22" fmla="+- 0 10568 10400"/>
              <a:gd name="T23" fmla="*/ 10568 h 602"/>
              <a:gd name="T24" fmla="+- 0 868 860"/>
              <a:gd name="T25" fmla="*/ T24 w 602"/>
              <a:gd name="T26" fmla="+- 0 10632 10400"/>
              <a:gd name="T27" fmla="*/ 10632 h 602"/>
              <a:gd name="T28" fmla="+- 0 860 860"/>
              <a:gd name="T29" fmla="*/ T28 w 602"/>
              <a:gd name="T30" fmla="+- 0 10701 10400"/>
              <a:gd name="T31" fmla="*/ 10701 h 602"/>
              <a:gd name="T32" fmla="+- 0 868 860"/>
              <a:gd name="T33" fmla="*/ T32 w 602"/>
              <a:gd name="T34" fmla="+- 0 10770 10400"/>
              <a:gd name="T35" fmla="*/ 10770 h 602"/>
              <a:gd name="T36" fmla="+- 0 891 860"/>
              <a:gd name="T37" fmla="*/ T36 w 602"/>
              <a:gd name="T38" fmla="+- 0 10833 10400"/>
              <a:gd name="T39" fmla="*/ 10833 h 602"/>
              <a:gd name="T40" fmla="+- 0 926 860"/>
              <a:gd name="T41" fmla="*/ T40 w 602"/>
              <a:gd name="T42" fmla="+- 0 10889 10400"/>
              <a:gd name="T43" fmla="*/ 10889 h 602"/>
              <a:gd name="T44" fmla="+- 0 973 860"/>
              <a:gd name="T45" fmla="*/ T44 w 602"/>
              <a:gd name="T46" fmla="+- 0 10935 10400"/>
              <a:gd name="T47" fmla="*/ 10935 h 602"/>
              <a:gd name="T48" fmla="+- 0 1028 860"/>
              <a:gd name="T49" fmla="*/ T48 w 602"/>
              <a:gd name="T50" fmla="+- 0 10971 10400"/>
              <a:gd name="T51" fmla="*/ 10971 h 602"/>
              <a:gd name="T52" fmla="+- 0 1092 860"/>
              <a:gd name="T53" fmla="*/ T52 w 602"/>
              <a:gd name="T54" fmla="+- 0 10994 10400"/>
              <a:gd name="T55" fmla="*/ 10994 h 602"/>
              <a:gd name="T56" fmla="+- 0 1161 860"/>
              <a:gd name="T57" fmla="*/ T56 w 602"/>
              <a:gd name="T58" fmla="+- 0 11001 10400"/>
              <a:gd name="T59" fmla="*/ 11001 h 602"/>
              <a:gd name="T60" fmla="+- 0 1230 860"/>
              <a:gd name="T61" fmla="*/ T60 w 602"/>
              <a:gd name="T62" fmla="+- 0 10994 10400"/>
              <a:gd name="T63" fmla="*/ 10994 h 602"/>
              <a:gd name="T64" fmla="+- 0 1293 860"/>
              <a:gd name="T65" fmla="*/ T64 w 602"/>
              <a:gd name="T66" fmla="+- 0 10971 10400"/>
              <a:gd name="T67" fmla="*/ 10971 h 602"/>
              <a:gd name="T68" fmla="+- 0 1349 860"/>
              <a:gd name="T69" fmla="*/ T68 w 602"/>
              <a:gd name="T70" fmla="+- 0 10935 10400"/>
              <a:gd name="T71" fmla="*/ 10935 h 602"/>
              <a:gd name="T72" fmla="+- 0 1395 860"/>
              <a:gd name="T73" fmla="*/ T72 w 602"/>
              <a:gd name="T74" fmla="+- 0 10889 10400"/>
              <a:gd name="T75" fmla="*/ 10889 h 602"/>
              <a:gd name="T76" fmla="+- 0 1431 860"/>
              <a:gd name="T77" fmla="*/ T76 w 602"/>
              <a:gd name="T78" fmla="+- 0 10833 10400"/>
              <a:gd name="T79" fmla="*/ 10833 h 602"/>
              <a:gd name="T80" fmla="+- 0 1454 860"/>
              <a:gd name="T81" fmla="*/ T80 w 602"/>
              <a:gd name="T82" fmla="+- 0 10770 10400"/>
              <a:gd name="T83" fmla="*/ 10770 h 602"/>
              <a:gd name="T84" fmla="+- 0 1461 860"/>
              <a:gd name="T85" fmla="*/ T84 w 602"/>
              <a:gd name="T86" fmla="+- 0 10701 10400"/>
              <a:gd name="T87" fmla="*/ 10701 h 602"/>
              <a:gd name="T88" fmla="+- 0 1454 860"/>
              <a:gd name="T89" fmla="*/ T88 w 602"/>
              <a:gd name="T90" fmla="+- 0 10632 10400"/>
              <a:gd name="T91" fmla="*/ 10632 h 602"/>
              <a:gd name="T92" fmla="+- 0 1431 860"/>
              <a:gd name="T93" fmla="*/ T92 w 602"/>
              <a:gd name="T94" fmla="+- 0 10568 10400"/>
              <a:gd name="T95" fmla="*/ 10568 h 602"/>
              <a:gd name="T96" fmla="+- 0 1395 860"/>
              <a:gd name="T97" fmla="*/ T96 w 602"/>
              <a:gd name="T98" fmla="+- 0 10513 10400"/>
              <a:gd name="T99" fmla="*/ 10513 h 602"/>
              <a:gd name="T100" fmla="+- 0 1349 860"/>
              <a:gd name="T101" fmla="*/ T100 w 602"/>
              <a:gd name="T102" fmla="+- 0 10466 10400"/>
              <a:gd name="T103" fmla="*/ 10466 h 602"/>
              <a:gd name="T104" fmla="+- 0 1293 860"/>
              <a:gd name="T105" fmla="*/ T104 w 602"/>
              <a:gd name="T106" fmla="+- 0 10431 10400"/>
              <a:gd name="T107" fmla="*/ 10431 h 602"/>
              <a:gd name="T108" fmla="+- 0 1230 860"/>
              <a:gd name="T109" fmla="*/ T108 w 602"/>
              <a:gd name="T110" fmla="+- 0 10408 10400"/>
              <a:gd name="T111" fmla="*/ 10408 h 602"/>
              <a:gd name="T112" fmla="+- 0 1161 860"/>
              <a:gd name="T113" fmla="*/ T112 w 602"/>
              <a:gd name="T114" fmla="+- 0 10400 10400"/>
              <a:gd name="T115" fmla="*/ 10400 h 6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602" h="602">
                <a:moveTo>
                  <a:pt x="301" y="0"/>
                </a:moveTo>
                <a:lnTo>
                  <a:pt x="232" y="8"/>
                </a:lnTo>
                <a:lnTo>
                  <a:pt x="168" y="31"/>
                </a:lnTo>
                <a:lnTo>
                  <a:pt x="113" y="66"/>
                </a:lnTo>
                <a:lnTo>
                  <a:pt x="66" y="113"/>
                </a:lnTo>
                <a:lnTo>
                  <a:pt x="31" y="168"/>
                </a:lnTo>
                <a:lnTo>
                  <a:pt x="8" y="232"/>
                </a:lnTo>
                <a:lnTo>
                  <a:pt x="0" y="301"/>
                </a:lnTo>
                <a:lnTo>
                  <a:pt x="8" y="370"/>
                </a:lnTo>
                <a:lnTo>
                  <a:pt x="31" y="433"/>
                </a:lnTo>
                <a:lnTo>
                  <a:pt x="66" y="489"/>
                </a:lnTo>
                <a:lnTo>
                  <a:pt x="113" y="535"/>
                </a:lnTo>
                <a:lnTo>
                  <a:pt x="168" y="571"/>
                </a:lnTo>
                <a:lnTo>
                  <a:pt x="232" y="594"/>
                </a:lnTo>
                <a:lnTo>
                  <a:pt x="301" y="601"/>
                </a:lnTo>
                <a:lnTo>
                  <a:pt x="370" y="594"/>
                </a:lnTo>
                <a:lnTo>
                  <a:pt x="433" y="571"/>
                </a:lnTo>
                <a:lnTo>
                  <a:pt x="489" y="535"/>
                </a:lnTo>
                <a:lnTo>
                  <a:pt x="535" y="489"/>
                </a:lnTo>
                <a:lnTo>
                  <a:pt x="571" y="433"/>
                </a:lnTo>
                <a:lnTo>
                  <a:pt x="594" y="370"/>
                </a:lnTo>
                <a:lnTo>
                  <a:pt x="601" y="301"/>
                </a:lnTo>
                <a:lnTo>
                  <a:pt x="594" y="232"/>
                </a:lnTo>
                <a:lnTo>
                  <a:pt x="571" y="168"/>
                </a:lnTo>
                <a:lnTo>
                  <a:pt x="535" y="113"/>
                </a:lnTo>
                <a:lnTo>
                  <a:pt x="489" y="66"/>
                </a:lnTo>
                <a:lnTo>
                  <a:pt x="433" y="31"/>
                </a:lnTo>
                <a:lnTo>
                  <a:pt x="370" y="8"/>
                </a:lnTo>
                <a:lnTo>
                  <a:pt x="301"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 name="TextBox 3">
            <a:extLst>
              <a:ext uri="{FF2B5EF4-FFF2-40B4-BE49-F238E27FC236}">
                <a16:creationId xmlns:a16="http://schemas.microsoft.com/office/drawing/2014/main" id="{49FCDA98-7394-4579-ACCB-4CA5ED870349}"/>
              </a:ext>
            </a:extLst>
          </p:cNvPr>
          <p:cNvSpPr txBox="1"/>
          <p:nvPr userDrawn="1"/>
        </p:nvSpPr>
        <p:spPr>
          <a:xfrm>
            <a:off x="8610600" y="6356350"/>
            <a:ext cx="2743200" cy="369332"/>
          </a:xfrm>
          <a:prstGeom prst="rect">
            <a:avLst/>
          </a:prstGeom>
          <a:noFill/>
        </p:spPr>
        <p:txBody>
          <a:bodyPr wrap="square" rtlCol="0">
            <a:spAutoFit/>
          </a:bodyPr>
          <a:lstStyle/>
          <a:p>
            <a:pPr algn="r"/>
            <a:r>
              <a:rPr lang="en-US" dirty="0"/>
              <a:t>inaba.ac.id</a:t>
            </a:r>
          </a:p>
        </p:txBody>
      </p:sp>
      <p:pic>
        <p:nvPicPr>
          <p:cNvPr id="11" name="image1.png">
            <a:extLst>
              <a:ext uri="{FF2B5EF4-FFF2-40B4-BE49-F238E27FC236}">
                <a16:creationId xmlns:a16="http://schemas.microsoft.com/office/drawing/2014/main" id="{EF3E5E26-B3B2-48E6-9306-A34896E29A5C}"/>
              </a:ext>
            </a:extLst>
          </p:cNvPr>
          <p:cNvPicPr/>
          <p:nvPr userDrawn="1"/>
        </p:nvPicPr>
        <p:blipFill>
          <a:blip r:embed="rId2" cstate="print"/>
          <a:stretch>
            <a:fillRect/>
          </a:stretch>
        </p:blipFill>
        <p:spPr>
          <a:xfrm>
            <a:off x="9903453" y="6272588"/>
            <a:ext cx="240955" cy="434825"/>
          </a:xfrm>
          <a:prstGeom prst="rect">
            <a:avLst/>
          </a:prstGeom>
        </p:spPr>
      </p:pic>
      <p:sp>
        <p:nvSpPr>
          <p:cNvPr id="12" name="Freeform 2">
            <a:extLst>
              <a:ext uri="{FF2B5EF4-FFF2-40B4-BE49-F238E27FC236}">
                <a16:creationId xmlns:a16="http://schemas.microsoft.com/office/drawing/2014/main" id="{DF5D7DFB-5927-43BF-A342-E94A254D5234}"/>
              </a:ext>
            </a:extLst>
          </p:cNvPr>
          <p:cNvSpPr>
            <a:spLocks/>
          </p:cNvSpPr>
          <p:nvPr userDrawn="1"/>
        </p:nvSpPr>
        <p:spPr bwMode="auto">
          <a:xfrm flipH="1" flipV="1">
            <a:off x="11798300" y="0"/>
            <a:ext cx="393700" cy="1333500"/>
          </a:xfrm>
          <a:custGeom>
            <a:avLst/>
            <a:gdLst>
              <a:gd name="T0" fmla="*/ 0 w 620"/>
              <a:gd name="T1" fmla="+- 0 9800 9800"/>
              <a:gd name="T2" fmla="*/ 9800 h 2100"/>
              <a:gd name="T3" fmla="*/ 0 w 620"/>
              <a:gd name="T4" fmla="+- 0 11900 9800"/>
              <a:gd name="T5" fmla="*/ 11900 h 2100"/>
              <a:gd name="T6" fmla="*/ 620 w 620"/>
              <a:gd name="T7" fmla="+- 0 11900 9800"/>
              <a:gd name="T8" fmla="*/ 11900 h 2100"/>
              <a:gd name="T9" fmla="*/ 620 w 620"/>
              <a:gd name="T10" fmla="+- 0 10420 9800"/>
              <a:gd name="T11" fmla="*/ 10420 h 2100"/>
              <a:gd name="T12" fmla="*/ 615 w 620"/>
              <a:gd name="T13" fmla="+- 0 10342 9800"/>
              <a:gd name="T14" fmla="*/ 10342 h 2100"/>
              <a:gd name="T15" fmla="*/ 601 w 620"/>
              <a:gd name="T16" fmla="+- 0 10267 9800"/>
              <a:gd name="T17" fmla="*/ 10267 h 2100"/>
              <a:gd name="T18" fmla="*/ 578 w 620"/>
              <a:gd name="T19" fmla="+- 0 10196 9800"/>
              <a:gd name="T20" fmla="*/ 10196 h 2100"/>
              <a:gd name="T21" fmla="*/ 547 w 620"/>
              <a:gd name="T22" fmla="+- 0 10129 9800"/>
              <a:gd name="T23" fmla="*/ 10129 h 2100"/>
              <a:gd name="T24" fmla="*/ 509 w 620"/>
              <a:gd name="T25" fmla="+- 0 10066 9800"/>
              <a:gd name="T26" fmla="*/ 10066 h 2100"/>
              <a:gd name="T27" fmla="*/ 464 w 620"/>
              <a:gd name="T28" fmla="+- 0 10008 9800"/>
              <a:gd name="T29" fmla="*/ 10008 h 2100"/>
              <a:gd name="T30" fmla="*/ 412 w 620"/>
              <a:gd name="T31" fmla="+- 0 9956 9800"/>
              <a:gd name="T32" fmla="*/ 9956 h 2100"/>
              <a:gd name="T33" fmla="*/ 354 w 620"/>
              <a:gd name="T34" fmla="+- 0 9911 9800"/>
              <a:gd name="T35" fmla="*/ 9911 h 2100"/>
              <a:gd name="T36" fmla="*/ 291 w 620"/>
              <a:gd name="T37" fmla="+- 0 9873 9800"/>
              <a:gd name="T38" fmla="*/ 9873 h 2100"/>
              <a:gd name="T39" fmla="*/ 224 w 620"/>
              <a:gd name="T40" fmla="+- 0 9842 9800"/>
              <a:gd name="T41" fmla="*/ 9842 h 2100"/>
              <a:gd name="T42" fmla="*/ 153 w 620"/>
              <a:gd name="T43" fmla="+- 0 9819 9800"/>
              <a:gd name="T44" fmla="*/ 9819 h 2100"/>
              <a:gd name="T45" fmla="*/ 78 w 620"/>
              <a:gd name="T46" fmla="+- 0 9805 9800"/>
              <a:gd name="T47" fmla="*/ 9805 h 2100"/>
              <a:gd name="T48" fmla="*/ 0 w 620"/>
              <a:gd name="T49" fmla="+- 0 9800 9800"/>
              <a:gd name="T50" fmla="*/ 9800 h 2100"/>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Lst>
            <a:rect l="0" t="0" r="r" b="b"/>
            <a:pathLst>
              <a:path w="620" h="2100">
                <a:moveTo>
                  <a:pt x="0" y="0"/>
                </a:moveTo>
                <a:lnTo>
                  <a:pt x="0" y="2100"/>
                </a:lnTo>
                <a:lnTo>
                  <a:pt x="620" y="2100"/>
                </a:lnTo>
                <a:lnTo>
                  <a:pt x="620" y="620"/>
                </a:lnTo>
                <a:lnTo>
                  <a:pt x="615" y="542"/>
                </a:lnTo>
                <a:lnTo>
                  <a:pt x="601" y="467"/>
                </a:lnTo>
                <a:lnTo>
                  <a:pt x="578" y="396"/>
                </a:lnTo>
                <a:lnTo>
                  <a:pt x="547" y="329"/>
                </a:lnTo>
                <a:lnTo>
                  <a:pt x="509" y="266"/>
                </a:lnTo>
                <a:lnTo>
                  <a:pt x="464" y="208"/>
                </a:lnTo>
                <a:lnTo>
                  <a:pt x="412" y="156"/>
                </a:lnTo>
                <a:lnTo>
                  <a:pt x="354" y="111"/>
                </a:lnTo>
                <a:lnTo>
                  <a:pt x="291" y="73"/>
                </a:lnTo>
                <a:lnTo>
                  <a:pt x="224" y="42"/>
                </a:lnTo>
                <a:lnTo>
                  <a:pt x="153" y="19"/>
                </a:lnTo>
                <a:lnTo>
                  <a:pt x="78" y="5"/>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3">
            <a:extLst>
              <a:ext uri="{FF2B5EF4-FFF2-40B4-BE49-F238E27FC236}">
                <a16:creationId xmlns:a16="http://schemas.microsoft.com/office/drawing/2014/main" id="{066E0436-4FF9-45FC-B1CA-2117E6489F80}"/>
              </a:ext>
            </a:extLst>
          </p:cNvPr>
          <p:cNvSpPr>
            <a:spLocks/>
          </p:cNvSpPr>
          <p:nvPr userDrawn="1"/>
        </p:nvSpPr>
        <p:spPr bwMode="auto">
          <a:xfrm>
            <a:off x="11021245" y="25758"/>
            <a:ext cx="676275" cy="376238"/>
          </a:xfrm>
          <a:custGeom>
            <a:avLst/>
            <a:gdLst>
              <a:gd name="T0" fmla="+- 0 1925 860"/>
              <a:gd name="T1" fmla="*/ T0 w 1065"/>
              <a:gd name="T2" fmla="+- 0 11892 11300"/>
              <a:gd name="T3" fmla="*/ 11892 h 592"/>
              <a:gd name="T4" fmla="+- 0 1452 860"/>
              <a:gd name="T5" fmla="*/ T4 w 1065"/>
              <a:gd name="T6" fmla="+- 0 11892 11300"/>
              <a:gd name="T7" fmla="*/ 11892 h 592"/>
              <a:gd name="T8" fmla="+- 0 1377 860"/>
              <a:gd name="T9" fmla="*/ T8 w 1065"/>
              <a:gd name="T10" fmla="+- 0 11887 11300"/>
              <a:gd name="T11" fmla="*/ 11887 h 592"/>
              <a:gd name="T12" fmla="+- 0 1306 860"/>
              <a:gd name="T13" fmla="*/ T12 w 1065"/>
              <a:gd name="T14" fmla="+- 0 11874 11300"/>
              <a:gd name="T15" fmla="*/ 11874 h 592"/>
              <a:gd name="T16" fmla="+- 0 1238 860"/>
              <a:gd name="T17" fmla="*/ T16 w 1065"/>
              <a:gd name="T18" fmla="+- 0 11852 11300"/>
              <a:gd name="T19" fmla="*/ 11852 h 592"/>
              <a:gd name="T20" fmla="+- 0 1173 860"/>
              <a:gd name="T21" fmla="*/ T20 w 1065"/>
              <a:gd name="T22" fmla="+- 0 11822 11300"/>
              <a:gd name="T23" fmla="*/ 11822 h 592"/>
              <a:gd name="T24" fmla="+- 0 1114 860"/>
              <a:gd name="T25" fmla="*/ T24 w 1065"/>
              <a:gd name="T26" fmla="+- 0 11786 11300"/>
              <a:gd name="T27" fmla="*/ 11786 h 592"/>
              <a:gd name="T28" fmla="+- 0 1059 860"/>
              <a:gd name="T29" fmla="*/ T28 w 1065"/>
              <a:gd name="T30" fmla="+- 0 11742 11300"/>
              <a:gd name="T31" fmla="*/ 11742 h 592"/>
              <a:gd name="T32" fmla="+- 0 1009 860"/>
              <a:gd name="T33" fmla="*/ T32 w 1065"/>
              <a:gd name="T34" fmla="+- 0 11693 11300"/>
              <a:gd name="T35" fmla="*/ 11693 h 592"/>
              <a:gd name="T36" fmla="+- 0 966 860"/>
              <a:gd name="T37" fmla="*/ T36 w 1065"/>
              <a:gd name="T38" fmla="+- 0 11638 11300"/>
              <a:gd name="T39" fmla="*/ 11638 h 592"/>
              <a:gd name="T40" fmla="+- 0 929 860"/>
              <a:gd name="T41" fmla="*/ T40 w 1065"/>
              <a:gd name="T42" fmla="+- 0 11578 11300"/>
              <a:gd name="T43" fmla="*/ 11578 h 592"/>
              <a:gd name="T44" fmla="+- 0 900 860"/>
              <a:gd name="T45" fmla="*/ T44 w 1065"/>
              <a:gd name="T46" fmla="+- 0 11514 11300"/>
              <a:gd name="T47" fmla="*/ 11514 h 592"/>
              <a:gd name="T48" fmla="+- 0 878 860"/>
              <a:gd name="T49" fmla="*/ T48 w 1065"/>
              <a:gd name="T50" fmla="+- 0 11446 11300"/>
              <a:gd name="T51" fmla="*/ 11446 h 592"/>
              <a:gd name="T52" fmla="+- 0 865 860"/>
              <a:gd name="T53" fmla="*/ T52 w 1065"/>
              <a:gd name="T54" fmla="+- 0 11374 11300"/>
              <a:gd name="T55" fmla="*/ 11374 h 592"/>
              <a:gd name="T56" fmla="+- 0 860 860"/>
              <a:gd name="T57" fmla="*/ T56 w 1065"/>
              <a:gd name="T58" fmla="+- 0 11300 11300"/>
              <a:gd name="T59" fmla="*/ 11300 h 592"/>
              <a:gd name="T60" fmla="+- 0 1333 860"/>
              <a:gd name="T61" fmla="*/ T60 w 1065"/>
              <a:gd name="T62" fmla="+- 0 11300 11300"/>
              <a:gd name="T63" fmla="*/ 11300 h 592"/>
              <a:gd name="T64" fmla="+- 0 1408 860"/>
              <a:gd name="T65" fmla="*/ T64 w 1065"/>
              <a:gd name="T66" fmla="+- 0 11305 11300"/>
              <a:gd name="T67" fmla="*/ 11305 h 592"/>
              <a:gd name="T68" fmla="+- 0 1479 860"/>
              <a:gd name="T69" fmla="*/ T68 w 1065"/>
              <a:gd name="T70" fmla="+- 0 11318 11300"/>
              <a:gd name="T71" fmla="*/ 11318 h 592"/>
              <a:gd name="T72" fmla="+- 0 1547 860"/>
              <a:gd name="T73" fmla="*/ T72 w 1065"/>
              <a:gd name="T74" fmla="+- 0 11340 11300"/>
              <a:gd name="T75" fmla="*/ 11340 h 592"/>
              <a:gd name="T76" fmla="+- 0 1611 860"/>
              <a:gd name="T77" fmla="*/ T76 w 1065"/>
              <a:gd name="T78" fmla="+- 0 11369 11300"/>
              <a:gd name="T79" fmla="*/ 11369 h 592"/>
              <a:gd name="T80" fmla="+- 0 1671 860"/>
              <a:gd name="T81" fmla="*/ T80 w 1065"/>
              <a:gd name="T82" fmla="+- 0 11406 11300"/>
              <a:gd name="T83" fmla="*/ 11406 h 592"/>
              <a:gd name="T84" fmla="+- 0 1726 860"/>
              <a:gd name="T85" fmla="*/ T84 w 1065"/>
              <a:gd name="T86" fmla="+- 0 11449 11300"/>
              <a:gd name="T87" fmla="*/ 11449 h 592"/>
              <a:gd name="T88" fmla="+- 0 1776 860"/>
              <a:gd name="T89" fmla="*/ T88 w 1065"/>
              <a:gd name="T90" fmla="+- 0 11499 11300"/>
              <a:gd name="T91" fmla="*/ 11499 h 592"/>
              <a:gd name="T92" fmla="+- 0 1819 860"/>
              <a:gd name="T93" fmla="*/ T92 w 1065"/>
              <a:gd name="T94" fmla="+- 0 11554 11300"/>
              <a:gd name="T95" fmla="*/ 11554 h 592"/>
              <a:gd name="T96" fmla="+- 0 1856 860"/>
              <a:gd name="T97" fmla="*/ T96 w 1065"/>
              <a:gd name="T98" fmla="+- 0 11613 11300"/>
              <a:gd name="T99" fmla="*/ 11613 h 592"/>
              <a:gd name="T100" fmla="+- 0 1885 860"/>
              <a:gd name="T101" fmla="*/ T100 w 1065"/>
              <a:gd name="T102" fmla="+- 0 11678 11300"/>
              <a:gd name="T103" fmla="*/ 11678 h 592"/>
              <a:gd name="T104" fmla="+- 0 1907 860"/>
              <a:gd name="T105" fmla="*/ T104 w 1065"/>
              <a:gd name="T106" fmla="+- 0 11746 11300"/>
              <a:gd name="T107" fmla="*/ 11746 h 592"/>
              <a:gd name="T108" fmla="+- 0 1920 860"/>
              <a:gd name="T109" fmla="*/ T108 w 1065"/>
              <a:gd name="T110" fmla="+- 0 11817 11300"/>
              <a:gd name="T111" fmla="*/ 11817 h 592"/>
              <a:gd name="T112" fmla="+- 0 1925 860"/>
              <a:gd name="T113" fmla="*/ T112 w 1065"/>
              <a:gd name="T114" fmla="+- 0 11892 11300"/>
              <a:gd name="T115" fmla="*/ 11892 h 5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1065" h="592">
                <a:moveTo>
                  <a:pt x="1065" y="592"/>
                </a:move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7"/>
                </a:lnTo>
                <a:lnTo>
                  <a:pt x="1065" y="592"/>
                </a:lnTo>
                <a:close/>
              </a:path>
            </a:pathLst>
          </a:custGeom>
          <a:solidFill>
            <a:srgbClr val="054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4">
            <a:extLst>
              <a:ext uri="{FF2B5EF4-FFF2-40B4-BE49-F238E27FC236}">
                <a16:creationId xmlns:a16="http://schemas.microsoft.com/office/drawing/2014/main" id="{CDE4668B-D0C5-4F25-BE13-E7F9A4CF317E}"/>
              </a:ext>
            </a:extLst>
          </p:cNvPr>
          <p:cNvSpPr>
            <a:spLocks/>
          </p:cNvSpPr>
          <p:nvPr userDrawn="1"/>
        </p:nvSpPr>
        <p:spPr bwMode="auto">
          <a:xfrm>
            <a:off x="11327812" y="501632"/>
            <a:ext cx="382587" cy="382588"/>
          </a:xfrm>
          <a:custGeom>
            <a:avLst/>
            <a:gdLst>
              <a:gd name="T0" fmla="+- 0 1161 860"/>
              <a:gd name="T1" fmla="*/ T0 w 602"/>
              <a:gd name="T2" fmla="+- 0 10400 10400"/>
              <a:gd name="T3" fmla="*/ 10400 h 602"/>
              <a:gd name="T4" fmla="+- 0 1092 860"/>
              <a:gd name="T5" fmla="*/ T4 w 602"/>
              <a:gd name="T6" fmla="+- 0 10408 10400"/>
              <a:gd name="T7" fmla="*/ 10408 h 602"/>
              <a:gd name="T8" fmla="+- 0 1028 860"/>
              <a:gd name="T9" fmla="*/ T8 w 602"/>
              <a:gd name="T10" fmla="+- 0 10431 10400"/>
              <a:gd name="T11" fmla="*/ 10431 h 602"/>
              <a:gd name="T12" fmla="+- 0 973 860"/>
              <a:gd name="T13" fmla="*/ T12 w 602"/>
              <a:gd name="T14" fmla="+- 0 10466 10400"/>
              <a:gd name="T15" fmla="*/ 10466 h 602"/>
              <a:gd name="T16" fmla="+- 0 926 860"/>
              <a:gd name="T17" fmla="*/ T16 w 602"/>
              <a:gd name="T18" fmla="+- 0 10513 10400"/>
              <a:gd name="T19" fmla="*/ 10513 h 602"/>
              <a:gd name="T20" fmla="+- 0 891 860"/>
              <a:gd name="T21" fmla="*/ T20 w 602"/>
              <a:gd name="T22" fmla="+- 0 10568 10400"/>
              <a:gd name="T23" fmla="*/ 10568 h 602"/>
              <a:gd name="T24" fmla="+- 0 868 860"/>
              <a:gd name="T25" fmla="*/ T24 w 602"/>
              <a:gd name="T26" fmla="+- 0 10632 10400"/>
              <a:gd name="T27" fmla="*/ 10632 h 602"/>
              <a:gd name="T28" fmla="+- 0 860 860"/>
              <a:gd name="T29" fmla="*/ T28 w 602"/>
              <a:gd name="T30" fmla="+- 0 10701 10400"/>
              <a:gd name="T31" fmla="*/ 10701 h 602"/>
              <a:gd name="T32" fmla="+- 0 868 860"/>
              <a:gd name="T33" fmla="*/ T32 w 602"/>
              <a:gd name="T34" fmla="+- 0 10770 10400"/>
              <a:gd name="T35" fmla="*/ 10770 h 602"/>
              <a:gd name="T36" fmla="+- 0 891 860"/>
              <a:gd name="T37" fmla="*/ T36 w 602"/>
              <a:gd name="T38" fmla="+- 0 10833 10400"/>
              <a:gd name="T39" fmla="*/ 10833 h 602"/>
              <a:gd name="T40" fmla="+- 0 926 860"/>
              <a:gd name="T41" fmla="*/ T40 w 602"/>
              <a:gd name="T42" fmla="+- 0 10889 10400"/>
              <a:gd name="T43" fmla="*/ 10889 h 602"/>
              <a:gd name="T44" fmla="+- 0 973 860"/>
              <a:gd name="T45" fmla="*/ T44 w 602"/>
              <a:gd name="T46" fmla="+- 0 10935 10400"/>
              <a:gd name="T47" fmla="*/ 10935 h 602"/>
              <a:gd name="T48" fmla="+- 0 1028 860"/>
              <a:gd name="T49" fmla="*/ T48 w 602"/>
              <a:gd name="T50" fmla="+- 0 10971 10400"/>
              <a:gd name="T51" fmla="*/ 10971 h 602"/>
              <a:gd name="T52" fmla="+- 0 1092 860"/>
              <a:gd name="T53" fmla="*/ T52 w 602"/>
              <a:gd name="T54" fmla="+- 0 10994 10400"/>
              <a:gd name="T55" fmla="*/ 10994 h 602"/>
              <a:gd name="T56" fmla="+- 0 1161 860"/>
              <a:gd name="T57" fmla="*/ T56 w 602"/>
              <a:gd name="T58" fmla="+- 0 11001 10400"/>
              <a:gd name="T59" fmla="*/ 11001 h 602"/>
              <a:gd name="T60" fmla="+- 0 1230 860"/>
              <a:gd name="T61" fmla="*/ T60 w 602"/>
              <a:gd name="T62" fmla="+- 0 10994 10400"/>
              <a:gd name="T63" fmla="*/ 10994 h 602"/>
              <a:gd name="T64" fmla="+- 0 1293 860"/>
              <a:gd name="T65" fmla="*/ T64 w 602"/>
              <a:gd name="T66" fmla="+- 0 10971 10400"/>
              <a:gd name="T67" fmla="*/ 10971 h 602"/>
              <a:gd name="T68" fmla="+- 0 1349 860"/>
              <a:gd name="T69" fmla="*/ T68 w 602"/>
              <a:gd name="T70" fmla="+- 0 10935 10400"/>
              <a:gd name="T71" fmla="*/ 10935 h 602"/>
              <a:gd name="T72" fmla="+- 0 1395 860"/>
              <a:gd name="T73" fmla="*/ T72 w 602"/>
              <a:gd name="T74" fmla="+- 0 10889 10400"/>
              <a:gd name="T75" fmla="*/ 10889 h 602"/>
              <a:gd name="T76" fmla="+- 0 1431 860"/>
              <a:gd name="T77" fmla="*/ T76 w 602"/>
              <a:gd name="T78" fmla="+- 0 10833 10400"/>
              <a:gd name="T79" fmla="*/ 10833 h 602"/>
              <a:gd name="T80" fmla="+- 0 1454 860"/>
              <a:gd name="T81" fmla="*/ T80 w 602"/>
              <a:gd name="T82" fmla="+- 0 10770 10400"/>
              <a:gd name="T83" fmla="*/ 10770 h 602"/>
              <a:gd name="T84" fmla="+- 0 1461 860"/>
              <a:gd name="T85" fmla="*/ T84 w 602"/>
              <a:gd name="T86" fmla="+- 0 10701 10400"/>
              <a:gd name="T87" fmla="*/ 10701 h 602"/>
              <a:gd name="T88" fmla="+- 0 1454 860"/>
              <a:gd name="T89" fmla="*/ T88 w 602"/>
              <a:gd name="T90" fmla="+- 0 10632 10400"/>
              <a:gd name="T91" fmla="*/ 10632 h 602"/>
              <a:gd name="T92" fmla="+- 0 1431 860"/>
              <a:gd name="T93" fmla="*/ T92 w 602"/>
              <a:gd name="T94" fmla="+- 0 10568 10400"/>
              <a:gd name="T95" fmla="*/ 10568 h 602"/>
              <a:gd name="T96" fmla="+- 0 1395 860"/>
              <a:gd name="T97" fmla="*/ T96 w 602"/>
              <a:gd name="T98" fmla="+- 0 10513 10400"/>
              <a:gd name="T99" fmla="*/ 10513 h 602"/>
              <a:gd name="T100" fmla="+- 0 1349 860"/>
              <a:gd name="T101" fmla="*/ T100 w 602"/>
              <a:gd name="T102" fmla="+- 0 10466 10400"/>
              <a:gd name="T103" fmla="*/ 10466 h 602"/>
              <a:gd name="T104" fmla="+- 0 1293 860"/>
              <a:gd name="T105" fmla="*/ T104 w 602"/>
              <a:gd name="T106" fmla="+- 0 10431 10400"/>
              <a:gd name="T107" fmla="*/ 10431 h 602"/>
              <a:gd name="T108" fmla="+- 0 1230 860"/>
              <a:gd name="T109" fmla="*/ T108 w 602"/>
              <a:gd name="T110" fmla="+- 0 10408 10400"/>
              <a:gd name="T111" fmla="*/ 10408 h 602"/>
              <a:gd name="T112" fmla="+- 0 1161 860"/>
              <a:gd name="T113" fmla="*/ T112 w 602"/>
              <a:gd name="T114" fmla="+- 0 10400 10400"/>
              <a:gd name="T115" fmla="*/ 10400 h 6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602" h="602">
                <a:moveTo>
                  <a:pt x="301" y="0"/>
                </a:moveTo>
                <a:lnTo>
                  <a:pt x="232" y="8"/>
                </a:lnTo>
                <a:lnTo>
                  <a:pt x="168" y="31"/>
                </a:lnTo>
                <a:lnTo>
                  <a:pt x="113" y="66"/>
                </a:lnTo>
                <a:lnTo>
                  <a:pt x="66" y="113"/>
                </a:lnTo>
                <a:lnTo>
                  <a:pt x="31" y="168"/>
                </a:lnTo>
                <a:lnTo>
                  <a:pt x="8" y="232"/>
                </a:lnTo>
                <a:lnTo>
                  <a:pt x="0" y="301"/>
                </a:lnTo>
                <a:lnTo>
                  <a:pt x="8" y="370"/>
                </a:lnTo>
                <a:lnTo>
                  <a:pt x="31" y="433"/>
                </a:lnTo>
                <a:lnTo>
                  <a:pt x="66" y="489"/>
                </a:lnTo>
                <a:lnTo>
                  <a:pt x="113" y="535"/>
                </a:lnTo>
                <a:lnTo>
                  <a:pt x="168" y="571"/>
                </a:lnTo>
                <a:lnTo>
                  <a:pt x="232" y="594"/>
                </a:lnTo>
                <a:lnTo>
                  <a:pt x="301" y="601"/>
                </a:lnTo>
                <a:lnTo>
                  <a:pt x="370" y="594"/>
                </a:lnTo>
                <a:lnTo>
                  <a:pt x="433" y="571"/>
                </a:lnTo>
                <a:lnTo>
                  <a:pt x="489" y="535"/>
                </a:lnTo>
                <a:lnTo>
                  <a:pt x="535" y="489"/>
                </a:lnTo>
                <a:lnTo>
                  <a:pt x="571" y="433"/>
                </a:lnTo>
                <a:lnTo>
                  <a:pt x="594" y="370"/>
                </a:lnTo>
                <a:lnTo>
                  <a:pt x="601" y="301"/>
                </a:lnTo>
                <a:lnTo>
                  <a:pt x="594" y="232"/>
                </a:lnTo>
                <a:lnTo>
                  <a:pt x="571" y="168"/>
                </a:lnTo>
                <a:lnTo>
                  <a:pt x="535" y="113"/>
                </a:lnTo>
                <a:lnTo>
                  <a:pt x="489" y="66"/>
                </a:lnTo>
                <a:lnTo>
                  <a:pt x="433" y="31"/>
                </a:lnTo>
                <a:lnTo>
                  <a:pt x="370" y="8"/>
                </a:lnTo>
                <a:lnTo>
                  <a:pt x="301"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descr="Logo, company name&#10;&#10;Description automatically generated">
            <a:extLst>
              <a:ext uri="{FF2B5EF4-FFF2-40B4-BE49-F238E27FC236}">
                <a16:creationId xmlns:a16="http://schemas.microsoft.com/office/drawing/2014/main" id="{21A877F0-FED8-45AD-A0FA-8545B656927C}"/>
              </a:ext>
            </a:extLst>
          </p:cNvPr>
          <p:cNvPicPr>
            <a:picLocks noChangeAspect="1"/>
          </p:cNvPicPr>
          <p:nvPr userDrawn="1"/>
        </p:nvPicPr>
        <p:blipFill>
          <a:blip r:embed="rId3">
            <a:alphaModFix amt="35000"/>
            <a:extLst>
              <a:ext uri="{28A0092B-C50C-407E-A947-70E740481C1C}">
                <a14:useLocalDpi xmlns:a14="http://schemas.microsoft.com/office/drawing/2010/main" val="0"/>
              </a:ext>
            </a:extLst>
          </a:blip>
          <a:stretch>
            <a:fillRect/>
          </a:stretch>
        </p:blipFill>
        <p:spPr>
          <a:xfrm>
            <a:off x="4719055" y="2271655"/>
            <a:ext cx="2753890" cy="3037378"/>
          </a:xfrm>
          <a:prstGeom prst="rect">
            <a:avLst/>
          </a:prstGeom>
        </p:spPr>
      </p:pic>
      <p:sp>
        <p:nvSpPr>
          <p:cNvPr id="16" name="Text Placeholder 2">
            <a:extLst>
              <a:ext uri="{FF2B5EF4-FFF2-40B4-BE49-F238E27FC236}">
                <a16:creationId xmlns:a16="http://schemas.microsoft.com/office/drawing/2014/main" id="{6C9E45F7-5FC0-4A66-B46A-81C2272FE2DE}"/>
              </a:ext>
            </a:extLst>
          </p:cNvPr>
          <p:cNvSpPr>
            <a:spLocks noGrp="1"/>
          </p:cNvSpPr>
          <p:nvPr>
            <p:ph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267205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1D1E9E-6BE3-426E-A1BE-04FEBB642594}"/>
              </a:ext>
            </a:extLst>
          </p:cNvPr>
          <p:cNvSpPr>
            <a:spLocks noGrp="1"/>
          </p:cNvSpPr>
          <p:nvPr>
            <p:ph type="dt" sz="half" idx="10"/>
          </p:nvPr>
        </p:nvSpPr>
        <p:spPr/>
        <p:txBody>
          <a:bodyPr/>
          <a:lstStyle/>
          <a:p>
            <a:fld id="{B6D93DFD-06B0-490E-AC15-0EF737E8B6CC}" type="datetimeFigureOut">
              <a:rPr lang="en-US" smtClean="0"/>
              <a:t>3/27/2022</a:t>
            </a:fld>
            <a:endParaRPr lang="en-US"/>
          </a:p>
        </p:txBody>
      </p:sp>
      <p:sp>
        <p:nvSpPr>
          <p:cNvPr id="3" name="Footer Placeholder 2">
            <a:extLst>
              <a:ext uri="{FF2B5EF4-FFF2-40B4-BE49-F238E27FC236}">
                <a16:creationId xmlns:a16="http://schemas.microsoft.com/office/drawing/2014/main" id="{A8E2C947-D1CE-473B-9000-8764DA4C8E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7F555CF-A8BE-42A5-8231-BEB18D581AA1}"/>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20755250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313D9-F9C6-41F5-BD3C-6DA87A48F9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45D7731-F4D2-4129-ADDD-9C7A7B79A2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6F8F08-1218-4660-B421-E181E16919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C27083-D5D5-495A-97A0-89B86E8B7921}"/>
              </a:ext>
            </a:extLst>
          </p:cNvPr>
          <p:cNvSpPr>
            <a:spLocks noGrp="1"/>
          </p:cNvSpPr>
          <p:nvPr>
            <p:ph type="dt" sz="half" idx="10"/>
          </p:nvPr>
        </p:nvSpPr>
        <p:spPr/>
        <p:txBody>
          <a:bodyPr/>
          <a:lstStyle/>
          <a:p>
            <a:fld id="{B6D93DFD-06B0-490E-AC15-0EF737E8B6CC}" type="datetimeFigureOut">
              <a:rPr lang="en-US" smtClean="0"/>
              <a:t>3/27/2022</a:t>
            </a:fld>
            <a:endParaRPr lang="en-US"/>
          </a:p>
        </p:txBody>
      </p:sp>
      <p:sp>
        <p:nvSpPr>
          <p:cNvPr id="6" name="Footer Placeholder 5">
            <a:extLst>
              <a:ext uri="{FF2B5EF4-FFF2-40B4-BE49-F238E27FC236}">
                <a16:creationId xmlns:a16="http://schemas.microsoft.com/office/drawing/2014/main" id="{87B2B87C-D26F-4C53-AF7E-25904A4DF9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4F9BA5-FCBE-4A3D-9F05-F7422A0D9C07}"/>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15353883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A5C42-758F-492C-8701-B433CACA6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692914-1115-4AF3-988E-2D883FA1FD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125A53E-32E7-4FB6-B199-451E64AA96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BD4E28-D071-4C3C-9CD3-5AC0FC36CE17}"/>
              </a:ext>
            </a:extLst>
          </p:cNvPr>
          <p:cNvSpPr>
            <a:spLocks noGrp="1"/>
          </p:cNvSpPr>
          <p:nvPr>
            <p:ph type="dt" sz="half" idx="10"/>
          </p:nvPr>
        </p:nvSpPr>
        <p:spPr/>
        <p:txBody>
          <a:bodyPr/>
          <a:lstStyle/>
          <a:p>
            <a:fld id="{B6D93DFD-06B0-490E-AC15-0EF737E8B6CC}" type="datetimeFigureOut">
              <a:rPr lang="en-US" smtClean="0"/>
              <a:t>3/27/2022</a:t>
            </a:fld>
            <a:endParaRPr lang="en-US"/>
          </a:p>
        </p:txBody>
      </p:sp>
      <p:sp>
        <p:nvSpPr>
          <p:cNvPr id="6" name="Footer Placeholder 5">
            <a:extLst>
              <a:ext uri="{FF2B5EF4-FFF2-40B4-BE49-F238E27FC236}">
                <a16:creationId xmlns:a16="http://schemas.microsoft.com/office/drawing/2014/main" id="{49455CA0-8B2D-41F1-A1C2-49F9576C08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B01EA3-42FB-44B4-A771-9E2B17AE5FAA}"/>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27539737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6DA50-3631-4DAE-9AE8-2888461D99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A46522-3FD7-4B44-9AF8-8CCEF7A715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51B599-EE6A-4FDA-892A-C62A632F332F}"/>
              </a:ext>
            </a:extLst>
          </p:cNvPr>
          <p:cNvSpPr>
            <a:spLocks noGrp="1"/>
          </p:cNvSpPr>
          <p:nvPr>
            <p:ph type="dt" sz="half" idx="10"/>
          </p:nvPr>
        </p:nvSpPr>
        <p:spPr/>
        <p:txBody>
          <a:bodyPr/>
          <a:lstStyle/>
          <a:p>
            <a:fld id="{B6D93DFD-06B0-490E-AC15-0EF737E8B6CC}" type="datetimeFigureOut">
              <a:rPr lang="en-US" smtClean="0"/>
              <a:t>3/27/2022</a:t>
            </a:fld>
            <a:endParaRPr lang="en-US"/>
          </a:p>
        </p:txBody>
      </p:sp>
      <p:sp>
        <p:nvSpPr>
          <p:cNvPr id="5" name="Footer Placeholder 4">
            <a:extLst>
              <a:ext uri="{FF2B5EF4-FFF2-40B4-BE49-F238E27FC236}">
                <a16:creationId xmlns:a16="http://schemas.microsoft.com/office/drawing/2014/main" id="{F421516F-290F-4CBF-8F35-33B35F94F7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1100E5-4BC9-43C4-B8F1-75A714538F75}"/>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23720487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DE3E90-E8EC-4EA9-ADF1-F766120374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A4473E-59F8-4A9D-9278-B21C190455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6BA9A2-AE37-42D6-8C6E-D3C2FD0FCADC}"/>
              </a:ext>
            </a:extLst>
          </p:cNvPr>
          <p:cNvSpPr>
            <a:spLocks noGrp="1"/>
          </p:cNvSpPr>
          <p:nvPr>
            <p:ph type="dt" sz="half" idx="10"/>
          </p:nvPr>
        </p:nvSpPr>
        <p:spPr/>
        <p:txBody>
          <a:bodyPr/>
          <a:lstStyle/>
          <a:p>
            <a:fld id="{B6D93DFD-06B0-490E-AC15-0EF737E8B6CC}" type="datetimeFigureOut">
              <a:rPr lang="en-US" smtClean="0"/>
              <a:t>3/27/2022</a:t>
            </a:fld>
            <a:endParaRPr lang="en-US"/>
          </a:p>
        </p:txBody>
      </p:sp>
      <p:sp>
        <p:nvSpPr>
          <p:cNvPr id="5" name="Footer Placeholder 4">
            <a:extLst>
              <a:ext uri="{FF2B5EF4-FFF2-40B4-BE49-F238E27FC236}">
                <a16:creationId xmlns:a16="http://schemas.microsoft.com/office/drawing/2014/main" id="{1B99389A-88CB-4712-9896-63AE7C049B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9052B7-832A-4D25-8312-1765FB902CA1}"/>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3735005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rgbClr val="044F8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9D4E9-DCD2-4B7E-B61B-60E1B811E6F1}"/>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13A1EA59-E047-41E6-8879-6238E26CCCA5}"/>
              </a:ext>
            </a:extLst>
          </p:cNvPr>
          <p:cNvSpPr>
            <a:spLocks noGrp="1"/>
          </p:cNvSpPr>
          <p:nvPr>
            <p:ph type="dt" sz="half" idx="10"/>
          </p:nvPr>
        </p:nvSpPr>
        <p:spPr/>
        <p:txBody>
          <a:bodyPr/>
          <a:lstStyle/>
          <a:p>
            <a:fld id="{9BD7AF12-223C-4122-A9CE-087E1CF4C3DE}" type="datetimeFigureOut">
              <a:rPr lang="en-US" smtClean="0"/>
              <a:t>3/27/2022</a:t>
            </a:fld>
            <a:endParaRPr lang="en-US"/>
          </a:p>
        </p:txBody>
      </p:sp>
      <p:sp>
        <p:nvSpPr>
          <p:cNvPr id="4" name="Footer Placeholder 3">
            <a:extLst>
              <a:ext uri="{FF2B5EF4-FFF2-40B4-BE49-F238E27FC236}">
                <a16:creationId xmlns:a16="http://schemas.microsoft.com/office/drawing/2014/main" id="{F370EFFD-2C42-452B-94BB-266322D67C2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25E248-29C9-4707-A6A6-E8BB0D64C6B5}"/>
              </a:ext>
            </a:extLst>
          </p:cNvPr>
          <p:cNvSpPr>
            <a:spLocks noGrp="1"/>
          </p:cNvSpPr>
          <p:nvPr>
            <p:ph type="sldNum" sz="quarter" idx="12"/>
          </p:nvPr>
        </p:nvSpPr>
        <p:spPr/>
        <p:txBody>
          <a:bodyPr/>
          <a:lstStyle/>
          <a:p>
            <a:fld id="{380530AE-15AD-45BF-991E-C33781A67BD2}" type="slidenum">
              <a:rPr lang="en-US" smtClean="0"/>
              <a:t>‹#›</a:t>
            </a:fld>
            <a:endParaRPr lang="en-US"/>
          </a:p>
        </p:txBody>
      </p:sp>
      <p:sp>
        <p:nvSpPr>
          <p:cNvPr id="6" name="Freeform 2">
            <a:extLst>
              <a:ext uri="{FF2B5EF4-FFF2-40B4-BE49-F238E27FC236}">
                <a16:creationId xmlns:a16="http://schemas.microsoft.com/office/drawing/2014/main" id="{3C1FC8EF-C427-4CD9-9485-8C68F512C491}"/>
              </a:ext>
            </a:extLst>
          </p:cNvPr>
          <p:cNvSpPr>
            <a:spLocks/>
          </p:cNvSpPr>
          <p:nvPr userDrawn="1"/>
        </p:nvSpPr>
        <p:spPr bwMode="auto">
          <a:xfrm>
            <a:off x="539970" y="5905064"/>
            <a:ext cx="382587" cy="382588"/>
          </a:xfrm>
          <a:custGeom>
            <a:avLst/>
            <a:gdLst>
              <a:gd name="T0" fmla="+- 0 1161 860"/>
              <a:gd name="T1" fmla="*/ T0 w 602"/>
              <a:gd name="T2" fmla="+- 0 10400 10400"/>
              <a:gd name="T3" fmla="*/ 10400 h 602"/>
              <a:gd name="T4" fmla="+- 0 1092 860"/>
              <a:gd name="T5" fmla="*/ T4 w 602"/>
              <a:gd name="T6" fmla="+- 0 10408 10400"/>
              <a:gd name="T7" fmla="*/ 10408 h 602"/>
              <a:gd name="T8" fmla="+- 0 1028 860"/>
              <a:gd name="T9" fmla="*/ T8 w 602"/>
              <a:gd name="T10" fmla="+- 0 10431 10400"/>
              <a:gd name="T11" fmla="*/ 10431 h 602"/>
              <a:gd name="T12" fmla="+- 0 973 860"/>
              <a:gd name="T13" fmla="*/ T12 w 602"/>
              <a:gd name="T14" fmla="+- 0 10466 10400"/>
              <a:gd name="T15" fmla="*/ 10466 h 602"/>
              <a:gd name="T16" fmla="+- 0 926 860"/>
              <a:gd name="T17" fmla="*/ T16 w 602"/>
              <a:gd name="T18" fmla="+- 0 10513 10400"/>
              <a:gd name="T19" fmla="*/ 10513 h 602"/>
              <a:gd name="T20" fmla="+- 0 891 860"/>
              <a:gd name="T21" fmla="*/ T20 w 602"/>
              <a:gd name="T22" fmla="+- 0 10568 10400"/>
              <a:gd name="T23" fmla="*/ 10568 h 602"/>
              <a:gd name="T24" fmla="+- 0 868 860"/>
              <a:gd name="T25" fmla="*/ T24 w 602"/>
              <a:gd name="T26" fmla="+- 0 10632 10400"/>
              <a:gd name="T27" fmla="*/ 10632 h 602"/>
              <a:gd name="T28" fmla="+- 0 860 860"/>
              <a:gd name="T29" fmla="*/ T28 w 602"/>
              <a:gd name="T30" fmla="+- 0 10701 10400"/>
              <a:gd name="T31" fmla="*/ 10701 h 602"/>
              <a:gd name="T32" fmla="+- 0 868 860"/>
              <a:gd name="T33" fmla="*/ T32 w 602"/>
              <a:gd name="T34" fmla="+- 0 10770 10400"/>
              <a:gd name="T35" fmla="*/ 10770 h 602"/>
              <a:gd name="T36" fmla="+- 0 891 860"/>
              <a:gd name="T37" fmla="*/ T36 w 602"/>
              <a:gd name="T38" fmla="+- 0 10833 10400"/>
              <a:gd name="T39" fmla="*/ 10833 h 602"/>
              <a:gd name="T40" fmla="+- 0 926 860"/>
              <a:gd name="T41" fmla="*/ T40 w 602"/>
              <a:gd name="T42" fmla="+- 0 10889 10400"/>
              <a:gd name="T43" fmla="*/ 10889 h 602"/>
              <a:gd name="T44" fmla="+- 0 973 860"/>
              <a:gd name="T45" fmla="*/ T44 w 602"/>
              <a:gd name="T46" fmla="+- 0 10935 10400"/>
              <a:gd name="T47" fmla="*/ 10935 h 602"/>
              <a:gd name="T48" fmla="+- 0 1028 860"/>
              <a:gd name="T49" fmla="*/ T48 w 602"/>
              <a:gd name="T50" fmla="+- 0 10971 10400"/>
              <a:gd name="T51" fmla="*/ 10971 h 602"/>
              <a:gd name="T52" fmla="+- 0 1092 860"/>
              <a:gd name="T53" fmla="*/ T52 w 602"/>
              <a:gd name="T54" fmla="+- 0 10994 10400"/>
              <a:gd name="T55" fmla="*/ 10994 h 602"/>
              <a:gd name="T56" fmla="+- 0 1161 860"/>
              <a:gd name="T57" fmla="*/ T56 w 602"/>
              <a:gd name="T58" fmla="+- 0 11001 10400"/>
              <a:gd name="T59" fmla="*/ 11001 h 602"/>
              <a:gd name="T60" fmla="+- 0 1230 860"/>
              <a:gd name="T61" fmla="*/ T60 w 602"/>
              <a:gd name="T62" fmla="+- 0 10994 10400"/>
              <a:gd name="T63" fmla="*/ 10994 h 602"/>
              <a:gd name="T64" fmla="+- 0 1293 860"/>
              <a:gd name="T65" fmla="*/ T64 w 602"/>
              <a:gd name="T66" fmla="+- 0 10971 10400"/>
              <a:gd name="T67" fmla="*/ 10971 h 602"/>
              <a:gd name="T68" fmla="+- 0 1349 860"/>
              <a:gd name="T69" fmla="*/ T68 w 602"/>
              <a:gd name="T70" fmla="+- 0 10935 10400"/>
              <a:gd name="T71" fmla="*/ 10935 h 602"/>
              <a:gd name="T72" fmla="+- 0 1395 860"/>
              <a:gd name="T73" fmla="*/ T72 w 602"/>
              <a:gd name="T74" fmla="+- 0 10889 10400"/>
              <a:gd name="T75" fmla="*/ 10889 h 602"/>
              <a:gd name="T76" fmla="+- 0 1431 860"/>
              <a:gd name="T77" fmla="*/ T76 w 602"/>
              <a:gd name="T78" fmla="+- 0 10833 10400"/>
              <a:gd name="T79" fmla="*/ 10833 h 602"/>
              <a:gd name="T80" fmla="+- 0 1454 860"/>
              <a:gd name="T81" fmla="*/ T80 w 602"/>
              <a:gd name="T82" fmla="+- 0 10770 10400"/>
              <a:gd name="T83" fmla="*/ 10770 h 602"/>
              <a:gd name="T84" fmla="+- 0 1461 860"/>
              <a:gd name="T85" fmla="*/ T84 w 602"/>
              <a:gd name="T86" fmla="+- 0 10701 10400"/>
              <a:gd name="T87" fmla="*/ 10701 h 602"/>
              <a:gd name="T88" fmla="+- 0 1454 860"/>
              <a:gd name="T89" fmla="*/ T88 w 602"/>
              <a:gd name="T90" fmla="+- 0 10632 10400"/>
              <a:gd name="T91" fmla="*/ 10632 h 602"/>
              <a:gd name="T92" fmla="+- 0 1431 860"/>
              <a:gd name="T93" fmla="*/ T92 w 602"/>
              <a:gd name="T94" fmla="+- 0 10568 10400"/>
              <a:gd name="T95" fmla="*/ 10568 h 602"/>
              <a:gd name="T96" fmla="+- 0 1395 860"/>
              <a:gd name="T97" fmla="*/ T96 w 602"/>
              <a:gd name="T98" fmla="+- 0 10513 10400"/>
              <a:gd name="T99" fmla="*/ 10513 h 602"/>
              <a:gd name="T100" fmla="+- 0 1349 860"/>
              <a:gd name="T101" fmla="*/ T100 w 602"/>
              <a:gd name="T102" fmla="+- 0 10466 10400"/>
              <a:gd name="T103" fmla="*/ 10466 h 602"/>
              <a:gd name="T104" fmla="+- 0 1293 860"/>
              <a:gd name="T105" fmla="*/ T104 w 602"/>
              <a:gd name="T106" fmla="+- 0 10431 10400"/>
              <a:gd name="T107" fmla="*/ 10431 h 602"/>
              <a:gd name="T108" fmla="+- 0 1230 860"/>
              <a:gd name="T109" fmla="*/ T108 w 602"/>
              <a:gd name="T110" fmla="+- 0 10408 10400"/>
              <a:gd name="T111" fmla="*/ 10408 h 602"/>
              <a:gd name="T112" fmla="+- 0 1161 860"/>
              <a:gd name="T113" fmla="*/ T112 w 602"/>
              <a:gd name="T114" fmla="+- 0 10400 10400"/>
              <a:gd name="T115" fmla="*/ 10400 h 6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602" h="602">
                <a:moveTo>
                  <a:pt x="301" y="0"/>
                </a:moveTo>
                <a:lnTo>
                  <a:pt x="232" y="8"/>
                </a:lnTo>
                <a:lnTo>
                  <a:pt x="168" y="31"/>
                </a:lnTo>
                <a:lnTo>
                  <a:pt x="113" y="66"/>
                </a:lnTo>
                <a:lnTo>
                  <a:pt x="66" y="113"/>
                </a:lnTo>
                <a:lnTo>
                  <a:pt x="31" y="168"/>
                </a:lnTo>
                <a:lnTo>
                  <a:pt x="8" y="232"/>
                </a:lnTo>
                <a:lnTo>
                  <a:pt x="0" y="301"/>
                </a:lnTo>
                <a:lnTo>
                  <a:pt x="8" y="370"/>
                </a:lnTo>
                <a:lnTo>
                  <a:pt x="31" y="433"/>
                </a:lnTo>
                <a:lnTo>
                  <a:pt x="66" y="489"/>
                </a:lnTo>
                <a:lnTo>
                  <a:pt x="113" y="535"/>
                </a:lnTo>
                <a:lnTo>
                  <a:pt x="168" y="571"/>
                </a:lnTo>
                <a:lnTo>
                  <a:pt x="232" y="594"/>
                </a:lnTo>
                <a:lnTo>
                  <a:pt x="301" y="601"/>
                </a:lnTo>
                <a:lnTo>
                  <a:pt x="370" y="594"/>
                </a:lnTo>
                <a:lnTo>
                  <a:pt x="433" y="571"/>
                </a:lnTo>
                <a:lnTo>
                  <a:pt x="489" y="535"/>
                </a:lnTo>
                <a:lnTo>
                  <a:pt x="535" y="489"/>
                </a:lnTo>
                <a:lnTo>
                  <a:pt x="571" y="433"/>
                </a:lnTo>
                <a:lnTo>
                  <a:pt x="594" y="370"/>
                </a:lnTo>
                <a:lnTo>
                  <a:pt x="601" y="301"/>
                </a:lnTo>
                <a:lnTo>
                  <a:pt x="594" y="232"/>
                </a:lnTo>
                <a:lnTo>
                  <a:pt x="571" y="168"/>
                </a:lnTo>
                <a:lnTo>
                  <a:pt x="535" y="113"/>
                </a:lnTo>
                <a:lnTo>
                  <a:pt x="489" y="66"/>
                </a:lnTo>
                <a:lnTo>
                  <a:pt x="433" y="31"/>
                </a:lnTo>
                <a:lnTo>
                  <a:pt x="370" y="8"/>
                </a:lnTo>
                <a:lnTo>
                  <a:pt x="301"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3">
            <a:extLst>
              <a:ext uri="{FF2B5EF4-FFF2-40B4-BE49-F238E27FC236}">
                <a16:creationId xmlns:a16="http://schemas.microsoft.com/office/drawing/2014/main" id="{24EE1AD0-C0D8-41ED-B392-68486A5B95C9}"/>
              </a:ext>
            </a:extLst>
          </p:cNvPr>
          <p:cNvSpPr>
            <a:spLocks/>
          </p:cNvSpPr>
          <p:nvPr userDrawn="1"/>
        </p:nvSpPr>
        <p:spPr bwMode="auto">
          <a:xfrm>
            <a:off x="-6130" y="5524064"/>
            <a:ext cx="393700" cy="1333500"/>
          </a:xfrm>
          <a:custGeom>
            <a:avLst/>
            <a:gdLst>
              <a:gd name="T0" fmla="*/ 0 w 620"/>
              <a:gd name="T1" fmla="+- 0 9800 9800"/>
              <a:gd name="T2" fmla="*/ 9800 h 2100"/>
              <a:gd name="T3" fmla="*/ 0 w 620"/>
              <a:gd name="T4" fmla="+- 0 11900 9800"/>
              <a:gd name="T5" fmla="*/ 11900 h 2100"/>
              <a:gd name="T6" fmla="*/ 620 w 620"/>
              <a:gd name="T7" fmla="+- 0 11900 9800"/>
              <a:gd name="T8" fmla="*/ 11900 h 2100"/>
              <a:gd name="T9" fmla="*/ 620 w 620"/>
              <a:gd name="T10" fmla="+- 0 10420 9800"/>
              <a:gd name="T11" fmla="*/ 10420 h 2100"/>
              <a:gd name="T12" fmla="*/ 615 w 620"/>
              <a:gd name="T13" fmla="+- 0 10342 9800"/>
              <a:gd name="T14" fmla="*/ 10342 h 2100"/>
              <a:gd name="T15" fmla="*/ 601 w 620"/>
              <a:gd name="T16" fmla="+- 0 10267 9800"/>
              <a:gd name="T17" fmla="*/ 10267 h 2100"/>
              <a:gd name="T18" fmla="*/ 578 w 620"/>
              <a:gd name="T19" fmla="+- 0 10196 9800"/>
              <a:gd name="T20" fmla="*/ 10196 h 2100"/>
              <a:gd name="T21" fmla="*/ 547 w 620"/>
              <a:gd name="T22" fmla="+- 0 10129 9800"/>
              <a:gd name="T23" fmla="*/ 10129 h 2100"/>
              <a:gd name="T24" fmla="*/ 509 w 620"/>
              <a:gd name="T25" fmla="+- 0 10066 9800"/>
              <a:gd name="T26" fmla="*/ 10066 h 2100"/>
              <a:gd name="T27" fmla="*/ 464 w 620"/>
              <a:gd name="T28" fmla="+- 0 10008 9800"/>
              <a:gd name="T29" fmla="*/ 10008 h 2100"/>
              <a:gd name="T30" fmla="*/ 412 w 620"/>
              <a:gd name="T31" fmla="+- 0 9956 9800"/>
              <a:gd name="T32" fmla="*/ 9956 h 2100"/>
              <a:gd name="T33" fmla="*/ 354 w 620"/>
              <a:gd name="T34" fmla="+- 0 9911 9800"/>
              <a:gd name="T35" fmla="*/ 9911 h 2100"/>
              <a:gd name="T36" fmla="*/ 291 w 620"/>
              <a:gd name="T37" fmla="+- 0 9873 9800"/>
              <a:gd name="T38" fmla="*/ 9873 h 2100"/>
              <a:gd name="T39" fmla="*/ 224 w 620"/>
              <a:gd name="T40" fmla="+- 0 9842 9800"/>
              <a:gd name="T41" fmla="*/ 9842 h 2100"/>
              <a:gd name="T42" fmla="*/ 153 w 620"/>
              <a:gd name="T43" fmla="+- 0 9819 9800"/>
              <a:gd name="T44" fmla="*/ 9819 h 2100"/>
              <a:gd name="T45" fmla="*/ 78 w 620"/>
              <a:gd name="T46" fmla="+- 0 9805 9800"/>
              <a:gd name="T47" fmla="*/ 9805 h 2100"/>
              <a:gd name="T48" fmla="*/ 0 w 620"/>
              <a:gd name="T49" fmla="+- 0 9800 9800"/>
              <a:gd name="T50" fmla="*/ 9800 h 2100"/>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Lst>
            <a:rect l="0" t="0" r="r" b="b"/>
            <a:pathLst>
              <a:path w="620" h="2100">
                <a:moveTo>
                  <a:pt x="0" y="0"/>
                </a:moveTo>
                <a:lnTo>
                  <a:pt x="0" y="2100"/>
                </a:lnTo>
                <a:lnTo>
                  <a:pt x="620" y="2100"/>
                </a:lnTo>
                <a:lnTo>
                  <a:pt x="620" y="620"/>
                </a:lnTo>
                <a:lnTo>
                  <a:pt x="615" y="542"/>
                </a:lnTo>
                <a:lnTo>
                  <a:pt x="601" y="467"/>
                </a:lnTo>
                <a:lnTo>
                  <a:pt x="578" y="396"/>
                </a:lnTo>
                <a:lnTo>
                  <a:pt x="547" y="329"/>
                </a:lnTo>
                <a:lnTo>
                  <a:pt x="509" y="266"/>
                </a:lnTo>
                <a:lnTo>
                  <a:pt x="464" y="208"/>
                </a:lnTo>
                <a:lnTo>
                  <a:pt x="412" y="156"/>
                </a:lnTo>
                <a:lnTo>
                  <a:pt x="354" y="111"/>
                </a:lnTo>
                <a:lnTo>
                  <a:pt x="291" y="73"/>
                </a:lnTo>
                <a:lnTo>
                  <a:pt x="224" y="42"/>
                </a:lnTo>
                <a:lnTo>
                  <a:pt x="153" y="19"/>
                </a:lnTo>
                <a:lnTo>
                  <a:pt x="78" y="5"/>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4">
            <a:extLst>
              <a:ext uri="{FF2B5EF4-FFF2-40B4-BE49-F238E27FC236}">
                <a16:creationId xmlns:a16="http://schemas.microsoft.com/office/drawing/2014/main" id="{B08BE0A0-5411-41D6-8A8F-ACB8F4440779}"/>
              </a:ext>
            </a:extLst>
          </p:cNvPr>
          <p:cNvSpPr>
            <a:spLocks/>
          </p:cNvSpPr>
          <p:nvPr userDrawn="1"/>
        </p:nvSpPr>
        <p:spPr bwMode="auto">
          <a:xfrm>
            <a:off x="539970" y="6476564"/>
            <a:ext cx="676275" cy="376238"/>
          </a:xfrm>
          <a:custGeom>
            <a:avLst/>
            <a:gdLst>
              <a:gd name="T0" fmla="+- 0 1925 860"/>
              <a:gd name="T1" fmla="*/ T0 w 1065"/>
              <a:gd name="T2" fmla="+- 0 11892 11300"/>
              <a:gd name="T3" fmla="*/ 11892 h 592"/>
              <a:gd name="T4" fmla="+- 0 1452 860"/>
              <a:gd name="T5" fmla="*/ T4 w 1065"/>
              <a:gd name="T6" fmla="+- 0 11892 11300"/>
              <a:gd name="T7" fmla="*/ 11892 h 592"/>
              <a:gd name="T8" fmla="+- 0 1377 860"/>
              <a:gd name="T9" fmla="*/ T8 w 1065"/>
              <a:gd name="T10" fmla="+- 0 11887 11300"/>
              <a:gd name="T11" fmla="*/ 11887 h 592"/>
              <a:gd name="T12" fmla="+- 0 1306 860"/>
              <a:gd name="T13" fmla="*/ T12 w 1065"/>
              <a:gd name="T14" fmla="+- 0 11874 11300"/>
              <a:gd name="T15" fmla="*/ 11874 h 592"/>
              <a:gd name="T16" fmla="+- 0 1238 860"/>
              <a:gd name="T17" fmla="*/ T16 w 1065"/>
              <a:gd name="T18" fmla="+- 0 11852 11300"/>
              <a:gd name="T19" fmla="*/ 11852 h 592"/>
              <a:gd name="T20" fmla="+- 0 1173 860"/>
              <a:gd name="T21" fmla="*/ T20 w 1065"/>
              <a:gd name="T22" fmla="+- 0 11822 11300"/>
              <a:gd name="T23" fmla="*/ 11822 h 592"/>
              <a:gd name="T24" fmla="+- 0 1114 860"/>
              <a:gd name="T25" fmla="*/ T24 w 1065"/>
              <a:gd name="T26" fmla="+- 0 11786 11300"/>
              <a:gd name="T27" fmla="*/ 11786 h 592"/>
              <a:gd name="T28" fmla="+- 0 1059 860"/>
              <a:gd name="T29" fmla="*/ T28 w 1065"/>
              <a:gd name="T30" fmla="+- 0 11742 11300"/>
              <a:gd name="T31" fmla="*/ 11742 h 592"/>
              <a:gd name="T32" fmla="+- 0 1009 860"/>
              <a:gd name="T33" fmla="*/ T32 w 1065"/>
              <a:gd name="T34" fmla="+- 0 11693 11300"/>
              <a:gd name="T35" fmla="*/ 11693 h 592"/>
              <a:gd name="T36" fmla="+- 0 966 860"/>
              <a:gd name="T37" fmla="*/ T36 w 1065"/>
              <a:gd name="T38" fmla="+- 0 11638 11300"/>
              <a:gd name="T39" fmla="*/ 11638 h 592"/>
              <a:gd name="T40" fmla="+- 0 929 860"/>
              <a:gd name="T41" fmla="*/ T40 w 1065"/>
              <a:gd name="T42" fmla="+- 0 11578 11300"/>
              <a:gd name="T43" fmla="*/ 11578 h 592"/>
              <a:gd name="T44" fmla="+- 0 900 860"/>
              <a:gd name="T45" fmla="*/ T44 w 1065"/>
              <a:gd name="T46" fmla="+- 0 11514 11300"/>
              <a:gd name="T47" fmla="*/ 11514 h 592"/>
              <a:gd name="T48" fmla="+- 0 878 860"/>
              <a:gd name="T49" fmla="*/ T48 w 1065"/>
              <a:gd name="T50" fmla="+- 0 11446 11300"/>
              <a:gd name="T51" fmla="*/ 11446 h 592"/>
              <a:gd name="T52" fmla="+- 0 865 860"/>
              <a:gd name="T53" fmla="*/ T52 w 1065"/>
              <a:gd name="T54" fmla="+- 0 11374 11300"/>
              <a:gd name="T55" fmla="*/ 11374 h 592"/>
              <a:gd name="T56" fmla="+- 0 860 860"/>
              <a:gd name="T57" fmla="*/ T56 w 1065"/>
              <a:gd name="T58" fmla="+- 0 11300 11300"/>
              <a:gd name="T59" fmla="*/ 11300 h 592"/>
              <a:gd name="T60" fmla="+- 0 1333 860"/>
              <a:gd name="T61" fmla="*/ T60 w 1065"/>
              <a:gd name="T62" fmla="+- 0 11300 11300"/>
              <a:gd name="T63" fmla="*/ 11300 h 592"/>
              <a:gd name="T64" fmla="+- 0 1408 860"/>
              <a:gd name="T65" fmla="*/ T64 w 1065"/>
              <a:gd name="T66" fmla="+- 0 11305 11300"/>
              <a:gd name="T67" fmla="*/ 11305 h 592"/>
              <a:gd name="T68" fmla="+- 0 1479 860"/>
              <a:gd name="T69" fmla="*/ T68 w 1065"/>
              <a:gd name="T70" fmla="+- 0 11318 11300"/>
              <a:gd name="T71" fmla="*/ 11318 h 592"/>
              <a:gd name="T72" fmla="+- 0 1547 860"/>
              <a:gd name="T73" fmla="*/ T72 w 1065"/>
              <a:gd name="T74" fmla="+- 0 11340 11300"/>
              <a:gd name="T75" fmla="*/ 11340 h 592"/>
              <a:gd name="T76" fmla="+- 0 1611 860"/>
              <a:gd name="T77" fmla="*/ T76 w 1065"/>
              <a:gd name="T78" fmla="+- 0 11369 11300"/>
              <a:gd name="T79" fmla="*/ 11369 h 592"/>
              <a:gd name="T80" fmla="+- 0 1671 860"/>
              <a:gd name="T81" fmla="*/ T80 w 1065"/>
              <a:gd name="T82" fmla="+- 0 11406 11300"/>
              <a:gd name="T83" fmla="*/ 11406 h 592"/>
              <a:gd name="T84" fmla="+- 0 1726 860"/>
              <a:gd name="T85" fmla="*/ T84 w 1065"/>
              <a:gd name="T86" fmla="+- 0 11449 11300"/>
              <a:gd name="T87" fmla="*/ 11449 h 592"/>
              <a:gd name="T88" fmla="+- 0 1776 860"/>
              <a:gd name="T89" fmla="*/ T88 w 1065"/>
              <a:gd name="T90" fmla="+- 0 11499 11300"/>
              <a:gd name="T91" fmla="*/ 11499 h 592"/>
              <a:gd name="T92" fmla="+- 0 1819 860"/>
              <a:gd name="T93" fmla="*/ T92 w 1065"/>
              <a:gd name="T94" fmla="+- 0 11554 11300"/>
              <a:gd name="T95" fmla="*/ 11554 h 592"/>
              <a:gd name="T96" fmla="+- 0 1856 860"/>
              <a:gd name="T97" fmla="*/ T96 w 1065"/>
              <a:gd name="T98" fmla="+- 0 11613 11300"/>
              <a:gd name="T99" fmla="*/ 11613 h 592"/>
              <a:gd name="T100" fmla="+- 0 1885 860"/>
              <a:gd name="T101" fmla="*/ T100 w 1065"/>
              <a:gd name="T102" fmla="+- 0 11678 11300"/>
              <a:gd name="T103" fmla="*/ 11678 h 592"/>
              <a:gd name="T104" fmla="+- 0 1907 860"/>
              <a:gd name="T105" fmla="*/ T104 w 1065"/>
              <a:gd name="T106" fmla="+- 0 11746 11300"/>
              <a:gd name="T107" fmla="*/ 11746 h 592"/>
              <a:gd name="T108" fmla="+- 0 1920 860"/>
              <a:gd name="T109" fmla="*/ T108 w 1065"/>
              <a:gd name="T110" fmla="+- 0 11817 11300"/>
              <a:gd name="T111" fmla="*/ 11817 h 592"/>
              <a:gd name="T112" fmla="+- 0 1925 860"/>
              <a:gd name="T113" fmla="*/ T112 w 1065"/>
              <a:gd name="T114" fmla="+- 0 11892 11300"/>
              <a:gd name="T115" fmla="*/ 11892 h 5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1065" h="592">
                <a:moveTo>
                  <a:pt x="1065" y="592"/>
                </a:move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7"/>
                </a:lnTo>
                <a:lnTo>
                  <a:pt x="1065" y="592"/>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5">
            <a:extLst>
              <a:ext uri="{FF2B5EF4-FFF2-40B4-BE49-F238E27FC236}">
                <a16:creationId xmlns:a16="http://schemas.microsoft.com/office/drawing/2014/main" id="{BAC6F0E0-3AD1-4BED-B7FB-CB8F3F10AE66}"/>
              </a:ext>
            </a:extLst>
          </p:cNvPr>
          <p:cNvSpPr>
            <a:spLocks/>
          </p:cNvSpPr>
          <p:nvPr userDrawn="1"/>
        </p:nvSpPr>
        <p:spPr bwMode="auto">
          <a:xfrm>
            <a:off x="11570003" y="6350"/>
            <a:ext cx="673100" cy="376238"/>
          </a:xfrm>
          <a:custGeom>
            <a:avLst/>
            <a:gdLst>
              <a:gd name="T0" fmla="+- 0 15780 15780"/>
              <a:gd name="T1" fmla="*/ T0 w 1060"/>
              <a:gd name="T2" fmla="*/ 0 h 592"/>
              <a:gd name="T3" fmla="+- 0 16253 15780"/>
              <a:gd name="T4" fmla="*/ T3 w 1060"/>
              <a:gd name="T5" fmla="*/ 0 h 592"/>
              <a:gd name="T6" fmla="+- 0 16328 15780"/>
              <a:gd name="T7" fmla="*/ T6 w 1060"/>
              <a:gd name="T8" fmla="*/ 5 h 592"/>
              <a:gd name="T9" fmla="+- 0 16399 15780"/>
              <a:gd name="T10" fmla="*/ T9 w 1060"/>
              <a:gd name="T11" fmla="*/ 18 h 592"/>
              <a:gd name="T12" fmla="+- 0 16467 15780"/>
              <a:gd name="T13" fmla="*/ T12 w 1060"/>
              <a:gd name="T14" fmla="*/ 40 h 592"/>
              <a:gd name="T15" fmla="+- 0 16531 15780"/>
              <a:gd name="T16" fmla="*/ T15 w 1060"/>
              <a:gd name="T17" fmla="*/ 69 h 592"/>
              <a:gd name="T18" fmla="+- 0 16591 15780"/>
              <a:gd name="T19" fmla="*/ T18 w 1060"/>
              <a:gd name="T20" fmla="*/ 106 h 592"/>
              <a:gd name="T21" fmla="+- 0 16646 15780"/>
              <a:gd name="T22" fmla="*/ T21 w 1060"/>
              <a:gd name="T23" fmla="*/ 149 h 592"/>
              <a:gd name="T24" fmla="+- 0 16696 15780"/>
              <a:gd name="T25" fmla="*/ T24 w 1060"/>
              <a:gd name="T26" fmla="*/ 199 h 592"/>
              <a:gd name="T27" fmla="+- 0 16739 15780"/>
              <a:gd name="T28" fmla="*/ T27 w 1060"/>
              <a:gd name="T29" fmla="*/ 254 h 592"/>
              <a:gd name="T30" fmla="+- 0 16776 15780"/>
              <a:gd name="T31" fmla="*/ T30 w 1060"/>
              <a:gd name="T32" fmla="*/ 313 h 592"/>
              <a:gd name="T33" fmla="+- 0 16805 15780"/>
              <a:gd name="T34" fmla="*/ T33 w 1060"/>
              <a:gd name="T35" fmla="*/ 378 h 592"/>
              <a:gd name="T36" fmla="+- 0 16827 15780"/>
              <a:gd name="T37" fmla="*/ T36 w 1060"/>
              <a:gd name="T38" fmla="*/ 446 h 592"/>
              <a:gd name="T39" fmla="+- 0 16840 15780"/>
              <a:gd name="T40" fmla="*/ T39 w 1060"/>
              <a:gd name="T41" fmla="*/ 516 h 592"/>
              <a:gd name="T42" fmla="+- 0 16840 15780"/>
              <a:gd name="T43" fmla="*/ T42 w 1060"/>
              <a:gd name="T44" fmla="*/ 592 h 592"/>
              <a:gd name="T45" fmla="+- 0 16372 15780"/>
              <a:gd name="T46" fmla="*/ T45 w 1060"/>
              <a:gd name="T47" fmla="*/ 592 h 592"/>
              <a:gd name="T48" fmla="+- 0 16297 15780"/>
              <a:gd name="T49" fmla="*/ T48 w 1060"/>
              <a:gd name="T50" fmla="*/ 587 h 592"/>
              <a:gd name="T51" fmla="+- 0 16226 15780"/>
              <a:gd name="T52" fmla="*/ T51 w 1060"/>
              <a:gd name="T53" fmla="*/ 574 h 592"/>
              <a:gd name="T54" fmla="+- 0 16158 15780"/>
              <a:gd name="T55" fmla="*/ T54 w 1060"/>
              <a:gd name="T56" fmla="*/ 552 h 592"/>
              <a:gd name="T57" fmla="+- 0 16093 15780"/>
              <a:gd name="T58" fmla="*/ T57 w 1060"/>
              <a:gd name="T59" fmla="*/ 522 h 592"/>
              <a:gd name="T60" fmla="+- 0 16034 15780"/>
              <a:gd name="T61" fmla="*/ T60 w 1060"/>
              <a:gd name="T62" fmla="*/ 486 h 592"/>
              <a:gd name="T63" fmla="+- 0 15979 15780"/>
              <a:gd name="T64" fmla="*/ T63 w 1060"/>
              <a:gd name="T65" fmla="*/ 442 h 592"/>
              <a:gd name="T66" fmla="+- 0 15929 15780"/>
              <a:gd name="T67" fmla="*/ T66 w 1060"/>
              <a:gd name="T68" fmla="*/ 393 h 592"/>
              <a:gd name="T69" fmla="+- 0 15886 15780"/>
              <a:gd name="T70" fmla="*/ T69 w 1060"/>
              <a:gd name="T71" fmla="*/ 338 h 592"/>
              <a:gd name="T72" fmla="+- 0 15849 15780"/>
              <a:gd name="T73" fmla="*/ T72 w 1060"/>
              <a:gd name="T74" fmla="*/ 278 h 592"/>
              <a:gd name="T75" fmla="+- 0 15820 15780"/>
              <a:gd name="T76" fmla="*/ T75 w 1060"/>
              <a:gd name="T77" fmla="*/ 214 h 592"/>
              <a:gd name="T78" fmla="+- 0 15798 15780"/>
              <a:gd name="T79" fmla="*/ T78 w 1060"/>
              <a:gd name="T80" fmla="*/ 146 h 592"/>
              <a:gd name="T81" fmla="+- 0 15785 15780"/>
              <a:gd name="T82" fmla="*/ T81 w 1060"/>
              <a:gd name="T83" fmla="*/ 74 h 592"/>
              <a:gd name="T84" fmla="+- 0 15780 15780"/>
              <a:gd name="T85" fmla="*/ T84 w 1060"/>
              <a:gd name="T86" fmla="*/ 0 h 592"/>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 ang="0">
                <a:pos x="T31" y="T32"/>
              </a:cxn>
              <a:cxn ang="0">
                <a:pos x="T34" y="T35"/>
              </a:cxn>
              <a:cxn ang="0">
                <a:pos x="T37" y="T38"/>
              </a:cxn>
              <a:cxn ang="0">
                <a:pos x="T40" y="T41"/>
              </a:cxn>
              <a:cxn ang="0">
                <a:pos x="T43" y="T44"/>
              </a:cxn>
              <a:cxn ang="0">
                <a:pos x="T46" y="T47"/>
              </a:cxn>
              <a:cxn ang="0">
                <a:pos x="T49" y="T50"/>
              </a:cxn>
              <a:cxn ang="0">
                <a:pos x="T52" y="T53"/>
              </a:cxn>
              <a:cxn ang="0">
                <a:pos x="T55" y="T56"/>
              </a:cxn>
              <a:cxn ang="0">
                <a:pos x="T58" y="T59"/>
              </a:cxn>
              <a:cxn ang="0">
                <a:pos x="T61" y="T62"/>
              </a:cxn>
              <a:cxn ang="0">
                <a:pos x="T64" y="T65"/>
              </a:cxn>
              <a:cxn ang="0">
                <a:pos x="T67" y="T68"/>
              </a:cxn>
              <a:cxn ang="0">
                <a:pos x="T70" y="T71"/>
              </a:cxn>
              <a:cxn ang="0">
                <a:pos x="T73" y="T74"/>
              </a:cxn>
              <a:cxn ang="0">
                <a:pos x="T76" y="T77"/>
              </a:cxn>
              <a:cxn ang="0">
                <a:pos x="T79" y="T80"/>
              </a:cxn>
              <a:cxn ang="0">
                <a:pos x="T82" y="T83"/>
              </a:cxn>
              <a:cxn ang="0">
                <a:pos x="T85" y="T86"/>
              </a:cxn>
            </a:cxnLst>
            <a:rect l="0" t="0" r="r" b="b"/>
            <a:pathLst>
              <a:path w="1060" h="592">
                <a:moveTo>
                  <a:pt x="0" y="0"/>
                </a:move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6"/>
                </a:lnTo>
                <a:lnTo>
                  <a:pt x="1060" y="592"/>
                </a:ln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a:extLst>
              <a:ext uri="{FF2B5EF4-FFF2-40B4-BE49-F238E27FC236}">
                <a16:creationId xmlns:a16="http://schemas.microsoft.com/office/drawing/2014/main" id="{31DDB201-3AB6-4A53-B512-EA171D14A1DA}"/>
              </a:ext>
            </a:extLst>
          </p:cNvPr>
          <p:cNvSpPr>
            <a:spLocks/>
          </p:cNvSpPr>
          <p:nvPr userDrawn="1"/>
        </p:nvSpPr>
        <p:spPr bwMode="auto">
          <a:xfrm>
            <a:off x="11865278" y="560388"/>
            <a:ext cx="377825" cy="393700"/>
          </a:xfrm>
          <a:custGeom>
            <a:avLst/>
            <a:gdLst>
              <a:gd name="T0" fmla="+- 0 16545 16245"/>
              <a:gd name="T1" fmla="*/ T0 w 596"/>
              <a:gd name="T2" fmla="+- 0 1492 872"/>
              <a:gd name="T3" fmla="*/ 1492 h 620"/>
              <a:gd name="T4" fmla="+- 0 16614 16245"/>
              <a:gd name="T5" fmla="*/ T4 w 596"/>
              <a:gd name="T6" fmla="+- 0 1483 872"/>
              <a:gd name="T7" fmla="*/ 1483 h 620"/>
              <a:gd name="T8" fmla="+- 0 16677 16245"/>
              <a:gd name="T9" fmla="*/ T8 w 596"/>
              <a:gd name="T10" fmla="+- 0 1460 872"/>
              <a:gd name="T11" fmla="*/ 1460 h 620"/>
              <a:gd name="T12" fmla="+- 0 16733 16245"/>
              <a:gd name="T13" fmla="*/ T12 w 596"/>
              <a:gd name="T14" fmla="+- 0 1424 872"/>
              <a:gd name="T15" fmla="*/ 1424 h 620"/>
              <a:gd name="T16" fmla="+- 0 16779 16245"/>
              <a:gd name="T17" fmla="*/ T16 w 596"/>
              <a:gd name="T18" fmla="+- 0 1376 872"/>
              <a:gd name="T19" fmla="*/ 1376 h 620"/>
              <a:gd name="T20" fmla="+- 0 16814 16245"/>
              <a:gd name="T21" fmla="*/ T20 w 596"/>
              <a:gd name="T22" fmla="+- 0 1318 872"/>
              <a:gd name="T23" fmla="*/ 1318 h 620"/>
              <a:gd name="T24" fmla="+- 0 16837 16245"/>
              <a:gd name="T25" fmla="*/ T24 w 596"/>
              <a:gd name="T26" fmla="+- 0 1253 872"/>
              <a:gd name="T27" fmla="*/ 1253 h 620"/>
              <a:gd name="T28" fmla="+- 0 16840 16245"/>
              <a:gd name="T29" fmla="*/ T28 w 596"/>
              <a:gd name="T30" fmla="+- 0 1226 872"/>
              <a:gd name="T31" fmla="*/ 1226 h 620"/>
              <a:gd name="T32" fmla="+- 0 16840 16245"/>
              <a:gd name="T33" fmla="*/ T32 w 596"/>
              <a:gd name="T34" fmla="+- 0 1138 872"/>
              <a:gd name="T35" fmla="*/ 1138 h 620"/>
              <a:gd name="T36" fmla="+- 0 16814 16245"/>
              <a:gd name="T37" fmla="*/ T36 w 596"/>
              <a:gd name="T38" fmla="+- 0 1045 872"/>
              <a:gd name="T39" fmla="*/ 1045 h 620"/>
              <a:gd name="T40" fmla="+- 0 16779 16245"/>
              <a:gd name="T41" fmla="*/ T40 w 596"/>
              <a:gd name="T42" fmla="+- 0 988 872"/>
              <a:gd name="T43" fmla="*/ 988 h 620"/>
              <a:gd name="T44" fmla="+- 0 16733 16245"/>
              <a:gd name="T45" fmla="*/ T44 w 596"/>
              <a:gd name="T46" fmla="+- 0 940 872"/>
              <a:gd name="T47" fmla="*/ 940 h 620"/>
              <a:gd name="T48" fmla="+- 0 16677 16245"/>
              <a:gd name="T49" fmla="*/ T48 w 596"/>
              <a:gd name="T50" fmla="+- 0 903 872"/>
              <a:gd name="T51" fmla="*/ 903 h 620"/>
              <a:gd name="T52" fmla="+- 0 16614 16245"/>
              <a:gd name="T53" fmla="*/ T52 w 596"/>
              <a:gd name="T54" fmla="+- 0 880 872"/>
              <a:gd name="T55" fmla="*/ 880 h 620"/>
              <a:gd name="T56" fmla="+- 0 16545 16245"/>
              <a:gd name="T57" fmla="*/ T56 w 596"/>
              <a:gd name="T58" fmla="+- 0 872 872"/>
              <a:gd name="T59" fmla="*/ 872 h 620"/>
              <a:gd name="T60" fmla="+- 0 16476 16245"/>
              <a:gd name="T61" fmla="*/ T60 w 596"/>
              <a:gd name="T62" fmla="+- 0 880 872"/>
              <a:gd name="T63" fmla="*/ 880 h 620"/>
              <a:gd name="T64" fmla="+- 0 16413 16245"/>
              <a:gd name="T65" fmla="*/ T64 w 596"/>
              <a:gd name="T66" fmla="+- 0 903 872"/>
              <a:gd name="T67" fmla="*/ 903 h 620"/>
              <a:gd name="T68" fmla="+- 0 16357 16245"/>
              <a:gd name="T69" fmla="*/ T68 w 596"/>
              <a:gd name="T70" fmla="+- 0 940 872"/>
              <a:gd name="T71" fmla="*/ 940 h 620"/>
              <a:gd name="T72" fmla="+- 0 16311 16245"/>
              <a:gd name="T73" fmla="*/ T72 w 596"/>
              <a:gd name="T74" fmla="+- 0 988 872"/>
              <a:gd name="T75" fmla="*/ 988 h 620"/>
              <a:gd name="T76" fmla="+- 0 16275 16245"/>
              <a:gd name="T77" fmla="*/ T76 w 596"/>
              <a:gd name="T78" fmla="+- 0 1045 872"/>
              <a:gd name="T79" fmla="*/ 1045 h 620"/>
              <a:gd name="T80" fmla="+- 0 16253 16245"/>
              <a:gd name="T81" fmla="*/ T80 w 596"/>
              <a:gd name="T82" fmla="+- 0 1111 872"/>
              <a:gd name="T83" fmla="*/ 1111 h 620"/>
              <a:gd name="T84" fmla="+- 0 16245 16245"/>
              <a:gd name="T85" fmla="*/ T84 w 596"/>
              <a:gd name="T86" fmla="+- 0 1182 872"/>
              <a:gd name="T87" fmla="*/ 1182 h 620"/>
              <a:gd name="T88" fmla="+- 0 16253 16245"/>
              <a:gd name="T89" fmla="*/ T88 w 596"/>
              <a:gd name="T90" fmla="+- 0 1253 872"/>
              <a:gd name="T91" fmla="*/ 1253 h 620"/>
              <a:gd name="T92" fmla="+- 0 16275 16245"/>
              <a:gd name="T93" fmla="*/ T92 w 596"/>
              <a:gd name="T94" fmla="+- 0 1318 872"/>
              <a:gd name="T95" fmla="*/ 1318 h 620"/>
              <a:gd name="T96" fmla="+- 0 16311 16245"/>
              <a:gd name="T97" fmla="*/ T96 w 596"/>
              <a:gd name="T98" fmla="+- 0 1376 872"/>
              <a:gd name="T99" fmla="*/ 1376 h 620"/>
              <a:gd name="T100" fmla="+- 0 16357 16245"/>
              <a:gd name="T101" fmla="*/ T100 w 596"/>
              <a:gd name="T102" fmla="+- 0 1424 872"/>
              <a:gd name="T103" fmla="*/ 1424 h 620"/>
              <a:gd name="T104" fmla="+- 0 16413 16245"/>
              <a:gd name="T105" fmla="*/ T104 w 596"/>
              <a:gd name="T106" fmla="+- 0 1460 872"/>
              <a:gd name="T107" fmla="*/ 1460 h 620"/>
              <a:gd name="T108" fmla="+- 0 16476 16245"/>
              <a:gd name="T109" fmla="*/ T108 w 596"/>
              <a:gd name="T110" fmla="+- 0 1483 872"/>
              <a:gd name="T111" fmla="*/ 1483 h 620"/>
              <a:gd name="T112" fmla="+- 0 16545 16245"/>
              <a:gd name="T113" fmla="*/ T112 w 596"/>
              <a:gd name="T114" fmla="+- 0 1492 872"/>
              <a:gd name="T115" fmla="*/ 1492 h 62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596" h="620">
                <a:moveTo>
                  <a:pt x="300" y="620"/>
                </a:moveTo>
                <a:lnTo>
                  <a:pt x="369" y="611"/>
                </a:lnTo>
                <a:lnTo>
                  <a:pt x="432" y="588"/>
                </a:lnTo>
                <a:lnTo>
                  <a:pt x="488" y="552"/>
                </a:lnTo>
                <a:lnTo>
                  <a:pt x="534" y="504"/>
                </a:lnTo>
                <a:lnTo>
                  <a:pt x="569" y="446"/>
                </a:lnTo>
                <a:lnTo>
                  <a:pt x="592" y="381"/>
                </a:lnTo>
                <a:lnTo>
                  <a:pt x="595" y="354"/>
                </a:lnTo>
                <a:lnTo>
                  <a:pt x="595" y="266"/>
                </a:lnTo>
                <a:lnTo>
                  <a:pt x="569" y="173"/>
                </a:lnTo>
                <a:lnTo>
                  <a:pt x="534" y="116"/>
                </a:lnTo>
                <a:lnTo>
                  <a:pt x="488" y="68"/>
                </a:lnTo>
                <a:lnTo>
                  <a:pt x="432" y="31"/>
                </a:lnTo>
                <a:lnTo>
                  <a:pt x="369" y="8"/>
                </a:lnTo>
                <a:lnTo>
                  <a:pt x="300" y="0"/>
                </a:lnTo>
                <a:lnTo>
                  <a:pt x="231" y="8"/>
                </a:lnTo>
                <a:lnTo>
                  <a:pt x="168" y="31"/>
                </a:lnTo>
                <a:lnTo>
                  <a:pt x="112" y="68"/>
                </a:lnTo>
                <a:lnTo>
                  <a:pt x="66" y="116"/>
                </a:lnTo>
                <a:lnTo>
                  <a:pt x="30" y="173"/>
                </a:lnTo>
                <a:lnTo>
                  <a:pt x="8" y="239"/>
                </a:lnTo>
                <a:lnTo>
                  <a:pt x="0" y="310"/>
                </a:lnTo>
                <a:lnTo>
                  <a:pt x="8" y="381"/>
                </a:lnTo>
                <a:lnTo>
                  <a:pt x="30" y="446"/>
                </a:lnTo>
                <a:lnTo>
                  <a:pt x="66" y="504"/>
                </a:lnTo>
                <a:lnTo>
                  <a:pt x="112" y="552"/>
                </a:lnTo>
                <a:lnTo>
                  <a:pt x="168" y="588"/>
                </a:lnTo>
                <a:lnTo>
                  <a:pt x="231" y="611"/>
                </a:lnTo>
                <a:lnTo>
                  <a:pt x="300" y="62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Content Placeholder 2">
            <a:extLst>
              <a:ext uri="{FF2B5EF4-FFF2-40B4-BE49-F238E27FC236}">
                <a16:creationId xmlns:a16="http://schemas.microsoft.com/office/drawing/2014/main" id="{6CAE7E2A-5082-4713-B599-65FDF1C52C28}"/>
              </a:ext>
            </a:extLst>
          </p:cNvPr>
          <p:cNvSpPr>
            <a:spLocks noGrp="1"/>
          </p:cNvSpPr>
          <p:nvPr>
            <p:ph idx="1"/>
          </p:nvPr>
        </p:nvSpPr>
        <p:spPr>
          <a:xfrm>
            <a:off x="838200" y="1825625"/>
            <a:ext cx="10515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a:extLst>
              <a:ext uri="{FF2B5EF4-FFF2-40B4-BE49-F238E27FC236}">
                <a16:creationId xmlns:a16="http://schemas.microsoft.com/office/drawing/2014/main" id="{27C4AA08-6985-4EBF-B81B-9F97B9D158EC}"/>
              </a:ext>
            </a:extLst>
          </p:cNvPr>
          <p:cNvSpPr txBox="1"/>
          <p:nvPr userDrawn="1"/>
        </p:nvSpPr>
        <p:spPr>
          <a:xfrm>
            <a:off x="8610600" y="6356350"/>
            <a:ext cx="2743200" cy="369332"/>
          </a:xfrm>
          <a:prstGeom prst="rect">
            <a:avLst/>
          </a:prstGeom>
          <a:noFill/>
        </p:spPr>
        <p:txBody>
          <a:bodyPr wrap="square" rtlCol="0">
            <a:spAutoFit/>
          </a:bodyPr>
          <a:lstStyle/>
          <a:p>
            <a:pPr algn="r"/>
            <a:r>
              <a:rPr lang="en-US" dirty="0">
                <a:solidFill>
                  <a:schemeClr val="bg1"/>
                </a:solidFill>
              </a:rPr>
              <a:t>inaba.ac.id</a:t>
            </a:r>
          </a:p>
        </p:txBody>
      </p:sp>
      <p:pic>
        <p:nvPicPr>
          <p:cNvPr id="17" name="image1.png">
            <a:extLst>
              <a:ext uri="{FF2B5EF4-FFF2-40B4-BE49-F238E27FC236}">
                <a16:creationId xmlns:a16="http://schemas.microsoft.com/office/drawing/2014/main" id="{AC4C12D9-F1C0-4A66-874A-4BA01B3F5401}"/>
              </a:ext>
            </a:extLst>
          </p:cNvPr>
          <p:cNvPicPr/>
          <p:nvPr userDrawn="1"/>
        </p:nvPicPr>
        <p:blipFill>
          <a:blip r:embed="rId2" cstate="print"/>
          <a:stretch>
            <a:fillRect/>
          </a:stretch>
        </p:blipFill>
        <p:spPr>
          <a:xfrm>
            <a:off x="9903453" y="6272588"/>
            <a:ext cx="240955" cy="434825"/>
          </a:xfrm>
          <a:prstGeom prst="rect">
            <a:avLst/>
          </a:prstGeom>
        </p:spPr>
      </p:pic>
    </p:spTree>
    <p:extLst>
      <p:ext uri="{BB962C8B-B14F-4D97-AF65-F5344CB8AC3E}">
        <p14:creationId xmlns:p14="http://schemas.microsoft.com/office/powerpoint/2010/main" val="1665396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3D2C9-CF80-40C4-AF22-1348B1AC0C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ADC360-E64E-487B-9C8E-4BBD07BAF59A}"/>
              </a:ext>
            </a:extLst>
          </p:cNvPr>
          <p:cNvSpPr>
            <a:spLocks noGrp="1"/>
          </p:cNvSpPr>
          <p:nvPr>
            <p:ph type="dt" sz="half" idx="10"/>
          </p:nvPr>
        </p:nvSpPr>
        <p:spPr/>
        <p:txBody>
          <a:bodyPr/>
          <a:lstStyle/>
          <a:p>
            <a:fld id="{9BD7AF12-223C-4122-A9CE-087E1CF4C3DE}" type="datetimeFigureOut">
              <a:rPr lang="en-US" smtClean="0"/>
              <a:t>3/27/2022</a:t>
            </a:fld>
            <a:endParaRPr lang="en-US"/>
          </a:p>
        </p:txBody>
      </p:sp>
      <p:sp>
        <p:nvSpPr>
          <p:cNvPr id="4" name="Footer Placeholder 3">
            <a:extLst>
              <a:ext uri="{FF2B5EF4-FFF2-40B4-BE49-F238E27FC236}">
                <a16:creationId xmlns:a16="http://schemas.microsoft.com/office/drawing/2014/main" id="{3FBE1D26-6122-4DB2-A934-4D3909ECC4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0DB3F8-E804-44A3-8A8E-187B48B3949D}"/>
              </a:ext>
            </a:extLst>
          </p:cNvPr>
          <p:cNvSpPr>
            <a:spLocks noGrp="1"/>
          </p:cNvSpPr>
          <p:nvPr>
            <p:ph type="sldNum" sz="quarter" idx="12"/>
          </p:nvPr>
        </p:nvSpPr>
        <p:spPr/>
        <p:txBody>
          <a:bodyPr/>
          <a:lstStyle/>
          <a:p>
            <a:fld id="{380530AE-15AD-45BF-991E-C33781A67BD2}" type="slidenum">
              <a:rPr lang="en-US" smtClean="0"/>
              <a:t>‹#›</a:t>
            </a:fld>
            <a:endParaRPr lang="en-US"/>
          </a:p>
        </p:txBody>
      </p:sp>
      <p:sp>
        <p:nvSpPr>
          <p:cNvPr id="6" name="Freeform 2">
            <a:extLst>
              <a:ext uri="{FF2B5EF4-FFF2-40B4-BE49-F238E27FC236}">
                <a16:creationId xmlns:a16="http://schemas.microsoft.com/office/drawing/2014/main" id="{9E31203B-A7FC-42D3-A928-3319242AA1C8}"/>
              </a:ext>
            </a:extLst>
          </p:cNvPr>
          <p:cNvSpPr>
            <a:spLocks/>
          </p:cNvSpPr>
          <p:nvPr userDrawn="1"/>
        </p:nvSpPr>
        <p:spPr bwMode="auto">
          <a:xfrm>
            <a:off x="11065149" y="6350"/>
            <a:ext cx="1155700" cy="381000"/>
          </a:xfrm>
          <a:custGeom>
            <a:avLst/>
            <a:gdLst>
              <a:gd name="T0" fmla="+- 0 15020 15020"/>
              <a:gd name="T1" fmla="*/ T0 w 1820"/>
              <a:gd name="T2" fmla="*/ 0 h 600"/>
              <a:gd name="T3" fmla="+- 0 16840 15020"/>
              <a:gd name="T4" fmla="*/ T3 w 1820"/>
              <a:gd name="T5" fmla="*/ 0 h 600"/>
              <a:gd name="T6" fmla="+- 0 16840 15020"/>
              <a:gd name="T7" fmla="*/ T6 w 1820"/>
              <a:gd name="T8" fmla="*/ 600 h 600"/>
              <a:gd name="T9" fmla="+- 0 15620 15020"/>
              <a:gd name="T10" fmla="*/ T9 w 1820"/>
              <a:gd name="T11" fmla="*/ 600 h 600"/>
              <a:gd name="T12" fmla="+- 0 15545 15020"/>
              <a:gd name="T13" fmla="*/ T12 w 1820"/>
              <a:gd name="T14" fmla="*/ 595 h 600"/>
              <a:gd name="T15" fmla="+- 0 15472 15020"/>
              <a:gd name="T16" fmla="*/ T15 w 1820"/>
              <a:gd name="T17" fmla="*/ 582 h 600"/>
              <a:gd name="T18" fmla="+- 0 15403 15020"/>
              <a:gd name="T19" fmla="*/ T18 w 1820"/>
              <a:gd name="T20" fmla="*/ 560 h 600"/>
              <a:gd name="T21" fmla="+- 0 15338 15020"/>
              <a:gd name="T22" fmla="*/ T21 w 1820"/>
              <a:gd name="T23" fmla="*/ 530 h 600"/>
              <a:gd name="T24" fmla="+- 0 15277 15020"/>
              <a:gd name="T25" fmla="*/ T24 w 1820"/>
              <a:gd name="T26" fmla="*/ 493 h 600"/>
              <a:gd name="T27" fmla="+- 0 15222 15020"/>
              <a:gd name="T28" fmla="*/ T27 w 1820"/>
              <a:gd name="T29" fmla="*/ 449 h 600"/>
              <a:gd name="T30" fmla="+- 0 15171 15020"/>
              <a:gd name="T31" fmla="*/ T30 w 1820"/>
              <a:gd name="T32" fmla="*/ 398 h 600"/>
              <a:gd name="T33" fmla="+- 0 15128 15020"/>
              <a:gd name="T34" fmla="*/ T33 w 1820"/>
              <a:gd name="T35" fmla="*/ 343 h 600"/>
              <a:gd name="T36" fmla="+- 0 15090 15020"/>
              <a:gd name="T37" fmla="*/ T36 w 1820"/>
              <a:gd name="T38" fmla="*/ 282 h 600"/>
              <a:gd name="T39" fmla="+- 0 15060 15020"/>
              <a:gd name="T40" fmla="*/ T39 w 1820"/>
              <a:gd name="T41" fmla="*/ 217 h 600"/>
              <a:gd name="T42" fmla="+- 0 15038 15020"/>
              <a:gd name="T43" fmla="*/ T42 w 1820"/>
              <a:gd name="T44" fmla="*/ 148 h 600"/>
              <a:gd name="T45" fmla="+- 0 15025 15020"/>
              <a:gd name="T46" fmla="*/ T45 w 1820"/>
              <a:gd name="T47" fmla="*/ 75 h 600"/>
              <a:gd name="T48" fmla="+- 0 15020 15020"/>
              <a:gd name="T49" fmla="*/ T48 w 1820"/>
              <a:gd name="T50" fmla="*/ 0 h 60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 ang="0">
                <a:pos x="T31" y="T32"/>
              </a:cxn>
              <a:cxn ang="0">
                <a:pos x="T34" y="T35"/>
              </a:cxn>
              <a:cxn ang="0">
                <a:pos x="T37" y="T38"/>
              </a:cxn>
              <a:cxn ang="0">
                <a:pos x="T40" y="T41"/>
              </a:cxn>
              <a:cxn ang="0">
                <a:pos x="T43" y="T44"/>
              </a:cxn>
              <a:cxn ang="0">
                <a:pos x="T46" y="T47"/>
              </a:cxn>
              <a:cxn ang="0">
                <a:pos x="T49" y="T50"/>
              </a:cxn>
            </a:cxnLst>
            <a:rect l="0" t="0" r="r" b="b"/>
            <a:pathLst>
              <a:path w="1820" h="600">
                <a:moveTo>
                  <a:pt x="0" y="0"/>
                </a:moveTo>
                <a:lnTo>
                  <a:pt x="1820" y="0"/>
                </a:lnTo>
                <a:lnTo>
                  <a:pt x="1820" y="600"/>
                </a:lnTo>
                <a:lnTo>
                  <a:pt x="600" y="600"/>
                </a:lnTo>
                <a:lnTo>
                  <a:pt x="525" y="595"/>
                </a:lnTo>
                <a:lnTo>
                  <a:pt x="452" y="582"/>
                </a:lnTo>
                <a:lnTo>
                  <a:pt x="383" y="560"/>
                </a:lnTo>
                <a:lnTo>
                  <a:pt x="318" y="530"/>
                </a:lnTo>
                <a:lnTo>
                  <a:pt x="257" y="493"/>
                </a:lnTo>
                <a:lnTo>
                  <a:pt x="202" y="449"/>
                </a:lnTo>
                <a:lnTo>
                  <a:pt x="151" y="398"/>
                </a:lnTo>
                <a:lnTo>
                  <a:pt x="108" y="343"/>
                </a:lnTo>
                <a:lnTo>
                  <a:pt x="70" y="282"/>
                </a:lnTo>
                <a:lnTo>
                  <a:pt x="40" y="217"/>
                </a:lnTo>
                <a:lnTo>
                  <a:pt x="18" y="148"/>
                </a:lnTo>
                <a:lnTo>
                  <a:pt x="5" y="75"/>
                </a:lnTo>
                <a:lnTo>
                  <a:pt x="0" y="0"/>
                </a:lnTo>
                <a:close/>
              </a:path>
            </a:pathLst>
          </a:custGeom>
          <a:solidFill>
            <a:srgbClr val="054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3">
            <a:extLst>
              <a:ext uri="{FF2B5EF4-FFF2-40B4-BE49-F238E27FC236}">
                <a16:creationId xmlns:a16="http://schemas.microsoft.com/office/drawing/2014/main" id="{7CADE970-A95C-4450-A0BB-34D5746F3F9C}"/>
              </a:ext>
            </a:extLst>
          </p:cNvPr>
          <p:cNvSpPr>
            <a:spLocks/>
          </p:cNvSpPr>
          <p:nvPr userDrawn="1"/>
        </p:nvSpPr>
        <p:spPr bwMode="auto">
          <a:xfrm>
            <a:off x="11843024" y="560388"/>
            <a:ext cx="377825" cy="393700"/>
          </a:xfrm>
          <a:custGeom>
            <a:avLst/>
            <a:gdLst>
              <a:gd name="T0" fmla="+- 0 16545 16245"/>
              <a:gd name="T1" fmla="*/ T0 w 596"/>
              <a:gd name="T2" fmla="+- 0 1492 872"/>
              <a:gd name="T3" fmla="*/ 1492 h 620"/>
              <a:gd name="T4" fmla="+- 0 16614 16245"/>
              <a:gd name="T5" fmla="*/ T4 w 596"/>
              <a:gd name="T6" fmla="+- 0 1483 872"/>
              <a:gd name="T7" fmla="*/ 1483 h 620"/>
              <a:gd name="T8" fmla="+- 0 16677 16245"/>
              <a:gd name="T9" fmla="*/ T8 w 596"/>
              <a:gd name="T10" fmla="+- 0 1460 872"/>
              <a:gd name="T11" fmla="*/ 1460 h 620"/>
              <a:gd name="T12" fmla="+- 0 16733 16245"/>
              <a:gd name="T13" fmla="*/ T12 w 596"/>
              <a:gd name="T14" fmla="+- 0 1424 872"/>
              <a:gd name="T15" fmla="*/ 1424 h 620"/>
              <a:gd name="T16" fmla="+- 0 16779 16245"/>
              <a:gd name="T17" fmla="*/ T16 w 596"/>
              <a:gd name="T18" fmla="+- 0 1376 872"/>
              <a:gd name="T19" fmla="*/ 1376 h 620"/>
              <a:gd name="T20" fmla="+- 0 16814 16245"/>
              <a:gd name="T21" fmla="*/ T20 w 596"/>
              <a:gd name="T22" fmla="+- 0 1318 872"/>
              <a:gd name="T23" fmla="*/ 1318 h 620"/>
              <a:gd name="T24" fmla="+- 0 16837 16245"/>
              <a:gd name="T25" fmla="*/ T24 w 596"/>
              <a:gd name="T26" fmla="+- 0 1253 872"/>
              <a:gd name="T27" fmla="*/ 1253 h 620"/>
              <a:gd name="T28" fmla="+- 0 16840 16245"/>
              <a:gd name="T29" fmla="*/ T28 w 596"/>
              <a:gd name="T30" fmla="+- 0 1226 872"/>
              <a:gd name="T31" fmla="*/ 1226 h 620"/>
              <a:gd name="T32" fmla="+- 0 16840 16245"/>
              <a:gd name="T33" fmla="*/ T32 w 596"/>
              <a:gd name="T34" fmla="+- 0 1138 872"/>
              <a:gd name="T35" fmla="*/ 1138 h 620"/>
              <a:gd name="T36" fmla="+- 0 16814 16245"/>
              <a:gd name="T37" fmla="*/ T36 w 596"/>
              <a:gd name="T38" fmla="+- 0 1045 872"/>
              <a:gd name="T39" fmla="*/ 1045 h 620"/>
              <a:gd name="T40" fmla="+- 0 16779 16245"/>
              <a:gd name="T41" fmla="*/ T40 w 596"/>
              <a:gd name="T42" fmla="+- 0 988 872"/>
              <a:gd name="T43" fmla="*/ 988 h 620"/>
              <a:gd name="T44" fmla="+- 0 16733 16245"/>
              <a:gd name="T45" fmla="*/ T44 w 596"/>
              <a:gd name="T46" fmla="+- 0 940 872"/>
              <a:gd name="T47" fmla="*/ 940 h 620"/>
              <a:gd name="T48" fmla="+- 0 16677 16245"/>
              <a:gd name="T49" fmla="*/ T48 w 596"/>
              <a:gd name="T50" fmla="+- 0 903 872"/>
              <a:gd name="T51" fmla="*/ 903 h 620"/>
              <a:gd name="T52" fmla="+- 0 16614 16245"/>
              <a:gd name="T53" fmla="*/ T52 w 596"/>
              <a:gd name="T54" fmla="+- 0 880 872"/>
              <a:gd name="T55" fmla="*/ 880 h 620"/>
              <a:gd name="T56" fmla="+- 0 16545 16245"/>
              <a:gd name="T57" fmla="*/ T56 w 596"/>
              <a:gd name="T58" fmla="+- 0 872 872"/>
              <a:gd name="T59" fmla="*/ 872 h 620"/>
              <a:gd name="T60" fmla="+- 0 16476 16245"/>
              <a:gd name="T61" fmla="*/ T60 w 596"/>
              <a:gd name="T62" fmla="+- 0 880 872"/>
              <a:gd name="T63" fmla="*/ 880 h 620"/>
              <a:gd name="T64" fmla="+- 0 16413 16245"/>
              <a:gd name="T65" fmla="*/ T64 w 596"/>
              <a:gd name="T66" fmla="+- 0 903 872"/>
              <a:gd name="T67" fmla="*/ 903 h 620"/>
              <a:gd name="T68" fmla="+- 0 16357 16245"/>
              <a:gd name="T69" fmla="*/ T68 w 596"/>
              <a:gd name="T70" fmla="+- 0 940 872"/>
              <a:gd name="T71" fmla="*/ 940 h 620"/>
              <a:gd name="T72" fmla="+- 0 16311 16245"/>
              <a:gd name="T73" fmla="*/ T72 w 596"/>
              <a:gd name="T74" fmla="+- 0 988 872"/>
              <a:gd name="T75" fmla="*/ 988 h 620"/>
              <a:gd name="T76" fmla="+- 0 16275 16245"/>
              <a:gd name="T77" fmla="*/ T76 w 596"/>
              <a:gd name="T78" fmla="+- 0 1045 872"/>
              <a:gd name="T79" fmla="*/ 1045 h 620"/>
              <a:gd name="T80" fmla="+- 0 16253 16245"/>
              <a:gd name="T81" fmla="*/ T80 w 596"/>
              <a:gd name="T82" fmla="+- 0 1111 872"/>
              <a:gd name="T83" fmla="*/ 1111 h 620"/>
              <a:gd name="T84" fmla="+- 0 16245 16245"/>
              <a:gd name="T85" fmla="*/ T84 w 596"/>
              <a:gd name="T86" fmla="+- 0 1182 872"/>
              <a:gd name="T87" fmla="*/ 1182 h 620"/>
              <a:gd name="T88" fmla="+- 0 16253 16245"/>
              <a:gd name="T89" fmla="*/ T88 w 596"/>
              <a:gd name="T90" fmla="+- 0 1253 872"/>
              <a:gd name="T91" fmla="*/ 1253 h 620"/>
              <a:gd name="T92" fmla="+- 0 16275 16245"/>
              <a:gd name="T93" fmla="*/ T92 w 596"/>
              <a:gd name="T94" fmla="+- 0 1318 872"/>
              <a:gd name="T95" fmla="*/ 1318 h 620"/>
              <a:gd name="T96" fmla="+- 0 16311 16245"/>
              <a:gd name="T97" fmla="*/ T96 w 596"/>
              <a:gd name="T98" fmla="+- 0 1376 872"/>
              <a:gd name="T99" fmla="*/ 1376 h 620"/>
              <a:gd name="T100" fmla="+- 0 16357 16245"/>
              <a:gd name="T101" fmla="*/ T100 w 596"/>
              <a:gd name="T102" fmla="+- 0 1424 872"/>
              <a:gd name="T103" fmla="*/ 1424 h 620"/>
              <a:gd name="T104" fmla="+- 0 16413 16245"/>
              <a:gd name="T105" fmla="*/ T104 w 596"/>
              <a:gd name="T106" fmla="+- 0 1460 872"/>
              <a:gd name="T107" fmla="*/ 1460 h 620"/>
              <a:gd name="T108" fmla="+- 0 16476 16245"/>
              <a:gd name="T109" fmla="*/ T108 w 596"/>
              <a:gd name="T110" fmla="+- 0 1483 872"/>
              <a:gd name="T111" fmla="*/ 1483 h 620"/>
              <a:gd name="T112" fmla="+- 0 16545 16245"/>
              <a:gd name="T113" fmla="*/ T112 w 596"/>
              <a:gd name="T114" fmla="+- 0 1492 872"/>
              <a:gd name="T115" fmla="*/ 1492 h 62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596" h="620">
                <a:moveTo>
                  <a:pt x="300" y="620"/>
                </a:moveTo>
                <a:lnTo>
                  <a:pt x="369" y="611"/>
                </a:lnTo>
                <a:lnTo>
                  <a:pt x="432" y="588"/>
                </a:lnTo>
                <a:lnTo>
                  <a:pt x="488" y="552"/>
                </a:lnTo>
                <a:lnTo>
                  <a:pt x="534" y="504"/>
                </a:lnTo>
                <a:lnTo>
                  <a:pt x="569" y="446"/>
                </a:lnTo>
                <a:lnTo>
                  <a:pt x="592" y="381"/>
                </a:lnTo>
                <a:lnTo>
                  <a:pt x="595" y="354"/>
                </a:lnTo>
                <a:lnTo>
                  <a:pt x="595" y="266"/>
                </a:lnTo>
                <a:lnTo>
                  <a:pt x="569" y="173"/>
                </a:lnTo>
                <a:lnTo>
                  <a:pt x="534" y="116"/>
                </a:lnTo>
                <a:lnTo>
                  <a:pt x="488" y="68"/>
                </a:lnTo>
                <a:lnTo>
                  <a:pt x="432" y="31"/>
                </a:lnTo>
                <a:lnTo>
                  <a:pt x="369" y="8"/>
                </a:lnTo>
                <a:lnTo>
                  <a:pt x="300" y="0"/>
                </a:lnTo>
                <a:lnTo>
                  <a:pt x="231" y="8"/>
                </a:lnTo>
                <a:lnTo>
                  <a:pt x="168" y="31"/>
                </a:lnTo>
                <a:lnTo>
                  <a:pt x="112" y="68"/>
                </a:lnTo>
                <a:lnTo>
                  <a:pt x="66" y="116"/>
                </a:lnTo>
                <a:lnTo>
                  <a:pt x="30" y="173"/>
                </a:lnTo>
                <a:lnTo>
                  <a:pt x="8" y="239"/>
                </a:lnTo>
                <a:lnTo>
                  <a:pt x="0" y="310"/>
                </a:lnTo>
                <a:lnTo>
                  <a:pt x="8" y="381"/>
                </a:lnTo>
                <a:lnTo>
                  <a:pt x="30" y="446"/>
                </a:lnTo>
                <a:lnTo>
                  <a:pt x="66" y="504"/>
                </a:lnTo>
                <a:lnTo>
                  <a:pt x="112" y="552"/>
                </a:lnTo>
                <a:lnTo>
                  <a:pt x="168" y="588"/>
                </a:lnTo>
                <a:lnTo>
                  <a:pt x="231" y="611"/>
                </a:lnTo>
                <a:lnTo>
                  <a:pt x="300" y="62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TextBox 10">
            <a:extLst>
              <a:ext uri="{FF2B5EF4-FFF2-40B4-BE49-F238E27FC236}">
                <a16:creationId xmlns:a16="http://schemas.microsoft.com/office/drawing/2014/main" id="{8DE928AB-711F-4076-A3D6-6F5061CE7C0F}"/>
              </a:ext>
            </a:extLst>
          </p:cNvPr>
          <p:cNvSpPr txBox="1"/>
          <p:nvPr userDrawn="1"/>
        </p:nvSpPr>
        <p:spPr>
          <a:xfrm>
            <a:off x="-533400" y="6389849"/>
            <a:ext cx="2743200" cy="369332"/>
          </a:xfrm>
          <a:prstGeom prst="rect">
            <a:avLst/>
          </a:prstGeom>
          <a:noFill/>
        </p:spPr>
        <p:txBody>
          <a:bodyPr wrap="square" rtlCol="0">
            <a:spAutoFit/>
          </a:bodyPr>
          <a:lstStyle/>
          <a:p>
            <a:pPr algn="r"/>
            <a:r>
              <a:rPr lang="en-US" dirty="0"/>
              <a:t>inaba.ac.id</a:t>
            </a:r>
          </a:p>
        </p:txBody>
      </p:sp>
      <p:pic>
        <p:nvPicPr>
          <p:cNvPr id="12" name="image1.png">
            <a:extLst>
              <a:ext uri="{FF2B5EF4-FFF2-40B4-BE49-F238E27FC236}">
                <a16:creationId xmlns:a16="http://schemas.microsoft.com/office/drawing/2014/main" id="{894CA3A2-7E63-4B45-A20B-C1A1713197E0}"/>
              </a:ext>
            </a:extLst>
          </p:cNvPr>
          <p:cNvPicPr/>
          <p:nvPr userDrawn="1"/>
        </p:nvPicPr>
        <p:blipFill>
          <a:blip r:embed="rId2" cstate="print"/>
          <a:stretch>
            <a:fillRect/>
          </a:stretch>
        </p:blipFill>
        <p:spPr>
          <a:xfrm>
            <a:off x="759453" y="6306087"/>
            <a:ext cx="240955" cy="434825"/>
          </a:xfrm>
          <a:prstGeom prst="rect">
            <a:avLst/>
          </a:prstGeom>
        </p:spPr>
      </p:pic>
      <p:pic>
        <p:nvPicPr>
          <p:cNvPr id="17" name="Picture 16" descr="Logo, company name&#10;&#10;Description automatically generated">
            <a:extLst>
              <a:ext uri="{FF2B5EF4-FFF2-40B4-BE49-F238E27FC236}">
                <a16:creationId xmlns:a16="http://schemas.microsoft.com/office/drawing/2014/main" id="{7E180E40-CB82-4A6B-9FEE-209E6AAFE2CB}"/>
              </a:ext>
            </a:extLst>
          </p:cNvPr>
          <p:cNvPicPr>
            <a:picLocks noChangeAspect="1"/>
          </p:cNvPicPr>
          <p:nvPr userDrawn="1"/>
        </p:nvPicPr>
        <p:blipFill>
          <a:blip r:embed="rId3">
            <a:alphaModFix amt="35000"/>
            <a:extLst>
              <a:ext uri="{28A0092B-C50C-407E-A947-70E740481C1C}">
                <a14:useLocalDpi xmlns:a14="http://schemas.microsoft.com/office/drawing/2010/main" val="0"/>
              </a:ext>
            </a:extLst>
          </a:blip>
          <a:stretch>
            <a:fillRect/>
          </a:stretch>
        </p:blipFill>
        <p:spPr>
          <a:xfrm>
            <a:off x="4719055" y="2271655"/>
            <a:ext cx="2753890" cy="3037378"/>
          </a:xfrm>
          <a:prstGeom prst="rect">
            <a:avLst/>
          </a:prstGeom>
        </p:spPr>
      </p:pic>
      <p:sp>
        <p:nvSpPr>
          <p:cNvPr id="20" name="Text Placeholder 2">
            <a:extLst>
              <a:ext uri="{FF2B5EF4-FFF2-40B4-BE49-F238E27FC236}">
                <a16:creationId xmlns:a16="http://schemas.microsoft.com/office/drawing/2014/main" id="{2100E91A-FAA3-4E6A-9217-0D934059B76C}"/>
              </a:ext>
            </a:extLst>
          </p:cNvPr>
          <p:cNvSpPr>
            <a:spLocks noGrp="1"/>
          </p:cNvSpPr>
          <p:nvPr>
            <p:ph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69987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1919234-D8B5-439A-82B9-C5C2F8687771}"/>
              </a:ext>
            </a:extLst>
          </p:cNvPr>
          <p:cNvSpPr>
            <a:spLocks noGrp="1"/>
          </p:cNvSpPr>
          <p:nvPr>
            <p:ph type="dt" sz="half" idx="10"/>
          </p:nvPr>
        </p:nvSpPr>
        <p:spPr/>
        <p:txBody>
          <a:bodyPr/>
          <a:lstStyle/>
          <a:p>
            <a:fld id="{9BD7AF12-223C-4122-A9CE-087E1CF4C3DE}" type="datetimeFigureOut">
              <a:rPr lang="en-US" smtClean="0"/>
              <a:t>3/27/2022</a:t>
            </a:fld>
            <a:endParaRPr lang="en-US"/>
          </a:p>
        </p:txBody>
      </p:sp>
      <p:sp>
        <p:nvSpPr>
          <p:cNvPr id="5" name="Footer Placeholder 4">
            <a:extLst>
              <a:ext uri="{FF2B5EF4-FFF2-40B4-BE49-F238E27FC236}">
                <a16:creationId xmlns:a16="http://schemas.microsoft.com/office/drawing/2014/main" id="{2CC7BFFD-520E-480A-BD63-83FBB970CC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298D8F-8CA0-40E0-87AE-53AB1FA6B6E2}"/>
              </a:ext>
            </a:extLst>
          </p:cNvPr>
          <p:cNvSpPr>
            <a:spLocks noGrp="1"/>
          </p:cNvSpPr>
          <p:nvPr>
            <p:ph type="sldNum" sz="quarter" idx="12"/>
          </p:nvPr>
        </p:nvSpPr>
        <p:spPr/>
        <p:txBody>
          <a:bodyPr/>
          <a:lstStyle/>
          <a:p>
            <a:fld id="{380530AE-15AD-45BF-991E-C33781A67BD2}" type="slidenum">
              <a:rPr lang="en-US" smtClean="0"/>
              <a:t>‹#›</a:t>
            </a:fld>
            <a:endParaRPr lang="en-US"/>
          </a:p>
        </p:txBody>
      </p:sp>
      <p:sp>
        <p:nvSpPr>
          <p:cNvPr id="7" name="Freeform 2">
            <a:extLst>
              <a:ext uri="{FF2B5EF4-FFF2-40B4-BE49-F238E27FC236}">
                <a16:creationId xmlns:a16="http://schemas.microsoft.com/office/drawing/2014/main" id="{9FF83414-0801-4E16-AFDA-660238CBFE66}"/>
              </a:ext>
            </a:extLst>
          </p:cNvPr>
          <p:cNvSpPr>
            <a:spLocks/>
          </p:cNvSpPr>
          <p:nvPr userDrawn="1"/>
        </p:nvSpPr>
        <p:spPr bwMode="auto">
          <a:xfrm>
            <a:off x="-5125" y="5548188"/>
            <a:ext cx="393700" cy="1333500"/>
          </a:xfrm>
          <a:custGeom>
            <a:avLst/>
            <a:gdLst>
              <a:gd name="T0" fmla="*/ 0 w 620"/>
              <a:gd name="T1" fmla="+- 0 9800 9800"/>
              <a:gd name="T2" fmla="*/ 9800 h 2100"/>
              <a:gd name="T3" fmla="*/ 0 w 620"/>
              <a:gd name="T4" fmla="+- 0 11900 9800"/>
              <a:gd name="T5" fmla="*/ 11900 h 2100"/>
              <a:gd name="T6" fmla="*/ 620 w 620"/>
              <a:gd name="T7" fmla="+- 0 11900 9800"/>
              <a:gd name="T8" fmla="*/ 11900 h 2100"/>
              <a:gd name="T9" fmla="*/ 620 w 620"/>
              <a:gd name="T10" fmla="+- 0 10420 9800"/>
              <a:gd name="T11" fmla="*/ 10420 h 2100"/>
              <a:gd name="T12" fmla="*/ 615 w 620"/>
              <a:gd name="T13" fmla="+- 0 10342 9800"/>
              <a:gd name="T14" fmla="*/ 10342 h 2100"/>
              <a:gd name="T15" fmla="*/ 601 w 620"/>
              <a:gd name="T16" fmla="+- 0 10267 9800"/>
              <a:gd name="T17" fmla="*/ 10267 h 2100"/>
              <a:gd name="T18" fmla="*/ 578 w 620"/>
              <a:gd name="T19" fmla="+- 0 10196 9800"/>
              <a:gd name="T20" fmla="*/ 10196 h 2100"/>
              <a:gd name="T21" fmla="*/ 547 w 620"/>
              <a:gd name="T22" fmla="+- 0 10129 9800"/>
              <a:gd name="T23" fmla="*/ 10129 h 2100"/>
              <a:gd name="T24" fmla="*/ 509 w 620"/>
              <a:gd name="T25" fmla="+- 0 10066 9800"/>
              <a:gd name="T26" fmla="*/ 10066 h 2100"/>
              <a:gd name="T27" fmla="*/ 464 w 620"/>
              <a:gd name="T28" fmla="+- 0 10008 9800"/>
              <a:gd name="T29" fmla="*/ 10008 h 2100"/>
              <a:gd name="T30" fmla="*/ 412 w 620"/>
              <a:gd name="T31" fmla="+- 0 9956 9800"/>
              <a:gd name="T32" fmla="*/ 9956 h 2100"/>
              <a:gd name="T33" fmla="*/ 354 w 620"/>
              <a:gd name="T34" fmla="+- 0 9911 9800"/>
              <a:gd name="T35" fmla="*/ 9911 h 2100"/>
              <a:gd name="T36" fmla="*/ 291 w 620"/>
              <a:gd name="T37" fmla="+- 0 9873 9800"/>
              <a:gd name="T38" fmla="*/ 9873 h 2100"/>
              <a:gd name="T39" fmla="*/ 224 w 620"/>
              <a:gd name="T40" fmla="+- 0 9842 9800"/>
              <a:gd name="T41" fmla="*/ 9842 h 2100"/>
              <a:gd name="T42" fmla="*/ 153 w 620"/>
              <a:gd name="T43" fmla="+- 0 9819 9800"/>
              <a:gd name="T44" fmla="*/ 9819 h 2100"/>
              <a:gd name="T45" fmla="*/ 78 w 620"/>
              <a:gd name="T46" fmla="+- 0 9805 9800"/>
              <a:gd name="T47" fmla="*/ 9805 h 2100"/>
              <a:gd name="T48" fmla="*/ 0 w 620"/>
              <a:gd name="T49" fmla="+- 0 9800 9800"/>
              <a:gd name="T50" fmla="*/ 9800 h 2100"/>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Lst>
            <a:rect l="0" t="0" r="r" b="b"/>
            <a:pathLst>
              <a:path w="620" h="2100">
                <a:moveTo>
                  <a:pt x="0" y="0"/>
                </a:moveTo>
                <a:lnTo>
                  <a:pt x="0" y="2100"/>
                </a:lnTo>
                <a:lnTo>
                  <a:pt x="620" y="2100"/>
                </a:lnTo>
                <a:lnTo>
                  <a:pt x="620" y="620"/>
                </a:lnTo>
                <a:lnTo>
                  <a:pt x="615" y="542"/>
                </a:lnTo>
                <a:lnTo>
                  <a:pt x="601" y="467"/>
                </a:lnTo>
                <a:lnTo>
                  <a:pt x="578" y="396"/>
                </a:lnTo>
                <a:lnTo>
                  <a:pt x="547" y="329"/>
                </a:lnTo>
                <a:lnTo>
                  <a:pt x="509" y="266"/>
                </a:lnTo>
                <a:lnTo>
                  <a:pt x="464" y="208"/>
                </a:lnTo>
                <a:lnTo>
                  <a:pt x="412" y="156"/>
                </a:lnTo>
                <a:lnTo>
                  <a:pt x="354" y="111"/>
                </a:lnTo>
                <a:lnTo>
                  <a:pt x="291" y="73"/>
                </a:lnTo>
                <a:lnTo>
                  <a:pt x="224" y="42"/>
                </a:lnTo>
                <a:lnTo>
                  <a:pt x="153" y="19"/>
                </a:lnTo>
                <a:lnTo>
                  <a:pt x="78" y="5"/>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3">
            <a:extLst>
              <a:ext uri="{FF2B5EF4-FFF2-40B4-BE49-F238E27FC236}">
                <a16:creationId xmlns:a16="http://schemas.microsoft.com/office/drawing/2014/main" id="{E03AD49A-BB5E-4AE9-8298-EF537720DFA9}"/>
              </a:ext>
            </a:extLst>
          </p:cNvPr>
          <p:cNvSpPr>
            <a:spLocks/>
          </p:cNvSpPr>
          <p:nvPr userDrawn="1"/>
        </p:nvSpPr>
        <p:spPr bwMode="auto">
          <a:xfrm>
            <a:off x="540975" y="6461500"/>
            <a:ext cx="676275" cy="376238"/>
          </a:xfrm>
          <a:custGeom>
            <a:avLst/>
            <a:gdLst>
              <a:gd name="T0" fmla="+- 0 1925 860"/>
              <a:gd name="T1" fmla="*/ T0 w 1065"/>
              <a:gd name="T2" fmla="+- 0 11892 11300"/>
              <a:gd name="T3" fmla="*/ 11892 h 592"/>
              <a:gd name="T4" fmla="+- 0 1452 860"/>
              <a:gd name="T5" fmla="*/ T4 w 1065"/>
              <a:gd name="T6" fmla="+- 0 11892 11300"/>
              <a:gd name="T7" fmla="*/ 11892 h 592"/>
              <a:gd name="T8" fmla="+- 0 1377 860"/>
              <a:gd name="T9" fmla="*/ T8 w 1065"/>
              <a:gd name="T10" fmla="+- 0 11887 11300"/>
              <a:gd name="T11" fmla="*/ 11887 h 592"/>
              <a:gd name="T12" fmla="+- 0 1306 860"/>
              <a:gd name="T13" fmla="*/ T12 w 1065"/>
              <a:gd name="T14" fmla="+- 0 11874 11300"/>
              <a:gd name="T15" fmla="*/ 11874 h 592"/>
              <a:gd name="T16" fmla="+- 0 1238 860"/>
              <a:gd name="T17" fmla="*/ T16 w 1065"/>
              <a:gd name="T18" fmla="+- 0 11852 11300"/>
              <a:gd name="T19" fmla="*/ 11852 h 592"/>
              <a:gd name="T20" fmla="+- 0 1173 860"/>
              <a:gd name="T21" fmla="*/ T20 w 1065"/>
              <a:gd name="T22" fmla="+- 0 11822 11300"/>
              <a:gd name="T23" fmla="*/ 11822 h 592"/>
              <a:gd name="T24" fmla="+- 0 1114 860"/>
              <a:gd name="T25" fmla="*/ T24 w 1065"/>
              <a:gd name="T26" fmla="+- 0 11786 11300"/>
              <a:gd name="T27" fmla="*/ 11786 h 592"/>
              <a:gd name="T28" fmla="+- 0 1059 860"/>
              <a:gd name="T29" fmla="*/ T28 w 1065"/>
              <a:gd name="T30" fmla="+- 0 11742 11300"/>
              <a:gd name="T31" fmla="*/ 11742 h 592"/>
              <a:gd name="T32" fmla="+- 0 1009 860"/>
              <a:gd name="T33" fmla="*/ T32 w 1065"/>
              <a:gd name="T34" fmla="+- 0 11693 11300"/>
              <a:gd name="T35" fmla="*/ 11693 h 592"/>
              <a:gd name="T36" fmla="+- 0 966 860"/>
              <a:gd name="T37" fmla="*/ T36 w 1065"/>
              <a:gd name="T38" fmla="+- 0 11638 11300"/>
              <a:gd name="T39" fmla="*/ 11638 h 592"/>
              <a:gd name="T40" fmla="+- 0 929 860"/>
              <a:gd name="T41" fmla="*/ T40 w 1065"/>
              <a:gd name="T42" fmla="+- 0 11578 11300"/>
              <a:gd name="T43" fmla="*/ 11578 h 592"/>
              <a:gd name="T44" fmla="+- 0 900 860"/>
              <a:gd name="T45" fmla="*/ T44 w 1065"/>
              <a:gd name="T46" fmla="+- 0 11514 11300"/>
              <a:gd name="T47" fmla="*/ 11514 h 592"/>
              <a:gd name="T48" fmla="+- 0 878 860"/>
              <a:gd name="T49" fmla="*/ T48 w 1065"/>
              <a:gd name="T50" fmla="+- 0 11446 11300"/>
              <a:gd name="T51" fmla="*/ 11446 h 592"/>
              <a:gd name="T52" fmla="+- 0 865 860"/>
              <a:gd name="T53" fmla="*/ T52 w 1065"/>
              <a:gd name="T54" fmla="+- 0 11374 11300"/>
              <a:gd name="T55" fmla="*/ 11374 h 592"/>
              <a:gd name="T56" fmla="+- 0 860 860"/>
              <a:gd name="T57" fmla="*/ T56 w 1065"/>
              <a:gd name="T58" fmla="+- 0 11300 11300"/>
              <a:gd name="T59" fmla="*/ 11300 h 592"/>
              <a:gd name="T60" fmla="+- 0 1333 860"/>
              <a:gd name="T61" fmla="*/ T60 w 1065"/>
              <a:gd name="T62" fmla="+- 0 11300 11300"/>
              <a:gd name="T63" fmla="*/ 11300 h 592"/>
              <a:gd name="T64" fmla="+- 0 1408 860"/>
              <a:gd name="T65" fmla="*/ T64 w 1065"/>
              <a:gd name="T66" fmla="+- 0 11305 11300"/>
              <a:gd name="T67" fmla="*/ 11305 h 592"/>
              <a:gd name="T68" fmla="+- 0 1479 860"/>
              <a:gd name="T69" fmla="*/ T68 w 1065"/>
              <a:gd name="T70" fmla="+- 0 11318 11300"/>
              <a:gd name="T71" fmla="*/ 11318 h 592"/>
              <a:gd name="T72" fmla="+- 0 1547 860"/>
              <a:gd name="T73" fmla="*/ T72 w 1065"/>
              <a:gd name="T74" fmla="+- 0 11340 11300"/>
              <a:gd name="T75" fmla="*/ 11340 h 592"/>
              <a:gd name="T76" fmla="+- 0 1611 860"/>
              <a:gd name="T77" fmla="*/ T76 w 1065"/>
              <a:gd name="T78" fmla="+- 0 11369 11300"/>
              <a:gd name="T79" fmla="*/ 11369 h 592"/>
              <a:gd name="T80" fmla="+- 0 1671 860"/>
              <a:gd name="T81" fmla="*/ T80 w 1065"/>
              <a:gd name="T82" fmla="+- 0 11406 11300"/>
              <a:gd name="T83" fmla="*/ 11406 h 592"/>
              <a:gd name="T84" fmla="+- 0 1726 860"/>
              <a:gd name="T85" fmla="*/ T84 w 1065"/>
              <a:gd name="T86" fmla="+- 0 11449 11300"/>
              <a:gd name="T87" fmla="*/ 11449 h 592"/>
              <a:gd name="T88" fmla="+- 0 1776 860"/>
              <a:gd name="T89" fmla="*/ T88 w 1065"/>
              <a:gd name="T90" fmla="+- 0 11499 11300"/>
              <a:gd name="T91" fmla="*/ 11499 h 592"/>
              <a:gd name="T92" fmla="+- 0 1819 860"/>
              <a:gd name="T93" fmla="*/ T92 w 1065"/>
              <a:gd name="T94" fmla="+- 0 11554 11300"/>
              <a:gd name="T95" fmla="*/ 11554 h 592"/>
              <a:gd name="T96" fmla="+- 0 1856 860"/>
              <a:gd name="T97" fmla="*/ T96 w 1065"/>
              <a:gd name="T98" fmla="+- 0 11613 11300"/>
              <a:gd name="T99" fmla="*/ 11613 h 592"/>
              <a:gd name="T100" fmla="+- 0 1885 860"/>
              <a:gd name="T101" fmla="*/ T100 w 1065"/>
              <a:gd name="T102" fmla="+- 0 11678 11300"/>
              <a:gd name="T103" fmla="*/ 11678 h 592"/>
              <a:gd name="T104" fmla="+- 0 1907 860"/>
              <a:gd name="T105" fmla="*/ T104 w 1065"/>
              <a:gd name="T106" fmla="+- 0 11746 11300"/>
              <a:gd name="T107" fmla="*/ 11746 h 592"/>
              <a:gd name="T108" fmla="+- 0 1920 860"/>
              <a:gd name="T109" fmla="*/ T108 w 1065"/>
              <a:gd name="T110" fmla="+- 0 11817 11300"/>
              <a:gd name="T111" fmla="*/ 11817 h 592"/>
              <a:gd name="T112" fmla="+- 0 1925 860"/>
              <a:gd name="T113" fmla="*/ T112 w 1065"/>
              <a:gd name="T114" fmla="+- 0 11892 11300"/>
              <a:gd name="T115" fmla="*/ 11892 h 5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1065" h="592">
                <a:moveTo>
                  <a:pt x="1065" y="592"/>
                </a:move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7"/>
                </a:lnTo>
                <a:lnTo>
                  <a:pt x="1065" y="592"/>
                </a:lnTo>
                <a:close/>
              </a:path>
            </a:pathLst>
          </a:custGeom>
          <a:solidFill>
            <a:srgbClr val="054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4">
            <a:extLst>
              <a:ext uri="{FF2B5EF4-FFF2-40B4-BE49-F238E27FC236}">
                <a16:creationId xmlns:a16="http://schemas.microsoft.com/office/drawing/2014/main" id="{81AA7646-7DCF-469F-B66E-BDD7CCFC7242}"/>
              </a:ext>
            </a:extLst>
          </p:cNvPr>
          <p:cNvSpPr>
            <a:spLocks/>
          </p:cNvSpPr>
          <p:nvPr userDrawn="1"/>
        </p:nvSpPr>
        <p:spPr bwMode="auto">
          <a:xfrm>
            <a:off x="540975" y="5890000"/>
            <a:ext cx="382587" cy="382588"/>
          </a:xfrm>
          <a:custGeom>
            <a:avLst/>
            <a:gdLst>
              <a:gd name="T0" fmla="+- 0 1161 860"/>
              <a:gd name="T1" fmla="*/ T0 w 602"/>
              <a:gd name="T2" fmla="+- 0 10400 10400"/>
              <a:gd name="T3" fmla="*/ 10400 h 602"/>
              <a:gd name="T4" fmla="+- 0 1092 860"/>
              <a:gd name="T5" fmla="*/ T4 w 602"/>
              <a:gd name="T6" fmla="+- 0 10408 10400"/>
              <a:gd name="T7" fmla="*/ 10408 h 602"/>
              <a:gd name="T8" fmla="+- 0 1028 860"/>
              <a:gd name="T9" fmla="*/ T8 w 602"/>
              <a:gd name="T10" fmla="+- 0 10431 10400"/>
              <a:gd name="T11" fmla="*/ 10431 h 602"/>
              <a:gd name="T12" fmla="+- 0 973 860"/>
              <a:gd name="T13" fmla="*/ T12 w 602"/>
              <a:gd name="T14" fmla="+- 0 10466 10400"/>
              <a:gd name="T15" fmla="*/ 10466 h 602"/>
              <a:gd name="T16" fmla="+- 0 926 860"/>
              <a:gd name="T17" fmla="*/ T16 w 602"/>
              <a:gd name="T18" fmla="+- 0 10513 10400"/>
              <a:gd name="T19" fmla="*/ 10513 h 602"/>
              <a:gd name="T20" fmla="+- 0 891 860"/>
              <a:gd name="T21" fmla="*/ T20 w 602"/>
              <a:gd name="T22" fmla="+- 0 10568 10400"/>
              <a:gd name="T23" fmla="*/ 10568 h 602"/>
              <a:gd name="T24" fmla="+- 0 868 860"/>
              <a:gd name="T25" fmla="*/ T24 w 602"/>
              <a:gd name="T26" fmla="+- 0 10632 10400"/>
              <a:gd name="T27" fmla="*/ 10632 h 602"/>
              <a:gd name="T28" fmla="+- 0 860 860"/>
              <a:gd name="T29" fmla="*/ T28 w 602"/>
              <a:gd name="T30" fmla="+- 0 10701 10400"/>
              <a:gd name="T31" fmla="*/ 10701 h 602"/>
              <a:gd name="T32" fmla="+- 0 868 860"/>
              <a:gd name="T33" fmla="*/ T32 w 602"/>
              <a:gd name="T34" fmla="+- 0 10770 10400"/>
              <a:gd name="T35" fmla="*/ 10770 h 602"/>
              <a:gd name="T36" fmla="+- 0 891 860"/>
              <a:gd name="T37" fmla="*/ T36 w 602"/>
              <a:gd name="T38" fmla="+- 0 10833 10400"/>
              <a:gd name="T39" fmla="*/ 10833 h 602"/>
              <a:gd name="T40" fmla="+- 0 926 860"/>
              <a:gd name="T41" fmla="*/ T40 w 602"/>
              <a:gd name="T42" fmla="+- 0 10889 10400"/>
              <a:gd name="T43" fmla="*/ 10889 h 602"/>
              <a:gd name="T44" fmla="+- 0 973 860"/>
              <a:gd name="T45" fmla="*/ T44 w 602"/>
              <a:gd name="T46" fmla="+- 0 10935 10400"/>
              <a:gd name="T47" fmla="*/ 10935 h 602"/>
              <a:gd name="T48" fmla="+- 0 1028 860"/>
              <a:gd name="T49" fmla="*/ T48 w 602"/>
              <a:gd name="T50" fmla="+- 0 10971 10400"/>
              <a:gd name="T51" fmla="*/ 10971 h 602"/>
              <a:gd name="T52" fmla="+- 0 1092 860"/>
              <a:gd name="T53" fmla="*/ T52 w 602"/>
              <a:gd name="T54" fmla="+- 0 10994 10400"/>
              <a:gd name="T55" fmla="*/ 10994 h 602"/>
              <a:gd name="T56" fmla="+- 0 1161 860"/>
              <a:gd name="T57" fmla="*/ T56 w 602"/>
              <a:gd name="T58" fmla="+- 0 11001 10400"/>
              <a:gd name="T59" fmla="*/ 11001 h 602"/>
              <a:gd name="T60" fmla="+- 0 1230 860"/>
              <a:gd name="T61" fmla="*/ T60 w 602"/>
              <a:gd name="T62" fmla="+- 0 10994 10400"/>
              <a:gd name="T63" fmla="*/ 10994 h 602"/>
              <a:gd name="T64" fmla="+- 0 1293 860"/>
              <a:gd name="T65" fmla="*/ T64 w 602"/>
              <a:gd name="T66" fmla="+- 0 10971 10400"/>
              <a:gd name="T67" fmla="*/ 10971 h 602"/>
              <a:gd name="T68" fmla="+- 0 1349 860"/>
              <a:gd name="T69" fmla="*/ T68 w 602"/>
              <a:gd name="T70" fmla="+- 0 10935 10400"/>
              <a:gd name="T71" fmla="*/ 10935 h 602"/>
              <a:gd name="T72" fmla="+- 0 1395 860"/>
              <a:gd name="T73" fmla="*/ T72 w 602"/>
              <a:gd name="T74" fmla="+- 0 10889 10400"/>
              <a:gd name="T75" fmla="*/ 10889 h 602"/>
              <a:gd name="T76" fmla="+- 0 1431 860"/>
              <a:gd name="T77" fmla="*/ T76 w 602"/>
              <a:gd name="T78" fmla="+- 0 10833 10400"/>
              <a:gd name="T79" fmla="*/ 10833 h 602"/>
              <a:gd name="T80" fmla="+- 0 1454 860"/>
              <a:gd name="T81" fmla="*/ T80 w 602"/>
              <a:gd name="T82" fmla="+- 0 10770 10400"/>
              <a:gd name="T83" fmla="*/ 10770 h 602"/>
              <a:gd name="T84" fmla="+- 0 1461 860"/>
              <a:gd name="T85" fmla="*/ T84 w 602"/>
              <a:gd name="T86" fmla="+- 0 10701 10400"/>
              <a:gd name="T87" fmla="*/ 10701 h 602"/>
              <a:gd name="T88" fmla="+- 0 1454 860"/>
              <a:gd name="T89" fmla="*/ T88 w 602"/>
              <a:gd name="T90" fmla="+- 0 10632 10400"/>
              <a:gd name="T91" fmla="*/ 10632 h 602"/>
              <a:gd name="T92" fmla="+- 0 1431 860"/>
              <a:gd name="T93" fmla="*/ T92 w 602"/>
              <a:gd name="T94" fmla="+- 0 10568 10400"/>
              <a:gd name="T95" fmla="*/ 10568 h 602"/>
              <a:gd name="T96" fmla="+- 0 1395 860"/>
              <a:gd name="T97" fmla="*/ T96 w 602"/>
              <a:gd name="T98" fmla="+- 0 10513 10400"/>
              <a:gd name="T99" fmla="*/ 10513 h 602"/>
              <a:gd name="T100" fmla="+- 0 1349 860"/>
              <a:gd name="T101" fmla="*/ T100 w 602"/>
              <a:gd name="T102" fmla="+- 0 10466 10400"/>
              <a:gd name="T103" fmla="*/ 10466 h 602"/>
              <a:gd name="T104" fmla="+- 0 1293 860"/>
              <a:gd name="T105" fmla="*/ T104 w 602"/>
              <a:gd name="T106" fmla="+- 0 10431 10400"/>
              <a:gd name="T107" fmla="*/ 10431 h 602"/>
              <a:gd name="T108" fmla="+- 0 1230 860"/>
              <a:gd name="T109" fmla="*/ T108 w 602"/>
              <a:gd name="T110" fmla="+- 0 10408 10400"/>
              <a:gd name="T111" fmla="*/ 10408 h 602"/>
              <a:gd name="T112" fmla="+- 0 1161 860"/>
              <a:gd name="T113" fmla="*/ T112 w 602"/>
              <a:gd name="T114" fmla="+- 0 10400 10400"/>
              <a:gd name="T115" fmla="*/ 10400 h 6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602" h="602">
                <a:moveTo>
                  <a:pt x="301" y="0"/>
                </a:moveTo>
                <a:lnTo>
                  <a:pt x="232" y="8"/>
                </a:lnTo>
                <a:lnTo>
                  <a:pt x="168" y="31"/>
                </a:lnTo>
                <a:lnTo>
                  <a:pt x="113" y="66"/>
                </a:lnTo>
                <a:lnTo>
                  <a:pt x="66" y="113"/>
                </a:lnTo>
                <a:lnTo>
                  <a:pt x="31" y="168"/>
                </a:lnTo>
                <a:lnTo>
                  <a:pt x="8" y="232"/>
                </a:lnTo>
                <a:lnTo>
                  <a:pt x="0" y="301"/>
                </a:lnTo>
                <a:lnTo>
                  <a:pt x="8" y="370"/>
                </a:lnTo>
                <a:lnTo>
                  <a:pt x="31" y="433"/>
                </a:lnTo>
                <a:lnTo>
                  <a:pt x="66" y="489"/>
                </a:lnTo>
                <a:lnTo>
                  <a:pt x="113" y="535"/>
                </a:lnTo>
                <a:lnTo>
                  <a:pt x="168" y="571"/>
                </a:lnTo>
                <a:lnTo>
                  <a:pt x="232" y="594"/>
                </a:lnTo>
                <a:lnTo>
                  <a:pt x="301" y="601"/>
                </a:lnTo>
                <a:lnTo>
                  <a:pt x="370" y="594"/>
                </a:lnTo>
                <a:lnTo>
                  <a:pt x="433" y="571"/>
                </a:lnTo>
                <a:lnTo>
                  <a:pt x="489" y="535"/>
                </a:lnTo>
                <a:lnTo>
                  <a:pt x="535" y="489"/>
                </a:lnTo>
                <a:lnTo>
                  <a:pt x="571" y="433"/>
                </a:lnTo>
                <a:lnTo>
                  <a:pt x="594" y="370"/>
                </a:lnTo>
                <a:lnTo>
                  <a:pt x="601" y="301"/>
                </a:lnTo>
                <a:lnTo>
                  <a:pt x="594" y="232"/>
                </a:lnTo>
                <a:lnTo>
                  <a:pt x="571" y="168"/>
                </a:lnTo>
                <a:lnTo>
                  <a:pt x="535" y="113"/>
                </a:lnTo>
                <a:lnTo>
                  <a:pt x="489" y="66"/>
                </a:lnTo>
                <a:lnTo>
                  <a:pt x="433" y="31"/>
                </a:lnTo>
                <a:lnTo>
                  <a:pt x="370" y="8"/>
                </a:lnTo>
                <a:lnTo>
                  <a:pt x="301"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TextBox 11">
            <a:extLst>
              <a:ext uri="{FF2B5EF4-FFF2-40B4-BE49-F238E27FC236}">
                <a16:creationId xmlns:a16="http://schemas.microsoft.com/office/drawing/2014/main" id="{D0FE7313-AC8E-464A-89CB-4E1749907AA6}"/>
              </a:ext>
            </a:extLst>
          </p:cNvPr>
          <p:cNvSpPr txBox="1"/>
          <p:nvPr userDrawn="1"/>
        </p:nvSpPr>
        <p:spPr>
          <a:xfrm>
            <a:off x="8610600" y="6356350"/>
            <a:ext cx="2743200" cy="369332"/>
          </a:xfrm>
          <a:prstGeom prst="rect">
            <a:avLst/>
          </a:prstGeom>
          <a:noFill/>
        </p:spPr>
        <p:txBody>
          <a:bodyPr wrap="square" rtlCol="0">
            <a:spAutoFit/>
          </a:bodyPr>
          <a:lstStyle/>
          <a:p>
            <a:pPr algn="r"/>
            <a:r>
              <a:rPr lang="en-US" dirty="0"/>
              <a:t>inaba.ac.id</a:t>
            </a:r>
          </a:p>
        </p:txBody>
      </p:sp>
      <p:pic>
        <p:nvPicPr>
          <p:cNvPr id="13" name="image1.png">
            <a:extLst>
              <a:ext uri="{FF2B5EF4-FFF2-40B4-BE49-F238E27FC236}">
                <a16:creationId xmlns:a16="http://schemas.microsoft.com/office/drawing/2014/main" id="{C3732D46-2396-4EE5-81C8-50439EA9FF79}"/>
              </a:ext>
            </a:extLst>
          </p:cNvPr>
          <p:cNvPicPr/>
          <p:nvPr userDrawn="1"/>
        </p:nvPicPr>
        <p:blipFill>
          <a:blip r:embed="rId2" cstate="print"/>
          <a:stretch>
            <a:fillRect/>
          </a:stretch>
        </p:blipFill>
        <p:spPr>
          <a:xfrm>
            <a:off x="9903453" y="6272588"/>
            <a:ext cx="240955" cy="434825"/>
          </a:xfrm>
          <a:prstGeom prst="rect">
            <a:avLst/>
          </a:prstGeom>
        </p:spPr>
      </p:pic>
      <p:pic>
        <p:nvPicPr>
          <p:cNvPr id="19" name="Picture 18" descr="Logo, company name&#10;&#10;Description automatically generated">
            <a:extLst>
              <a:ext uri="{FF2B5EF4-FFF2-40B4-BE49-F238E27FC236}">
                <a16:creationId xmlns:a16="http://schemas.microsoft.com/office/drawing/2014/main" id="{3583D365-2838-4FE9-94AB-38DB3BA37F3E}"/>
              </a:ext>
            </a:extLst>
          </p:cNvPr>
          <p:cNvPicPr>
            <a:picLocks noChangeAspect="1"/>
          </p:cNvPicPr>
          <p:nvPr userDrawn="1"/>
        </p:nvPicPr>
        <p:blipFill>
          <a:blip r:embed="rId3">
            <a:alphaModFix amt="35000"/>
            <a:extLst>
              <a:ext uri="{28A0092B-C50C-407E-A947-70E740481C1C}">
                <a14:useLocalDpi xmlns:a14="http://schemas.microsoft.com/office/drawing/2010/main" val="0"/>
              </a:ext>
            </a:extLst>
          </a:blip>
          <a:stretch>
            <a:fillRect/>
          </a:stretch>
        </p:blipFill>
        <p:spPr>
          <a:xfrm>
            <a:off x="4719055" y="2271655"/>
            <a:ext cx="2753890" cy="3037378"/>
          </a:xfrm>
          <a:prstGeom prst="rect">
            <a:avLst/>
          </a:prstGeom>
        </p:spPr>
      </p:pic>
      <p:sp>
        <p:nvSpPr>
          <p:cNvPr id="20" name="Title 1">
            <a:extLst>
              <a:ext uri="{FF2B5EF4-FFF2-40B4-BE49-F238E27FC236}">
                <a16:creationId xmlns:a16="http://schemas.microsoft.com/office/drawing/2014/main" id="{6866598A-04DF-4E82-AF95-2D83B1DC6D15}"/>
              </a:ext>
            </a:extLst>
          </p:cNvPr>
          <p:cNvSpPr txBox="1">
            <a:spLocks/>
          </p:cNvSpPr>
          <p:nvPr userDrawn="1"/>
        </p:nvSpPr>
        <p:spPr>
          <a:xfrm>
            <a:off x="831850" y="1709738"/>
            <a:ext cx="10515600" cy="285273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Click to edit Master title style</a:t>
            </a:r>
          </a:p>
        </p:txBody>
      </p:sp>
      <p:sp>
        <p:nvSpPr>
          <p:cNvPr id="21" name="Text Placeholder 2">
            <a:extLst>
              <a:ext uri="{FF2B5EF4-FFF2-40B4-BE49-F238E27FC236}">
                <a16:creationId xmlns:a16="http://schemas.microsoft.com/office/drawing/2014/main" id="{FA09AC97-97BC-4691-B90A-A6A194CE76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445499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872DE-1578-4C6E-AB7E-D99BED9869A1}"/>
              </a:ext>
            </a:extLst>
          </p:cNvPr>
          <p:cNvSpPr>
            <a:spLocks noGrp="1"/>
          </p:cNvSpPr>
          <p:nvPr>
            <p:ph type="title"/>
          </p:nvPr>
        </p:nvSpPr>
        <p:spPr/>
        <p:txBody>
          <a:bodyPr/>
          <a:lstStyle/>
          <a:p>
            <a:r>
              <a:rPr lang="en-US"/>
              <a:t>Click to edit Master title style</a:t>
            </a:r>
          </a:p>
        </p:txBody>
      </p:sp>
      <p:sp>
        <p:nvSpPr>
          <p:cNvPr id="5" name="Date Placeholder 4">
            <a:extLst>
              <a:ext uri="{FF2B5EF4-FFF2-40B4-BE49-F238E27FC236}">
                <a16:creationId xmlns:a16="http://schemas.microsoft.com/office/drawing/2014/main" id="{B89BDE85-5200-451B-AFC6-CBA974EB71BB}"/>
              </a:ext>
            </a:extLst>
          </p:cNvPr>
          <p:cNvSpPr>
            <a:spLocks noGrp="1"/>
          </p:cNvSpPr>
          <p:nvPr>
            <p:ph type="dt" sz="half" idx="10"/>
          </p:nvPr>
        </p:nvSpPr>
        <p:spPr/>
        <p:txBody>
          <a:bodyPr/>
          <a:lstStyle/>
          <a:p>
            <a:fld id="{9BD7AF12-223C-4122-A9CE-087E1CF4C3DE}" type="datetimeFigureOut">
              <a:rPr lang="en-US" smtClean="0"/>
              <a:t>3/27/2022</a:t>
            </a:fld>
            <a:endParaRPr lang="en-US"/>
          </a:p>
        </p:txBody>
      </p:sp>
      <p:sp>
        <p:nvSpPr>
          <p:cNvPr id="6" name="Footer Placeholder 5">
            <a:extLst>
              <a:ext uri="{FF2B5EF4-FFF2-40B4-BE49-F238E27FC236}">
                <a16:creationId xmlns:a16="http://schemas.microsoft.com/office/drawing/2014/main" id="{77D81F8B-570D-4279-82EA-4DE2857BC9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09BCE4-CBA0-45C0-8F6C-06FBC1E6D1BB}"/>
              </a:ext>
            </a:extLst>
          </p:cNvPr>
          <p:cNvSpPr>
            <a:spLocks noGrp="1"/>
          </p:cNvSpPr>
          <p:nvPr>
            <p:ph type="sldNum" sz="quarter" idx="12"/>
          </p:nvPr>
        </p:nvSpPr>
        <p:spPr/>
        <p:txBody>
          <a:bodyPr/>
          <a:lstStyle/>
          <a:p>
            <a:fld id="{380530AE-15AD-45BF-991E-C33781A67BD2}" type="slidenum">
              <a:rPr lang="en-US" smtClean="0"/>
              <a:t>‹#›</a:t>
            </a:fld>
            <a:endParaRPr lang="en-US"/>
          </a:p>
        </p:txBody>
      </p:sp>
      <p:sp>
        <p:nvSpPr>
          <p:cNvPr id="8" name="Freeform 2">
            <a:extLst>
              <a:ext uri="{FF2B5EF4-FFF2-40B4-BE49-F238E27FC236}">
                <a16:creationId xmlns:a16="http://schemas.microsoft.com/office/drawing/2014/main" id="{A21D7B71-19CF-408A-A57F-91F4D482D44C}"/>
              </a:ext>
            </a:extLst>
          </p:cNvPr>
          <p:cNvSpPr>
            <a:spLocks/>
          </p:cNvSpPr>
          <p:nvPr userDrawn="1"/>
        </p:nvSpPr>
        <p:spPr bwMode="auto">
          <a:xfrm>
            <a:off x="-5125" y="5548188"/>
            <a:ext cx="393700" cy="1333500"/>
          </a:xfrm>
          <a:custGeom>
            <a:avLst/>
            <a:gdLst>
              <a:gd name="T0" fmla="*/ 0 w 620"/>
              <a:gd name="T1" fmla="+- 0 9800 9800"/>
              <a:gd name="T2" fmla="*/ 9800 h 2100"/>
              <a:gd name="T3" fmla="*/ 0 w 620"/>
              <a:gd name="T4" fmla="+- 0 11900 9800"/>
              <a:gd name="T5" fmla="*/ 11900 h 2100"/>
              <a:gd name="T6" fmla="*/ 620 w 620"/>
              <a:gd name="T7" fmla="+- 0 11900 9800"/>
              <a:gd name="T8" fmla="*/ 11900 h 2100"/>
              <a:gd name="T9" fmla="*/ 620 w 620"/>
              <a:gd name="T10" fmla="+- 0 10420 9800"/>
              <a:gd name="T11" fmla="*/ 10420 h 2100"/>
              <a:gd name="T12" fmla="*/ 615 w 620"/>
              <a:gd name="T13" fmla="+- 0 10342 9800"/>
              <a:gd name="T14" fmla="*/ 10342 h 2100"/>
              <a:gd name="T15" fmla="*/ 601 w 620"/>
              <a:gd name="T16" fmla="+- 0 10267 9800"/>
              <a:gd name="T17" fmla="*/ 10267 h 2100"/>
              <a:gd name="T18" fmla="*/ 578 w 620"/>
              <a:gd name="T19" fmla="+- 0 10196 9800"/>
              <a:gd name="T20" fmla="*/ 10196 h 2100"/>
              <a:gd name="T21" fmla="*/ 547 w 620"/>
              <a:gd name="T22" fmla="+- 0 10129 9800"/>
              <a:gd name="T23" fmla="*/ 10129 h 2100"/>
              <a:gd name="T24" fmla="*/ 509 w 620"/>
              <a:gd name="T25" fmla="+- 0 10066 9800"/>
              <a:gd name="T26" fmla="*/ 10066 h 2100"/>
              <a:gd name="T27" fmla="*/ 464 w 620"/>
              <a:gd name="T28" fmla="+- 0 10008 9800"/>
              <a:gd name="T29" fmla="*/ 10008 h 2100"/>
              <a:gd name="T30" fmla="*/ 412 w 620"/>
              <a:gd name="T31" fmla="+- 0 9956 9800"/>
              <a:gd name="T32" fmla="*/ 9956 h 2100"/>
              <a:gd name="T33" fmla="*/ 354 w 620"/>
              <a:gd name="T34" fmla="+- 0 9911 9800"/>
              <a:gd name="T35" fmla="*/ 9911 h 2100"/>
              <a:gd name="T36" fmla="*/ 291 w 620"/>
              <a:gd name="T37" fmla="+- 0 9873 9800"/>
              <a:gd name="T38" fmla="*/ 9873 h 2100"/>
              <a:gd name="T39" fmla="*/ 224 w 620"/>
              <a:gd name="T40" fmla="+- 0 9842 9800"/>
              <a:gd name="T41" fmla="*/ 9842 h 2100"/>
              <a:gd name="T42" fmla="*/ 153 w 620"/>
              <a:gd name="T43" fmla="+- 0 9819 9800"/>
              <a:gd name="T44" fmla="*/ 9819 h 2100"/>
              <a:gd name="T45" fmla="*/ 78 w 620"/>
              <a:gd name="T46" fmla="+- 0 9805 9800"/>
              <a:gd name="T47" fmla="*/ 9805 h 2100"/>
              <a:gd name="T48" fmla="*/ 0 w 620"/>
              <a:gd name="T49" fmla="+- 0 9800 9800"/>
              <a:gd name="T50" fmla="*/ 9800 h 2100"/>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Lst>
            <a:rect l="0" t="0" r="r" b="b"/>
            <a:pathLst>
              <a:path w="620" h="2100">
                <a:moveTo>
                  <a:pt x="0" y="0"/>
                </a:moveTo>
                <a:lnTo>
                  <a:pt x="0" y="2100"/>
                </a:lnTo>
                <a:lnTo>
                  <a:pt x="620" y="2100"/>
                </a:lnTo>
                <a:lnTo>
                  <a:pt x="620" y="620"/>
                </a:lnTo>
                <a:lnTo>
                  <a:pt x="615" y="542"/>
                </a:lnTo>
                <a:lnTo>
                  <a:pt x="601" y="467"/>
                </a:lnTo>
                <a:lnTo>
                  <a:pt x="578" y="396"/>
                </a:lnTo>
                <a:lnTo>
                  <a:pt x="547" y="329"/>
                </a:lnTo>
                <a:lnTo>
                  <a:pt x="509" y="266"/>
                </a:lnTo>
                <a:lnTo>
                  <a:pt x="464" y="208"/>
                </a:lnTo>
                <a:lnTo>
                  <a:pt x="412" y="156"/>
                </a:lnTo>
                <a:lnTo>
                  <a:pt x="354" y="111"/>
                </a:lnTo>
                <a:lnTo>
                  <a:pt x="291" y="73"/>
                </a:lnTo>
                <a:lnTo>
                  <a:pt x="224" y="42"/>
                </a:lnTo>
                <a:lnTo>
                  <a:pt x="153" y="19"/>
                </a:lnTo>
                <a:lnTo>
                  <a:pt x="78" y="5"/>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3">
            <a:extLst>
              <a:ext uri="{FF2B5EF4-FFF2-40B4-BE49-F238E27FC236}">
                <a16:creationId xmlns:a16="http://schemas.microsoft.com/office/drawing/2014/main" id="{27ECFE4D-061D-4A20-B8F5-F136F4A9D193}"/>
              </a:ext>
            </a:extLst>
          </p:cNvPr>
          <p:cNvSpPr>
            <a:spLocks/>
          </p:cNvSpPr>
          <p:nvPr userDrawn="1"/>
        </p:nvSpPr>
        <p:spPr bwMode="auto">
          <a:xfrm>
            <a:off x="540975" y="6461500"/>
            <a:ext cx="676275" cy="376238"/>
          </a:xfrm>
          <a:custGeom>
            <a:avLst/>
            <a:gdLst>
              <a:gd name="T0" fmla="+- 0 1925 860"/>
              <a:gd name="T1" fmla="*/ T0 w 1065"/>
              <a:gd name="T2" fmla="+- 0 11892 11300"/>
              <a:gd name="T3" fmla="*/ 11892 h 592"/>
              <a:gd name="T4" fmla="+- 0 1452 860"/>
              <a:gd name="T5" fmla="*/ T4 w 1065"/>
              <a:gd name="T6" fmla="+- 0 11892 11300"/>
              <a:gd name="T7" fmla="*/ 11892 h 592"/>
              <a:gd name="T8" fmla="+- 0 1377 860"/>
              <a:gd name="T9" fmla="*/ T8 w 1065"/>
              <a:gd name="T10" fmla="+- 0 11887 11300"/>
              <a:gd name="T11" fmla="*/ 11887 h 592"/>
              <a:gd name="T12" fmla="+- 0 1306 860"/>
              <a:gd name="T13" fmla="*/ T12 w 1065"/>
              <a:gd name="T14" fmla="+- 0 11874 11300"/>
              <a:gd name="T15" fmla="*/ 11874 h 592"/>
              <a:gd name="T16" fmla="+- 0 1238 860"/>
              <a:gd name="T17" fmla="*/ T16 w 1065"/>
              <a:gd name="T18" fmla="+- 0 11852 11300"/>
              <a:gd name="T19" fmla="*/ 11852 h 592"/>
              <a:gd name="T20" fmla="+- 0 1173 860"/>
              <a:gd name="T21" fmla="*/ T20 w 1065"/>
              <a:gd name="T22" fmla="+- 0 11822 11300"/>
              <a:gd name="T23" fmla="*/ 11822 h 592"/>
              <a:gd name="T24" fmla="+- 0 1114 860"/>
              <a:gd name="T25" fmla="*/ T24 w 1065"/>
              <a:gd name="T26" fmla="+- 0 11786 11300"/>
              <a:gd name="T27" fmla="*/ 11786 h 592"/>
              <a:gd name="T28" fmla="+- 0 1059 860"/>
              <a:gd name="T29" fmla="*/ T28 w 1065"/>
              <a:gd name="T30" fmla="+- 0 11742 11300"/>
              <a:gd name="T31" fmla="*/ 11742 h 592"/>
              <a:gd name="T32" fmla="+- 0 1009 860"/>
              <a:gd name="T33" fmla="*/ T32 w 1065"/>
              <a:gd name="T34" fmla="+- 0 11693 11300"/>
              <a:gd name="T35" fmla="*/ 11693 h 592"/>
              <a:gd name="T36" fmla="+- 0 966 860"/>
              <a:gd name="T37" fmla="*/ T36 w 1065"/>
              <a:gd name="T38" fmla="+- 0 11638 11300"/>
              <a:gd name="T39" fmla="*/ 11638 h 592"/>
              <a:gd name="T40" fmla="+- 0 929 860"/>
              <a:gd name="T41" fmla="*/ T40 w 1065"/>
              <a:gd name="T42" fmla="+- 0 11578 11300"/>
              <a:gd name="T43" fmla="*/ 11578 h 592"/>
              <a:gd name="T44" fmla="+- 0 900 860"/>
              <a:gd name="T45" fmla="*/ T44 w 1065"/>
              <a:gd name="T46" fmla="+- 0 11514 11300"/>
              <a:gd name="T47" fmla="*/ 11514 h 592"/>
              <a:gd name="T48" fmla="+- 0 878 860"/>
              <a:gd name="T49" fmla="*/ T48 w 1065"/>
              <a:gd name="T50" fmla="+- 0 11446 11300"/>
              <a:gd name="T51" fmla="*/ 11446 h 592"/>
              <a:gd name="T52" fmla="+- 0 865 860"/>
              <a:gd name="T53" fmla="*/ T52 w 1065"/>
              <a:gd name="T54" fmla="+- 0 11374 11300"/>
              <a:gd name="T55" fmla="*/ 11374 h 592"/>
              <a:gd name="T56" fmla="+- 0 860 860"/>
              <a:gd name="T57" fmla="*/ T56 w 1065"/>
              <a:gd name="T58" fmla="+- 0 11300 11300"/>
              <a:gd name="T59" fmla="*/ 11300 h 592"/>
              <a:gd name="T60" fmla="+- 0 1333 860"/>
              <a:gd name="T61" fmla="*/ T60 w 1065"/>
              <a:gd name="T62" fmla="+- 0 11300 11300"/>
              <a:gd name="T63" fmla="*/ 11300 h 592"/>
              <a:gd name="T64" fmla="+- 0 1408 860"/>
              <a:gd name="T65" fmla="*/ T64 w 1065"/>
              <a:gd name="T66" fmla="+- 0 11305 11300"/>
              <a:gd name="T67" fmla="*/ 11305 h 592"/>
              <a:gd name="T68" fmla="+- 0 1479 860"/>
              <a:gd name="T69" fmla="*/ T68 w 1065"/>
              <a:gd name="T70" fmla="+- 0 11318 11300"/>
              <a:gd name="T71" fmla="*/ 11318 h 592"/>
              <a:gd name="T72" fmla="+- 0 1547 860"/>
              <a:gd name="T73" fmla="*/ T72 w 1065"/>
              <a:gd name="T74" fmla="+- 0 11340 11300"/>
              <a:gd name="T75" fmla="*/ 11340 h 592"/>
              <a:gd name="T76" fmla="+- 0 1611 860"/>
              <a:gd name="T77" fmla="*/ T76 w 1065"/>
              <a:gd name="T78" fmla="+- 0 11369 11300"/>
              <a:gd name="T79" fmla="*/ 11369 h 592"/>
              <a:gd name="T80" fmla="+- 0 1671 860"/>
              <a:gd name="T81" fmla="*/ T80 w 1065"/>
              <a:gd name="T82" fmla="+- 0 11406 11300"/>
              <a:gd name="T83" fmla="*/ 11406 h 592"/>
              <a:gd name="T84" fmla="+- 0 1726 860"/>
              <a:gd name="T85" fmla="*/ T84 w 1065"/>
              <a:gd name="T86" fmla="+- 0 11449 11300"/>
              <a:gd name="T87" fmla="*/ 11449 h 592"/>
              <a:gd name="T88" fmla="+- 0 1776 860"/>
              <a:gd name="T89" fmla="*/ T88 w 1065"/>
              <a:gd name="T90" fmla="+- 0 11499 11300"/>
              <a:gd name="T91" fmla="*/ 11499 h 592"/>
              <a:gd name="T92" fmla="+- 0 1819 860"/>
              <a:gd name="T93" fmla="*/ T92 w 1065"/>
              <a:gd name="T94" fmla="+- 0 11554 11300"/>
              <a:gd name="T95" fmla="*/ 11554 h 592"/>
              <a:gd name="T96" fmla="+- 0 1856 860"/>
              <a:gd name="T97" fmla="*/ T96 w 1065"/>
              <a:gd name="T98" fmla="+- 0 11613 11300"/>
              <a:gd name="T99" fmla="*/ 11613 h 592"/>
              <a:gd name="T100" fmla="+- 0 1885 860"/>
              <a:gd name="T101" fmla="*/ T100 w 1065"/>
              <a:gd name="T102" fmla="+- 0 11678 11300"/>
              <a:gd name="T103" fmla="*/ 11678 h 592"/>
              <a:gd name="T104" fmla="+- 0 1907 860"/>
              <a:gd name="T105" fmla="*/ T104 w 1065"/>
              <a:gd name="T106" fmla="+- 0 11746 11300"/>
              <a:gd name="T107" fmla="*/ 11746 h 592"/>
              <a:gd name="T108" fmla="+- 0 1920 860"/>
              <a:gd name="T109" fmla="*/ T108 w 1065"/>
              <a:gd name="T110" fmla="+- 0 11817 11300"/>
              <a:gd name="T111" fmla="*/ 11817 h 592"/>
              <a:gd name="T112" fmla="+- 0 1925 860"/>
              <a:gd name="T113" fmla="*/ T112 w 1065"/>
              <a:gd name="T114" fmla="+- 0 11892 11300"/>
              <a:gd name="T115" fmla="*/ 11892 h 5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1065" h="592">
                <a:moveTo>
                  <a:pt x="1065" y="592"/>
                </a:move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7"/>
                </a:lnTo>
                <a:lnTo>
                  <a:pt x="1065" y="592"/>
                </a:lnTo>
                <a:close/>
              </a:path>
            </a:pathLst>
          </a:custGeom>
          <a:solidFill>
            <a:srgbClr val="054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4">
            <a:extLst>
              <a:ext uri="{FF2B5EF4-FFF2-40B4-BE49-F238E27FC236}">
                <a16:creationId xmlns:a16="http://schemas.microsoft.com/office/drawing/2014/main" id="{53D7BAFB-7BC2-4804-AD0B-D88AC3720172}"/>
              </a:ext>
            </a:extLst>
          </p:cNvPr>
          <p:cNvSpPr>
            <a:spLocks/>
          </p:cNvSpPr>
          <p:nvPr userDrawn="1"/>
        </p:nvSpPr>
        <p:spPr bwMode="auto">
          <a:xfrm>
            <a:off x="540975" y="5890000"/>
            <a:ext cx="382587" cy="382588"/>
          </a:xfrm>
          <a:custGeom>
            <a:avLst/>
            <a:gdLst>
              <a:gd name="T0" fmla="+- 0 1161 860"/>
              <a:gd name="T1" fmla="*/ T0 w 602"/>
              <a:gd name="T2" fmla="+- 0 10400 10400"/>
              <a:gd name="T3" fmla="*/ 10400 h 602"/>
              <a:gd name="T4" fmla="+- 0 1092 860"/>
              <a:gd name="T5" fmla="*/ T4 w 602"/>
              <a:gd name="T6" fmla="+- 0 10408 10400"/>
              <a:gd name="T7" fmla="*/ 10408 h 602"/>
              <a:gd name="T8" fmla="+- 0 1028 860"/>
              <a:gd name="T9" fmla="*/ T8 w 602"/>
              <a:gd name="T10" fmla="+- 0 10431 10400"/>
              <a:gd name="T11" fmla="*/ 10431 h 602"/>
              <a:gd name="T12" fmla="+- 0 973 860"/>
              <a:gd name="T13" fmla="*/ T12 w 602"/>
              <a:gd name="T14" fmla="+- 0 10466 10400"/>
              <a:gd name="T15" fmla="*/ 10466 h 602"/>
              <a:gd name="T16" fmla="+- 0 926 860"/>
              <a:gd name="T17" fmla="*/ T16 w 602"/>
              <a:gd name="T18" fmla="+- 0 10513 10400"/>
              <a:gd name="T19" fmla="*/ 10513 h 602"/>
              <a:gd name="T20" fmla="+- 0 891 860"/>
              <a:gd name="T21" fmla="*/ T20 w 602"/>
              <a:gd name="T22" fmla="+- 0 10568 10400"/>
              <a:gd name="T23" fmla="*/ 10568 h 602"/>
              <a:gd name="T24" fmla="+- 0 868 860"/>
              <a:gd name="T25" fmla="*/ T24 w 602"/>
              <a:gd name="T26" fmla="+- 0 10632 10400"/>
              <a:gd name="T27" fmla="*/ 10632 h 602"/>
              <a:gd name="T28" fmla="+- 0 860 860"/>
              <a:gd name="T29" fmla="*/ T28 w 602"/>
              <a:gd name="T30" fmla="+- 0 10701 10400"/>
              <a:gd name="T31" fmla="*/ 10701 h 602"/>
              <a:gd name="T32" fmla="+- 0 868 860"/>
              <a:gd name="T33" fmla="*/ T32 w 602"/>
              <a:gd name="T34" fmla="+- 0 10770 10400"/>
              <a:gd name="T35" fmla="*/ 10770 h 602"/>
              <a:gd name="T36" fmla="+- 0 891 860"/>
              <a:gd name="T37" fmla="*/ T36 w 602"/>
              <a:gd name="T38" fmla="+- 0 10833 10400"/>
              <a:gd name="T39" fmla="*/ 10833 h 602"/>
              <a:gd name="T40" fmla="+- 0 926 860"/>
              <a:gd name="T41" fmla="*/ T40 w 602"/>
              <a:gd name="T42" fmla="+- 0 10889 10400"/>
              <a:gd name="T43" fmla="*/ 10889 h 602"/>
              <a:gd name="T44" fmla="+- 0 973 860"/>
              <a:gd name="T45" fmla="*/ T44 w 602"/>
              <a:gd name="T46" fmla="+- 0 10935 10400"/>
              <a:gd name="T47" fmla="*/ 10935 h 602"/>
              <a:gd name="T48" fmla="+- 0 1028 860"/>
              <a:gd name="T49" fmla="*/ T48 w 602"/>
              <a:gd name="T50" fmla="+- 0 10971 10400"/>
              <a:gd name="T51" fmla="*/ 10971 h 602"/>
              <a:gd name="T52" fmla="+- 0 1092 860"/>
              <a:gd name="T53" fmla="*/ T52 w 602"/>
              <a:gd name="T54" fmla="+- 0 10994 10400"/>
              <a:gd name="T55" fmla="*/ 10994 h 602"/>
              <a:gd name="T56" fmla="+- 0 1161 860"/>
              <a:gd name="T57" fmla="*/ T56 w 602"/>
              <a:gd name="T58" fmla="+- 0 11001 10400"/>
              <a:gd name="T59" fmla="*/ 11001 h 602"/>
              <a:gd name="T60" fmla="+- 0 1230 860"/>
              <a:gd name="T61" fmla="*/ T60 w 602"/>
              <a:gd name="T62" fmla="+- 0 10994 10400"/>
              <a:gd name="T63" fmla="*/ 10994 h 602"/>
              <a:gd name="T64" fmla="+- 0 1293 860"/>
              <a:gd name="T65" fmla="*/ T64 w 602"/>
              <a:gd name="T66" fmla="+- 0 10971 10400"/>
              <a:gd name="T67" fmla="*/ 10971 h 602"/>
              <a:gd name="T68" fmla="+- 0 1349 860"/>
              <a:gd name="T69" fmla="*/ T68 w 602"/>
              <a:gd name="T70" fmla="+- 0 10935 10400"/>
              <a:gd name="T71" fmla="*/ 10935 h 602"/>
              <a:gd name="T72" fmla="+- 0 1395 860"/>
              <a:gd name="T73" fmla="*/ T72 w 602"/>
              <a:gd name="T74" fmla="+- 0 10889 10400"/>
              <a:gd name="T75" fmla="*/ 10889 h 602"/>
              <a:gd name="T76" fmla="+- 0 1431 860"/>
              <a:gd name="T77" fmla="*/ T76 w 602"/>
              <a:gd name="T78" fmla="+- 0 10833 10400"/>
              <a:gd name="T79" fmla="*/ 10833 h 602"/>
              <a:gd name="T80" fmla="+- 0 1454 860"/>
              <a:gd name="T81" fmla="*/ T80 w 602"/>
              <a:gd name="T82" fmla="+- 0 10770 10400"/>
              <a:gd name="T83" fmla="*/ 10770 h 602"/>
              <a:gd name="T84" fmla="+- 0 1461 860"/>
              <a:gd name="T85" fmla="*/ T84 w 602"/>
              <a:gd name="T86" fmla="+- 0 10701 10400"/>
              <a:gd name="T87" fmla="*/ 10701 h 602"/>
              <a:gd name="T88" fmla="+- 0 1454 860"/>
              <a:gd name="T89" fmla="*/ T88 w 602"/>
              <a:gd name="T90" fmla="+- 0 10632 10400"/>
              <a:gd name="T91" fmla="*/ 10632 h 602"/>
              <a:gd name="T92" fmla="+- 0 1431 860"/>
              <a:gd name="T93" fmla="*/ T92 w 602"/>
              <a:gd name="T94" fmla="+- 0 10568 10400"/>
              <a:gd name="T95" fmla="*/ 10568 h 602"/>
              <a:gd name="T96" fmla="+- 0 1395 860"/>
              <a:gd name="T97" fmla="*/ T96 w 602"/>
              <a:gd name="T98" fmla="+- 0 10513 10400"/>
              <a:gd name="T99" fmla="*/ 10513 h 602"/>
              <a:gd name="T100" fmla="+- 0 1349 860"/>
              <a:gd name="T101" fmla="*/ T100 w 602"/>
              <a:gd name="T102" fmla="+- 0 10466 10400"/>
              <a:gd name="T103" fmla="*/ 10466 h 602"/>
              <a:gd name="T104" fmla="+- 0 1293 860"/>
              <a:gd name="T105" fmla="*/ T104 w 602"/>
              <a:gd name="T106" fmla="+- 0 10431 10400"/>
              <a:gd name="T107" fmla="*/ 10431 h 602"/>
              <a:gd name="T108" fmla="+- 0 1230 860"/>
              <a:gd name="T109" fmla="*/ T108 w 602"/>
              <a:gd name="T110" fmla="+- 0 10408 10400"/>
              <a:gd name="T111" fmla="*/ 10408 h 602"/>
              <a:gd name="T112" fmla="+- 0 1161 860"/>
              <a:gd name="T113" fmla="*/ T112 w 602"/>
              <a:gd name="T114" fmla="+- 0 10400 10400"/>
              <a:gd name="T115" fmla="*/ 10400 h 6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602" h="602">
                <a:moveTo>
                  <a:pt x="301" y="0"/>
                </a:moveTo>
                <a:lnTo>
                  <a:pt x="232" y="8"/>
                </a:lnTo>
                <a:lnTo>
                  <a:pt x="168" y="31"/>
                </a:lnTo>
                <a:lnTo>
                  <a:pt x="113" y="66"/>
                </a:lnTo>
                <a:lnTo>
                  <a:pt x="66" y="113"/>
                </a:lnTo>
                <a:lnTo>
                  <a:pt x="31" y="168"/>
                </a:lnTo>
                <a:lnTo>
                  <a:pt x="8" y="232"/>
                </a:lnTo>
                <a:lnTo>
                  <a:pt x="0" y="301"/>
                </a:lnTo>
                <a:lnTo>
                  <a:pt x="8" y="370"/>
                </a:lnTo>
                <a:lnTo>
                  <a:pt x="31" y="433"/>
                </a:lnTo>
                <a:lnTo>
                  <a:pt x="66" y="489"/>
                </a:lnTo>
                <a:lnTo>
                  <a:pt x="113" y="535"/>
                </a:lnTo>
                <a:lnTo>
                  <a:pt x="168" y="571"/>
                </a:lnTo>
                <a:lnTo>
                  <a:pt x="232" y="594"/>
                </a:lnTo>
                <a:lnTo>
                  <a:pt x="301" y="601"/>
                </a:lnTo>
                <a:lnTo>
                  <a:pt x="370" y="594"/>
                </a:lnTo>
                <a:lnTo>
                  <a:pt x="433" y="571"/>
                </a:lnTo>
                <a:lnTo>
                  <a:pt x="489" y="535"/>
                </a:lnTo>
                <a:lnTo>
                  <a:pt x="535" y="489"/>
                </a:lnTo>
                <a:lnTo>
                  <a:pt x="571" y="433"/>
                </a:lnTo>
                <a:lnTo>
                  <a:pt x="594" y="370"/>
                </a:lnTo>
                <a:lnTo>
                  <a:pt x="601" y="301"/>
                </a:lnTo>
                <a:lnTo>
                  <a:pt x="594" y="232"/>
                </a:lnTo>
                <a:lnTo>
                  <a:pt x="571" y="168"/>
                </a:lnTo>
                <a:lnTo>
                  <a:pt x="535" y="113"/>
                </a:lnTo>
                <a:lnTo>
                  <a:pt x="489" y="66"/>
                </a:lnTo>
                <a:lnTo>
                  <a:pt x="433" y="31"/>
                </a:lnTo>
                <a:lnTo>
                  <a:pt x="370" y="8"/>
                </a:lnTo>
                <a:lnTo>
                  <a:pt x="301"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TextBox 14">
            <a:extLst>
              <a:ext uri="{FF2B5EF4-FFF2-40B4-BE49-F238E27FC236}">
                <a16:creationId xmlns:a16="http://schemas.microsoft.com/office/drawing/2014/main" id="{3687F7F9-C7EB-4331-BF0D-827691257C10}"/>
              </a:ext>
            </a:extLst>
          </p:cNvPr>
          <p:cNvSpPr txBox="1"/>
          <p:nvPr userDrawn="1"/>
        </p:nvSpPr>
        <p:spPr>
          <a:xfrm>
            <a:off x="8610600" y="6356350"/>
            <a:ext cx="2743200" cy="369332"/>
          </a:xfrm>
          <a:prstGeom prst="rect">
            <a:avLst/>
          </a:prstGeom>
          <a:noFill/>
        </p:spPr>
        <p:txBody>
          <a:bodyPr wrap="square" rtlCol="0">
            <a:spAutoFit/>
          </a:bodyPr>
          <a:lstStyle/>
          <a:p>
            <a:pPr algn="r"/>
            <a:r>
              <a:rPr lang="en-US" dirty="0"/>
              <a:t>inaba.ac.id</a:t>
            </a:r>
          </a:p>
        </p:txBody>
      </p:sp>
      <p:pic>
        <p:nvPicPr>
          <p:cNvPr id="16" name="image1.png">
            <a:extLst>
              <a:ext uri="{FF2B5EF4-FFF2-40B4-BE49-F238E27FC236}">
                <a16:creationId xmlns:a16="http://schemas.microsoft.com/office/drawing/2014/main" id="{F453DFC4-7E3A-4FD1-BCDD-55013C50E341}"/>
              </a:ext>
            </a:extLst>
          </p:cNvPr>
          <p:cNvPicPr/>
          <p:nvPr userDrawn="1"/>
        </p:nvPicPr>
        <p:blipFill>
          <a:blip r:embed="rId2" cstate="print"/>
          <a:stretch>
            <a:fillRect/>
          </a:stretch>
        </p:blipFill>
        <p:spPr>
          <a:xfrm>
            <a:off x="9903453" y="6272588"/>
            <a:ext cx="240955" cy="434825"/>
          </a:xfrm>
          <a:prstGeom prst="rect">
            <a:avLst/>
          </a:prstGeom>
        </p:spPr>
      </p:pic>
      <p:pic>
        <p:nvPicPr>
          <p:cNvPr id="14" name="Picture 13" descr="Logo, company name&#10;&#10;Description automatically generated">
            <a:extLst>
              <a:ext uri="{FF2B5EF4-FFF2-40B4-BE49-F238E27FC236}">
                <a16:creationId xmlns:a16="http://schemas.microsoft.com/office/drawing/2014/main" id="{6F6ADAD0-2A9F-4EC6-8C19-63045DBB1812}"/>
              </a:ext>
            </a:extLst>
          </p:cNvPr>
          <p:cNvPicPr>
            <a:picLocks noChangeAspect="1"/>
          </p:cNvPicPr>
          <p:nvPr userDrawn="1"/>
        </p:nvPicPr>
        <p:blipFill>
          <a:blip r:embed="rId3">
            <a:alphaModFix amt="35000"/>
            <a:extLst>
              <a:ext uri="{28A0092B-C50C-407E-A947-70E740481C1C}">
                <a14:useLocalDpi xmlns:a14="http://schemas.microsoft.com/office/drawing/2010/main" val="0"/>
              </a:ext>
            </a:extLst>
          </a:blip>
          <a:stretch>
            <a:fillRect/>
          </a:stretch>
        </p:blipFill>
        <p:spPr>
          <a:xfrm>
            <a:off x="4719055" y="2271655"/>
            <a:ext cx="2753890" cy="3037378"/>
          </a:xfrm>
          <a:prstGeom prst="rect">
            <a:avLst/>
          </a:prstGeom>
        </p:spPr>
      </p:pic>
      <p:sp>
        <p:nvSpPr>
          <p:cNvPr id="20" name="Content Placeholder 2">
            <a:extLst>
              <a:ext uri="{FF2B5EF4-FFF2-40B4-BE49-F238E27FC236}">
                <a16:creationId xmlns:a16="http://schemas.microsoft.com/office/drawing/2014/main" id="{943B60E7-CEF9-41F2-BACB-4429854A8434}"/>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3">
            <a:extLst>
              <a:ext uri="{FF2B5EF4-FFF2-40B4-BE49-F238E27FC236}">
                <a16:creationId xmlns:a16="http://schemas.microsoft.com/office/drawing/2014/main" id="{7A633866-7A63-4D0D-8F43-12BA695EFE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78966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1BFF0-386E-4502-AF88-4BAEA8939B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1797DA-C368-47F7-95B0-2E101660CB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AA65F5-5724-4955-89BC-AD856800EE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CA22EB-7F1E-4B99-87B8-1FACAC1E87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732E11-0AE2-4B4D-9080-3213A46A01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033213A-0175-4399-9D66-E65C578E288C}"/>
              </a:ext>
            </a:extLst>
          </p:cNvPr>
          <p:cNvSpPr>
            <a:spLocks noGrp="1"/>
          </p:cNvSpPr>
          <p:nvPr>
            <p:ph type="dt" sz="half" idx="10"/>
          </p:nvPr>
        </p:nvSpPr>
        <p:spPr/>
        <p:txBody>
          <a:bodyPr/>
          <a:lstStyle/>
          <a:p>
            <a:fld id="{9BD7AF12-223C-4122-A9CE-087E1CF4C3DE}" type="datetimeFigureOut">
              <a:rPr lang="en-US" smtClean="0"/>
              <a:t>3/27/2022</a:t>
            </a:fld>
            <a:endParaRPr lang="en-US"/>
          </a:p>
        </p:txBody>
      </p:sp>
      <p:sp>
        <p:nvSpPr>
          <p:cNvPr id="8" name="Footer Placeholder 7">
            <a:extLst>
              <a:ext uri="{FF2B5EF4-FFF2-40B4-BE49-F238E27FC236}">
                <a16:creationId xmlns:a16="http://schemas.microsoft.com/office/drawing/2014/main" id="{FA53144B-B8F6-45B6-979E-47E58261A5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90C93F-D859-4B58-A151-CEC370402FF5}"/>
              </a:ext>
            </a:extLst>
          </p:cNvPr>
          <p:cNvSpPr>
            <a:spLocks noGrp="1"/>
          </p:cNvSpPr>
          <p:nvPr>
            <p:ph type="sldNum" sz="quarter" idx="12"/>
          </p:nvPr>
        </p:nvSpPr>
        <p:spPr/>
        <p:txBody>
          <a:bodyPr/>
          <a:lstStyle/>
          <a:p>
            <a:fld id="{380530AE-15AD-45BF-991E-C33781A67BD2}" type="slidenum">
              <a:rPr lang="en-US" smtClean="0"/>
              <a:t>‹#›</a:t>
            </a:fld>
            <a:endParaRPr lang="en-US"/>
          </a:p>
        </p:txBody>
      </p:sp>
    </p:spTree>
    <p:extLst>
      <p:ext uri="{BB962C8B-B14F-4D97-AF65-F5344CB8AC3E}">
        <p14:creationId xmlns:p14="http://schemas.microsoft.com/office/powerpoint/2010/main" val="3693741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0BF25-2689-4BAE-B6D1-FBD3E92DE3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719916B-CFC8-41EE-9930-9E461C932493}"/>
              </a:ext>
            </a:extLst>
          </p:cNvPr>
          <p:cNvSpPr>
            <a:spLocks noGrp="1"/>
          </p:cNvSpPr>
          <p:nvPr>
            <p:ph type="dt" sz="half" idx="10"/>
          </p:nvPr>
        </p:nvSpPr>
        <p:spPr/>
        <p:txBody>
          <a:bodyPr/>
          <a:lstStyle/>
          <a:p>
            <a:fld id="{9BD7AF12-223C-4122-A9CE-087E1CF4C3DE}" type="datetimeFigureOut">
              <a:rPr lang="en-US" smtClean="0"/>
              <a:t>3/27/2022</a:t>
            </a:fld>
            <a:endParaRPr lang="en-US"/>
          </a:p>
        </p:txBody>
      </p:sp>
      <p:sp>
        <p:nvSpPr>
          <p:cNvPr id="4" name="Footer Placeholder 3">
            <a:extLst>
              <a:ext uri="{FF2B5EF4-FFF2-40B4-BE49-F238E27FC236}">
                <a16:creationId xmlns:a16="http://schemas.microsoft.com/office/drawing/2014/main" id="{0F61F4C8-8590-412C-94DC-3D3F8BAD585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2A428D-50F0-4C82-BFF7-CF955A87477B}"/>
              </a:ext>
            </a:extLst>
          </p:cNvPr>
          <p:cNvSpPr>
            <a:spLocks noGrp="1"/>
          </p:cNvSpPr>
          <p:nvPr>
            <p:ph type="sldNum" sz="quarter" idx="12"/>
          </p:nvPr>
        </p:nvSpPr>
        <p:spPr/>
        <p:txBody>
          <a:bodyPr/>
          <a:lstStyle/>
          <a:p>
            <a:fld id="{380530AE-15AD-45BF-991E-C33781A67BD2}" type="slidenum">
              <a:rPr lang="en-US" smtClean="0"/>
              <a:t>‹#›</a:t>
            </a:fld>
            <a:endParaRPr lang="en-US"/>
          </a:p>
        </p:txBody>
      </p:sp>
    </p:spTree>
    <p:extLst>
      <p:ext uri="{BB962C8B-B14F-4D97-AF65-F5344CB8AC3E}">
        <p14:creationId xmlns:p14="http://schemas.microsoft.com/office/powerpoint/2010/main" val="3863862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933040-FD1F-4206-A6F8-07840549060D}"/>
              </a:ext>
            </a:extLst>
          </p:cNvPr>
          <p:cNvSpPr>
            <a:spLocks noGrp="1"/>
          </p:cNvSpPr>
          <p:nvPr>
            <p:ph type="dt" sz="half" idx="10"/>
          </p:nvPr>
        </p:nvSpPr>
        <p:spPr/>
        <p:txBody>
          <a:bodyPr/>
          <a:lstStyle/>
          <a:p>
            <a:fld id="{9BD7AF12-223C-4122-A9CE-087E1CF4C3DE}" type="datetimeFigureOut">
              <a:rPr lang="en-US" smtClean="0"/>
              <a:t>3/27/2022</a:t>
            </a:fld>
            <a:endParaRPr lang="en-US"/>
          </a:p>
        </p:txBody>
      </p:sp>
      <p:sp>
        <p:nvSpPr>
          <p:cNvPr id="3" name="Footer Placeholder 2">
            <a:extLst>
              <a:ext uri="{FF2B5EF4-FFF2-40B4-BE49-F238E27FC236}">
                <a16:creationId xmlns:a16="http://schemas.microsoft.com/office/drawing/2014/main" id="{E6C65C41-3562-415A-9953-540402F3F2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80DE526-8B33-4D72-817C-961E2F625EBB}"/>
              </a:ext>
            </a:extLst>
          </p:cNvPr>
          <p:cNvSpPr>
            <a:spLocks noGrp="1"/>
          </p:cNvSpPr>
          <p:nvPr>
            <p:ph type="sldNum" sz="quarter" idx="12"/>
          </p:nvPr>
        </p:nvSpPr>
        <p:spPr/>
        <p:txBody>
          <a:bodyPr/>
          <a:lstStyle/>
          <a:p>
            <a:fld id="{380530AE-15AD-45BF-991E-C33781A67BD2}" type="slidenum">
              <a:rPr lang="en-US" smtClean="0"/>
              <a:t>‹#›</a:t>
            </a:fld>
            <a:endParaRPr lang="en-US"/>
          </a:p>
        </p:txBody>
      </p:sp>
    </p:spTree>
    <p:extLst>
      <p:ext uri="{BB962C8B-B14F-4D97-AF65-F5344CB8AC3E}">
        <p14:creationId xmlns:p14="http://schemas.microsoft.com/office/powerpoint/2010/main" val="610584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14A75D-3713-473F-9E07-CDDCEE0DCB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216CD6C-6462-44DA-893E-EB780687C4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B42F26-C4DF-4814-8808-0EA2923EED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D7AF12-223C-4122-A9CE-087E1CF4C3DE}" type="datetimeFigureOut">
              <a:rPr lang="en-US" smtClean="0"/>
              <a:t>3/27/2022</a:t>
            </a:fld>
            <a:endParaRPr lang="en-US"/>
          </a:p>
        </p:txBody>
      </p:sp>
      <p:sp>
        <p:nvSpPr>
          <p:cNvPr id="5" name="Footer Placeholder 4">
            <a:extLst>
              <a:ext uri="{FF2B5EF4-FFF2-40B4-BE49-F238E27FC236}">
                <a16:creationId xmlns:a16="http://schemas.microsoft.com/office/drawing/2014/main" id="{4E1A74AA-4084-480B-B85E-846CAEE6EA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F4D3C58-2CE8-41D0-A23D-5EF85C1322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0530AE-15AD-45BF-991E-C33781A67BD2}" type="slidenum">
              <a:rPr lang="en-US" smtClean="0"/>
              <a:t>‹#›</a:t>
            </a:fld>
            <a:endParaRPr lang="en-US"/>
          </a:p>
        </p:txBody>
      </p:sp>
    </p:spTree>
    <p:extLst>
      <p:ext uri="{BB962C8B-B14F-4D97-AF65-F5344CB8AC3E}">
        <p14:creationId xmlns:p14="http://schemas.microsoft.com/office/powerpoint/2010/main" val="2247387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2" r:id="rId3"/>
    <p:sldLayoutId id="2147483673"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5CF54C-1E35-4774-85D8-8832249EE0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9AE8E4-3203-4084-B6A2-F78FA1BBE5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4338973-86F3-4E13-AFC5-236A44A13B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D93DFD-06B0-490E-AC15-0EF737E8B6CC}" type="datetimeFigureOut">
              <a:rPr lang="en-US" smtClean="0"/>
              <a:t>3/27/2022</a:t>
            </a:fld>
            <a:endParaRPr lang="en-US"/>
          </a:p>
        </p:txBody>
      </p:sp>
      <p:sp>
        <p:nvSpPr>
          <p:cNvPr id="5" name="Footer Placeholder 4">
            <a:extLst>
              <a:ext uri="{FF2B5EF4-FFF2-40B4-BE49-F238E27FC236}">
                <a16:creationId xmlns:a16="http://schemas.microsoft.com/office/drawing/2014/main" id="{ACF11663-31CB-4B29-BFCC-3142D7E272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4406A38-CA45-41A3-8BC3-145A34D83C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CC4873-1AA5-40E0-9EEA-FE995CC4D302}" type="slidenum">
              <a:rPr lang="en-US" smtClean="0"/>
              <a:t>‹#›</a:t>
            </a:fld>
            <a:endParaRPr lang="en-US"/>
          </a:p>
        </p:txBody>
      </p:sp>
    </p:spTree>
    <p:extLst>
      <p:ext uri="{BB962C8B-B14F-4D97-AF65-F5344CB8AC3E}">
        <p14:creationId xmlns:p14="http://schemas.microsoft.com/office/powerpoint/2010/main" val="26289232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458B7-B94B-4267-AC08-B2A0227BB11B}"/>
              </a:ext>
            </a:extLst>
          </p:cNvPr>
          <p:cNvSpPr>
            <a:spLocks noGrp="1"/>
          </p:cNvSpPr>
          <p:nvPr>
            <p:ph type="ctrTitle"/>
          </p:nvPr>
        </p:nvSpPr>
        <p:spPr>
          <a:xfrm>
            <a:off x="1524000" y="2734843"/>
            <a:ext cx="9423042" cy="1051546"/>
          </a:xfrm>
        </p:spPr>
        <p:txBody>
          <a:bodyPr>
            <a:noAutofit/>
          </a:bodyPr>
          <a:lstStyle/>
          <a:p>
            <a:r>
              <a:rPr lang="id-ID" sz="3600" b="1" dirty="0"/>
              <a:t>Komputer &amp; Masyarakat</a:t>
            </a:r>
            <a:endParaRPr lang="en-US" sz="3600" b="1" dirty="0"/>
          </a:p>
        </p:txBody>
      </p:sp>
      <p:sp>
        <p:nvSpPr>
          <p:cNvPr id="3" name="Subtitle 2">
            <a:extLst>
              <a:ext uri="{FF2B5EF4-FFF2-40B4-BE49-F238E27FC236}">
                <a16:creationId xmlns:a16="http://schemas.microsoft.com/office/drawing/2014/main" id="{9934DB9D-AE51-4AE5-88D5-80A446F64439}"/>
              </a:ext>
            </a:extLst>
          </p:cNvPr>
          <p:cNvSpPr>
            <a:spLocks noGrp="1"/>
          </p:cNvSpPr>
          <p:nvPr>
            <p:ph type="subTitle" idx="1"/>
          </p:nvPr>
        </p:nvSpPr>
        <p:spPr/>
        <p:txBody>
          <a:bodyPr>
            <a:normAutofit/>
          </a:bodyPr>
          <a:lstStyle/>
          <a:p>
            <a:endParaRPr lang="id-ID" dirty="0"/>
          </a:p>
          <a:p>
            <a:r>
              <a:rPr lang="id-ID" dirty="0"/>
              <a:t>Sesi 2</a:t>
            </a:r>
          </a:p>
          <a:p>
            <a:r>
              <a:rPr lang="en-US" dirty="0"/>
              <a:t>P</a:t>
            </a:r>
            <a:r>
              <a:rPr lang="id-ID" dirty="0"/>
              <a:t>eran Komputer Di Masyarakat</a:t>
            </a:r>
          </a:p>
          <a:p>
            <a:endParaRPr lang="en-US" dirty="0"/>
          </a:p>
        </p:txBody>
      </p:sp>
    </p:spTree>
    <p:extLst>
      <p:ext uri="{BB962C8B-B14F-4D97-AF65-F5344CB8AC3E}">
        <p14:creationId xmlns:p14="http://schemas.microsoft.com/office/powerpoint/2010/main" val="3538730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918E5-AACD-46D6-8C71-5BDE743C5247}"/>
              </a:ext>
            </a:extLst>
          </p:cNvPr>
          <p:cNvSpPr>
            <a:spLocks noGrp="1"/>
          </p:cNvSpPr>
          <p:nvPr>
            <p:ph type="title"/>
          </p:nvPr>
        </p:nvSpPr>
        <p:spPr/>
        <p:txBody>
          <a:bodyPr/>
          <a:lstStyle/>
          <a:p>
            <a:r>
              <a:rPr lang="id-ID" dirty="0"/>
              <a:t>Manfaat Komputer dalam kehidupan sehari-hari (6)</a:t>
            </a:r>
          </a:p>
        </p:txBody>
      </p:sp>
      <p:sp>
        <p:nvSpPr>
          <p:cNvPr id="3" name="Content Placeholder 2">
            <a:extLst>
              <a:ext uri="{FF2B5EF4-FFF2-40B4-BE49-F238E27FC236}">
                <a16:creationId xmlns:a16="http://schemas.microsoft.com/office/drawing/2014/main" id="{CC2BC3D5-AB28-418A-BEC6-AEF5688A638C}"/>
              </a:ext>
            </a:extLst>
          </p:cNvPr>
          <p:cNvSpPr>
            <a:spLocks noGrp="1"/>
          </p:cNvSpPr>
          <p:nvPr>
            <p:ph idx="1"/>
          </p:nvPr>
        </p:nvSpPr>
        <p:spPr/>
        <p:txBody>
          <a:bodyPr>
            <a:normAutofit/>
          </a:bodyPr>
          <a:lstStyle/>
          <a:p>
            <a:pPr marL="0" indent="0">
              <a:buNone/>
            </a:pPr>
            <a:r>
              <a:rPr lang="id-ID" dirty="0"/>
              <a:t>9. Bidang Industri Rekaman</a:t>
            </a:r>
          </a:p>
          <a:p>
            <a:pPr marL="0" indent="0">
              <a:buNone/>
            </a:pPr>
            <a:r>
              <a:rPr lang="id-ID" dirty="0"/>
              <a:t>Bahwa untuk menghasilkan suara yang bagus perlu pengaturan perekam dan modifikasi suara dengan media komputer, serta mencetak lagu-lagunya pun di bantu dengan system komputer. Untuk mencetak album kedalam VCD atau DVD perlu bantuan pogram komputer untuk memproses pemburningan atau pembakaran CD sehingga bisa merekam suara dengan kualitas sangat tinggi.</a:t>
            </a:r>
          </a:p>
          <a:p>
            <a:pPr marL="0" indent="0">
              <a:buNone/>
            </a:pPr>
            <a:endParaRPr lang="id-ID" dirty="0"/>
          </a:p>
        </p:txBody>
      </p:sp>
    </p:spTree>
    <p:extLst>
      <p:ext uri="{BB962C8B-B14F-4D97-AF65-F5344CB8AC3E}">
        <p14:creationId xmlns:p14="http://schemas.microsoft.com/office/powerpoint/2010/main" val="2203271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28ECA-EEAB-422F-8B21-C9AC96396118}"/>
              </a:ext>
            </a:extLst>
          </p:cNvPr>
          <p:cNvSpPr>
            <a:spLocks noGrp="1"/>
          </p:cNvSpPr>
          <p:nvPr>
            <p:ph type="title"/>
          </p:nvPr>
        </p:nvSpPr>
        <p:spPr/>
        <p:txBody>
          <a:bodyPr/>
          <a:lstStyle/>
          <a:p>
            <a:r>
              <a:rPr lang="id-ID" dirty="0"/>
              <a:t>Manfaat Komputer dalam kehidupan sehari-hari (7)</a:t>
            </a:r>
          </a:p>
        </p:txBody>
      </p:sp>
      <p:sp>
        <p:nvSpPr>
          <p:cNvPr id="3" name="Content Placeholder 2">
            <a:extLst>
              <a:ext uri="{FF2B5EF4-FFF2-40B4-BE49-F238E27FC236}">
                <a16:creationId xmlns:a16="http://schemas.microsoft.com/office/drawing/2014/main" id="{7D848FB1-39B8-48D1-87ED-8F9007486603}"/>
              </a:ext>
            </a:extLst>
          </p:cNvPr>
          <p:cNvSpPr>
            <a:spLocks noGrp="1"/>
          </p:cNvSpPr>
          <p:nvPr>
            <p:ph idx="1"/>
          </p:nvPr>
        </p:nvSpPr>
        <p:spPr/>
        <p:txBody>
          <a:bodyPr>
            <a:normAutofit fontScale="92500" lnSpcReduction="20000"/>
          </a:bodyPr>
          <a:lstStyle/>
          <a:p>
            <a:pPr marL="0" indent="0">
              <a:buNone/>
            </a:pPr>
            <a:r>
              <a:rPr lang="id-ID" dirty="0"/>
              <a:t>10. Bidang Pertahanan dan Keamanan</a:t>
            </a:r>
          </a:p>
          <a:p>
            <a:pPr marL="0" indent="0" algn="l">
              <a:buNone/>
            </a:pPr>
            <a:r>
              <a:rPr lang="id-ID" dirty="0"/>
              <a:t>Negara maju seperti Amerika telah dilengkapi dengan peralatan satelit yang dikendalikan dariBumi, untuk memantau serta memetakan keadaan dipermukaan Bumi, pada Perang dunia II dan yang terakhir dengan Irak , Amerika menggunakanJaringan Inteligen yang dilengkapi dengan Teknologi komputer dan Informasi modern</a:t>
            </a:r>
          </a:p>
          <a:p>
            <a:pPr marL="0" indent="0" algn="l">
              <a:buNone/>
            </a:pPr>
            <a:r>
              <a:rPr lang="id-ID" dirty="0"/>
              <a:t>sehingga bisa mengalahkan lawan-lawanya.</a:t>
            </a:r>
          </a:p>
          <a:p>
            <a:pPr marL="0" indent="0" algn="l">
              <a:buNone/>
            </a:pPr>
            <a:r>
              <a:rPr lang="id-ID" dirty="0"/>
              <a:t>11. Bidang Olah Raga</a:t>
            </a:r>
          </a:p>
          <a:p>
            <a:pPr marL="0" indent="0" algn="l">
              <a:buNone/>
            </a:pPr>
            <a:r>
              <a:rPr lang="id-ID" dirty="0"/>
              <a:t>Pertandingan sepak bola piala dunia di tayangkan oleh satelite yang di hubungkan Dengan pesawat penerima di bumi kemudian dipancarkan ke seluruh satelit pemancar TV di belahan bumi, sehingga acara olah raga sedunia itu bisa dinikmati oleh semua orang.</a:t>
            </a:r>
          </a:p>
        </p:txBody>
      </p:sp>
    </p:spTree>
    <p:extLst>
      <p:ext uri="{BB962C8B-B14F-4D97-AF65-F5344CB8AC3E}">
        <p14:creationId xmlns:p14="http://schemas.microsoft.com/office/powerpoint/2010/main" val="2166435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Dampak Koputer Kepada Anak-anak</a:t>
            </a:r>
          </a:p>
        </p:txBody>
      </p:sp>
      <p:sp>
        <p:nvSpPr>
          <p:cNvPr id="3" name="Content Placeholder 2"/>
          <p:cNvSpPr>
            <a:spLocks noGrp="1"/>
          </p:cNvSpPr>
          <p:nvPr>
            <p:ph idx="1"/>
          </p:nvPr>
        </p:nvSpPr>
        <p:spPr/>
        <p:txBody>
          <a:bodyPr/>
          <a:lstStyle/>
          <a:p>
            <a:r>
              <a:rPr lang="id-ID" dirty="0"/>
              <a:t>Positip</a:t>
            </a:r>
          </a:p>
          <a:p>
            <a:r>
              <a:rPr lang="id-ID" dirty="0"/>
              <a:t>Negatif</a:t>
            </a:r>
          </a:p>
        </p:txBody>
      </p:sp>
    </p:spTree>
    <p:extLst>
      <p:ext uri="{BB962C8B-B14F-4D97-AF65-F5344CB8AC3E}">
        <p14:creationId xmlns:p14="http://schemas.microsoft.com/office/powerpoint/2010/main" val="1147711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281B9-C683-493C-B41C-91EB8E6DAC29}"/>
              </a:ext>
            </a:extLst>
          </p:cNvPr>
          <p:cNvSpPr>
            <a:spLocks noGrp="1"/>
          </p:cNvSpPr>
          <p:nvPr>
            <p:ph type="title"/>
          </p:nvPr>
        </p:nvSpPr>
        <p:spPr/>
        <p:txBody>
          <a:bodyPr/>
          <a:lstStyle/>
          <a:p>
            <a:r>
              <a:rPr lang="id-ID" dirty="0"/>
              <a:t>Dampak Positip</a:t>
            </a:r>
          </a:p>
        </p:txBody>
      </p:sp>
      <p:sp>
        <p:nvSpPr>
          <p:cNvPr id="3" name="Content Placeholder 2">
            <a:extLst>
              <a:ext uri="{FF2B5EF4-FFF2-40B4-BE49-F238E27FC236}">
                <a16:creationId xmlns:a16="http://schemas.microsoft.com/office/drawing/2014/main" id="{CCC55587-445F-404B-BC27-2101D8B6BBB1}"/>
              </a:ext>
            </a:extLst>
          </p:cNvPr>
          <p:cNvSpPr>
            <a:spLocks noGrp="1"/>
          </p:cNvSpPr>
          <p:nvPr>
            <p:ph idx="1"/>
          </p:nvPr>
        </p:nvSpPr>
        <p:spPr/>
        <p:txBody>
          <a:bodyPr>
            <a:normAutofit/>
          </a:bodyPr>
          <a:lstStyle/>
          <a:p>
            <a:pPr marL="514350" indent="-514350">
              <a:buAutoNum type="arabicPeriod"/>
            </a:pPr>
            <a:r>
              <a:rPr lang="id-ID" dirty="0"/>
              <a:t>Dengan menggunakan komputer, anak menjadi lebih senang belajar karena adanyaperangkat lunak pendidikan yang diprogram sedemikian menariknya.Semakin anak tertarik akan program tersebut, semakin tertarik pula dia untuk belajar.</a:t>
            </a:r>
          </a:p>
          <a:p>
            <a:pPr marL="514350" indent="-514350">
              <a:buAutoNum type="arabicPeriod"/>
            </a:pPr>
            <a:r>
              <a:rPr lang="id-ID" dirty="0"/>
              <a:t>Selain program pendidikan, komputer juga menawarkan program aplikasi berbentukpermainan elektronik yang pada umumnya tidak secara khusus diberi muatanpendidikan formal tertentu. Permainan elektronik tersebut membantu anak untukbelajar bagaimana bertahan, membuat strategi, membangkitkan semangat kepemimpinan, dan bermain peran (role play).</a:t>
            </a:r>
          </a:p>
        </p:txBody>
      </p:sp>
    </p:spTree>
    <p:extLst>
      <p:ext uri="{BB962C8B-B14F-4D97-AF65-F5344CB8AC3E}">
        <p14:creationId xmlns:p14="http://schemas.microsoft.com/office/powerpoint/2010/main" val="2849870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BD8A2-FF15-479C-B7F2-B3A70A9359FC}"/>
              </a:ext>
            </a:extLst>
          </p:cNvPr>
          <p:cNvSpPr>
            <a:spLocks noGrp="1"/>
          </p:cNvSpPr>
          <p:nvPr>
            <p:ph type="title"/>
          </p:nvPr>
        </p:nvSpPr>
        <p:spPr/>
        <p:txBody>
          <a:bodyPr/>
          <a:lstStyle/>
          <a:p>
            <a:r>
              <a:rPr lang="id-ID" dirty="0"/>
              <a:t>Dampak Positip(2)</a:t>
            </a:r>
          </a:p>
        </p:txBody>
      </p:sp>
      <p:sp>
        <p:nvSpPr>
          <p:cNvPr id="3" name="Content Placeholder 2">
            <a:extLst>
              <a:ext uri="{FF2B5EF4-FFF2-40B4-BE49-F238E27FC236}">
                <a16:creationId xmlns:a16="http://schemas.microsoft.com/office/drawing/2014/main" id="{5FCDD317-042D-4835-902C-E2A6AC3AFCD6}"/>
              </a:ext>
            </a:extLst>
          </p:cNvPr>
          <p:cNvSpPr>
            <a:spLocks noGrp="1"/>
          </p:cNvSpPr>
          <p:nvPr>
            <p:ph idx="1"/>
          </p:nvPr>
        </p:nvSpPr>
        <p:spPr/>
        <p:txBody>
          <a:bodyPr>
            <a:normAutofit/>
          </a:bodyPr>
          <a:lstStyle/>
          <a:p>
            <a:r>
              <a:rPr lang="id-ID" dirty="0"/>
              <a:t>Karena biasa menggunakan komputer, anak dapat mengoperasikan berbagai program olah kata dan angka. Para balita juga dapat belajar mengenal warna dan bentuk-bentukmelalui program pendidikan yang dioperasikan dengan komputer. Anak-anak dapatmenjadi pandai dalam matematika lantaran sering berlatih dengan menggunakan bantuan komputer dan dapat memiliki banyak kosa kata dalam bahasa Inggris.</a:t>
            </a:r>
          </a:p>
          <a:p>
            <a:r>
              <a:rPr lang="id-ID" dirty="0"/>
              <a:t>Secara tidak langsung, anak yang sejak kecil dibiasakan menggunakan komputer sedangdilatih suatu keterampilan yang amat penting bagi mereka saat mereka menginjak dewasa dan masuk dalam dunia kerja.</a:t>
            </a:r>
          </a:p>
        </p:txBody>
      </p:sp>
    </p:spTree>
    <p:extLst>
      <p:ext uri="{BB962C8B-B14F-4D97-AF65-F5344CB8AC3E}">
        <p14:creationId xmlns:p14="http://schemas.microsoft.com/office/powerpoint/2010/main" val="2565813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69FE8-3351-47D0-B2A9-F73457980BED}"/>
              </a:ext>
            </a:extLst>
          </p:cNvPr>
          <p:cNvSpPr>
            <a:spLocks noGrp="1"/>
          </p:cNvSpPr>
          <p:nvPr>
            <p:ph type="title"/>
          </p:nvPr>
        </p:nvSpPr>
        <p:spPr/>
        <p:txBody>
          <a:bodyPr/>
          <a:lstStyle/>
          <a:p>
            <a:r>
              <a:rPr lang="id-ID" dirty="0"/>
              <a:t>Dampak Negatip</a:t>
            </a:r>
          </a:p>
        </p:txBody>
      </p:sp>
      <p:sp>
        <p:nvSpPr>
          <p:cNvPr id="3" name="Content Placeholder 2">
            <a:extLst>
              <a:ext uri="{FF2B5EF4-FFF2-40B4-BE49-F238E27FC236}">
                <a16:creationId xmlns:a16="http://schemas.microsoft.com/office/drawing/2014/main" id="{82B0236D-7A25-4064-B571-17E274061C3E}"/>
              </a:ext>
            </a:extLst>
          </p:cNvPr>
          <p:cNvSpPr>
            <a:spLocks noGrp="1"/>
          </p:cNvSpPr>
          <p:nvPr>
            <p:ph idx="1"/>
          </p:nvPr>
        </p:nvSpPr>
        <p:spPr/>
        <p:txBody>
          <a:bodyPr>
            <a:normAutofit/>
          </a:bodyPr>
          <a:lstStyle/>
          <a:p>
            <a:r>
              <a:rPr lang="id-ID" dirty="0"/>
              <a:t>Permainan beraroma kekerasan dan agresif banyak disinyalir oleh para pakar pendidikan sebagai pemicu munculnya perilaku-perilaku agresif dan sadistis pada diri anak.</a:t>
            </a:r>
          </a:p>
          <a:p>
            <a:r>
              <a:rPr lang="id-ID" dirty="0"/>
              <a:t>Karena terlalu sering bermain komputer, anak-anak dapat kehilangan waktu untukbermain dengan teman-temannya dan kehidupan sosialnya menjadi kurang seimbang.</a:t>
            </a:r>
          </a:p>
          <a:p>
            <a:r>
              <a:rPr lang="id-ID" dirty="0"/>
              <a:t>Anak juga dapat menjadi malas membaca buku dan menulis karena banyak waktu yang dihabiskan di depan komputer. Prestasi di sekolah bisa menurun karena tugas-tugas yang tidak diselesaikan.</a:t>
            </a:r>
          </a:p>
        </p:txBody>
      </p:sp>
    </p:spTree>
    <p:extLst>
      <p:ext uri="{BB962C8B-B14F-4D97-AF65-F5344CB8AC3E}">
        <p14:creationId xmlns:p14="http://schemas.microsoft.com/office/powerpoint/2010/main" val="1816373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07364-BA71-4C08-8169-EB95791B2EAB}"/>
              </a:ext>
            </a:extLst>
          </p:cNvPr>
          <p:cNvSpPr>
            <a:spLocks noGrp="1"/>
          </p:cNvSpPr>
          <p:nvPr>
            <p:ph type="title"/>
          </p:nvPr>
        </p:nvSpPr>
        <p:spPr/>
        <p:txBody>
          <a:bodyPr/>
          <a:lstStyle/>
          <a:p>
            <a:r>
              <a:rPr lang="id-ID" dirty="0"/>
              <a:t>Dampak Negatip(2)</a:t>
            </a:r>
          </a:p>
        </p:txBody>
      </p:sp>
      <p:sp>
        <p:nvSpPr>
          <p:cNvPr id="3" name="Content Placeholder 2">
            <a:extLst>
              <a:ext uri="{FF2B5EF4-FFF2-40B4-BE49-F238E27FC236}">
                <a16:creationId xmlns:a16="http://schemas.microsoft.com/office/drawing/2014/main" id="{F6875515-25FE-4E94-9F8E-51D6D170B531}"/>
              </a:ext>
            </a:extLst>
          </p:cNvPr>
          <p:cNvSpPr>
            <a:spLocks noGrp="1"/>
          </p:cNvSpPr>
          <p:nvPr>
            <p:ph idx="1"/>
          </p:nvPr>
        </p:nvSpPr>
        <p:spPr/>
        <p:txBody>
          <a:bodyPr>
            <a:normAutofit/>
          </a:bodyPr>
          <a:lstStyle/>
          <a:p>
            <a:r>
              <a:rPr lang="id-ID" dirty="0"/>
              <a:t>Akses negatif juga bisa didapatkan melalui internet. Mampu mengakses internet sesungguhnya merupakan suatu awal yang baik bagi pengembangan wawasan anak. Sayangnya, anak juga terancam dengan banyaknya informasi buruk yang membanjiri internet. Karena melalui internet berbagai materi bermuatan seks, kekerasan, dan lain-lain dijajakan secara terbuka dan tanpa penghalang.</a:t>
            </a:r>
          </a:p>
        </p:txBody>
      </p:sp>
    </p:spTree>
    <p:extLst>
      <p:ext uri="{BB962C8B-B14F-4D97-AF65-F5344CB8AC3E}">
        <p14:creationId xmlns:p14="http://schemas.microsoft.com/office/powerpoint/2010/main" val="363434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A6281-FA1A-4637-8AB6-07A89CF89204}"/>
              </a:ext>
            </a:extLst>
          </p:cNvPr>
          <p:cNvSpPr>
            <a:spLocks noGrp="1"/>
          </p:cNvSpPr>
          <p:nvPr>
            <p:ph type="title"/>
          </p:nvPr>
        </p:nvSpPr>
        <p:spPr/>
        <p:txBody>
          <a:bodyPr/>
          <a:lstStyle/>
          <a:p>
            <a:r>
              <a:rPr lang="id-ID" dirty="0"/>
              <a:t>Hal yang seharusnya dilakukan :</a:t>
            </a:r>
          </a:p>
        </p:txBody>
      </p:sp>
      <p:sp>
        <p:nvSpPr>
          <p:cNvPr id="3" name="Content Placeholder 2">
            <a:extLst>
              <a:ext uri="{FF2B5EF4-FFF2-40B4-BE49-F238E27FC236}">
                <a16:creationId xmlns:a16="http://schemas.microsoft.com/office/drawing/2014/main" id="{2ADD953A-7570-4EEA-BE68-D993CAFC146C}"/>
              </a:ext>
            </a:extLst>
          </p:cNvPr>
          <p:cNvSpPr>
            <a:spLocks noGrp="1"/>
          </p:cNvSpPr>
          <p:nvPr>
            <p:ph idx="1"/>
          </p:nvPr>
        </p:nvSpPr>
        <p:spPr/>
        <p:txBody>
          <a:bodyPr>
            <a:normAutofit/>
          </a:bodyPr>
          <a:lstStyle/>
          <a:p>
            <a:r>
              <a:rPr lang="id-ID" dirty="0"/>
              <a:t>Kenalkan komputer pada anak sesuai dengan usia mereka. Pengenalan bagi anak balita dapat dimulai dengan membimbingnya menyentuh komputer, memegang mouse, mengetik huruf-huruf di papan ketik (keyboard).</a:t>
            </a:r>
          </a:p>
          <a:p>
            <a:r>
              <a:rPr lang="id-ID" dirty="0"/>
              <a:t>Temani anak saat mereka menggunakan komputer. Arahkan dan bimbing mereka dalamkomunikasi yang hangat.</a:t>
            </a:r>
          </a:p>
          <a:p>
            <a:r>
              <a:rPr lang="id-ID" dirty="0"/>
              <a:t>Buatlah kurikulum sendiri di rumah. Jangan perlihatkan semua program komputer yang akan Anda berikan kepada anak.</a:t>
            </a:r>
          </a:p>
        </p:txBody>
      </p:sp>
    </p:spTree>
    <p:extLst>
      <p:ext uri="{BB962C8B-B14F-4D97-AF65-F5344CB8AC3E}">
        <p14:creationId xmlns:p14="http://schemas.microsoft.com/office/powerpoint/2010/main" val="33343798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B3838-81C7-4410-A359-AEEBB6FFBB65}"/>
              </a:ext>
            </a:extLst>
          </p:cNvPr>
          <p:cNvSpPr>
            <a:spLocks noGrp="1"/>
          </p:cNvSpPr>
          <p:nvPr>
            <p:ph type="title"/>
          </p:nvPr>
        </p:nvSpPr>
        <p:spPr/>
        <p:txBody>
          <a:bodyPr/>
          <a:lstStyle/>
          <a:p>
            <a:r>
              <a:rPr lang="id-ID" dirty="0"/>
              <a:t>Hal yang seharusnya dilakukan </a:t>
            </a:r>
            <a:r>
              <a:rPr lang="id-ID" dirty="0">
                <a:sym typeface="Wingdings" panose="05000000000000000000" pitchFamily="2" charset="2"/>
              </a:rPr>
              <a:t>(2)</a:t>
            </a:r>
            <a:endParaRPr lang="id-ID" dirty="0"/>
          </a:p>
        </p:txBody>
      </p:sp>
      <p:sp>
        <p:nvSpPr>
          <p:cNvPr id="3" name="Content Placeholder 2">
            <a:extLst>
              <a:ext uri="{FF2B5EF4-FFF2-40B4-BE49-F238E27FC236}">
                <a16:creationId xmlns:a16="http://schemas.microsoft.com/office/drawing/2014/main" id="{2CF28778-EB4C-40FD-9D79-BFDDA1E3088F}"/>
              </a:ext>
            </a:extLst>
          </p:cNvPr>
          <p:cNvSpPr>
            <a:spLocks noGrp="1"/>
          </p:cNvSpPr>
          <p:nvPr>
            <p:ph idx="1"/>
          </p:nvPr>
        </p:nvSpPr>
        <p:spPr/>
        <p:txBody>
          <a:bodyPr/>
          <a:lstStyle/>
          <a:p>
            <a:r>
              <a:rPr lang="id-ID" dirty="0"/>
              <a:t>Pendidik dan orang tua hendaknya terus mengembangkan pula kemampuan danketerampilan dalam menggunakan komputer.</a:t>
            </a:r>
          </a:p>
          <a:p>
            <a:pPr marL="0" indent="0">
              <a:buNone/>
            </a:pPr>
            <a:endParaRPr lang="id-ID" dirty="0"/>
          </a:p>
          <a:p>
            <a:r>
              <a:rPr lang="id-ID" dirty="0"/>
              <a:t>Buatlah kesepakatan bersama anak mengenai apa yang boleh dan tidak bolehdilakukannya dengan komputer.</a:t>
            </a:r>
          </a:p>
        </p:txBody>
      </p:sp>
    </p:spTree>
    <p:extLst>
      <p:ext uri="{BB962C8B-B14F-4D97-AF65-F5344CB8AC3E}">
        <p14:creationId xmlns:p14="http://schemas.microsoft.com/office/powerpoint/2010/main" val="21639244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Komponen Komputer</a:t>
            </a:r>
          </a:p>
        </p:txBody>
      </p:sp>
      <p:sp>
        <p:nvSpPr>
          <p:cNvPr id="3" name="Content Placeholder 2"/>
          <p:cNvSpPr>
            <a:spLocks noGrp="1"/>
          </p:cNvSpPr>
          <p:nvPr>
            <p:ph idx="1"/>
          </p:nvPr>
        </p:nvSpPr>
        <p:spPr/>
        <p:txBody>
          <a:bodyPr/>
          <a:lstStyle/>
          <a:p>
            <a:r>
              <a:rPr lang="id-ID" dirty="0"/>
              <a:t>Software</a:t>
            </a:r>
          </a:p>
          <a:p>
            <a:r>
              <a:rPr lang="id-ID" dirty="0"/>
              <a:t>Hardware</a:t>
            </a:r>
          </a:p>
          <a:p>
            <a:r>
              <a:rPr lang="id-ID" dirty="0"/>
              <a:t>Brainware</a:t>
            </a:r>
          </a:p>
        </p:txBody>
      </p:sp>
    </p:spTree>
    <p:extLst>
      <p:ext uri="{BB962C8B-B14F-4D97-AF65-F5344CB8AC3E}">
        <p14:creationId xmlns:p14="http://schemas.microsoft.com/office/powerpoint/2010/main" val="1386904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Jenis Jenis Perangkat Pengolah Data</a:t>
            </a:r>
          </a:p>
        </p:txBody>
      </p:sp>
      <p:sp>
        <p:nvSpPr>
          <p:cNvPr id="3" name="Content Placeholder 2"/>
          <p:cNvSpPr>
            <a:spLocks noGrp="1"/>
          </p:cNvSpPr>
          <p:nvPr>
            <p:ph idx="1"/>
          </p:nvPr>
        </p:nvSpPr>
        <p:spPr/>
        <p:txBody>
          <a:bodyPr/>
          <a:lstStyle/>
          <a:p>
            <a:pPr marL="0" indent="0">
              <a:buNone/>
            </a:pPr>
            <a:r>
              <a:rPr lang="id-ID" dirty="0"/>
              <a:t>1. Peralatan manual: yaitu peralatan pengolahan data yang sangat sederhana, dan</a:t>
            </a:r>
          </a:p>
          <a:p>
            <a:pPr marL="0" indent="0">
              <a:buNone/>
            </a:pPr>
            <a:r>
              <a:rPr lang="id-ID" dirty="0"/>
              <a:t>faktorterpenting dalam pemakaian alat adalah menggunakan tenaga tangan</a:t>
            </a:r>
          </a:p>
          <a:p>
            <a:pPr marL="0" indent="0">
              <a:buNone/>
            </a:pPr>
            <a:r>
              <a:rPr lang="id-ID" dirty="0"/>
              <a:t>manusia</a:t>
            </a:r>
          </a:p>
          <a:p>
            <a:pPr marL="0" indent="0">
              <a:buNone/>
            </a:pPr>
            <a:r>
              <a:rPr lang="id-ID" dirty="0"/>
              <a:t>2. Peralatan Mekanik: yaitu peralatan yang sudah berbentuk mekanik yang</a:t>
            </a:r>
          </a:p>
          <a:p>
            <a:pPr marL="0" indent="0">
              <a:buNone/>
            </a:pPr>
            <a:r>
              <a:rPr lang="id-ID" dirty="0"/>
              <a:t>digerakkan dengantangan secara manual</a:t>
            </a:r>
          </a:p>
        </p:txBody>
      </p:sp>
    </p:spTree>
    <p:extLst>
      <p:ext uri="{BB962C8B-B14F-4D97-AF65-F5344CB8AC3E}">
        <p14:creationId xmlns:p14="http://schemas.microsoft.com/office/powerpoint/2010/main" val="1324601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2AF8F-AF57-4CEF-A505-7B12EBF05568}"/>
              </a:ext>
            </a:extLst>
          </p:cNvPr>
          <p:cNvSpPr>
            <a:spLocks noGrp="1"/>
          </p:cNvSpPr>
          <p:nvPr>
            <p:ph type="title"/>
          </p:nvPr>
        </p:nvSpPr>
        <p:spPr/>
        <p:txBody>
          <a:bodyPr>
            <a:normAutofit fontScale="90000"/>
          </a:bodyPr>
          <a:lstStyle/>
          <a:p>
            <a:br>
              <a:rPr lang="id-ID" dirty="0"/>
            </a:br>
            <a:r>
              <a:rPr lang="id-ID" dirty="0"/>
              <a:t>Hardware</a:t>
            </a:r>
            <a:br>
              <a:rPr lang="id-ID" dirty="0"/>
            </a:br>
            <a:endParaRPr lang="id-ID" dirty="0"/>
          </a:p>
        </p:txBody>
      </p:sp>
      <p:sp>
        <p:nvSpPr>
          <p:cNvPr id="3" name="Content Placeholder 2">
            <a:extLst>
              <a:ext uri="{FF2B5EF4-FFF2-40B4-BE49-F238E27FC236}">
                <a16:creationId xmlns:a16="http://schemas.microsoft.com/office/drawing/2014/main" id="{25C23C03-01EC-4E92-87DA-47857F0542ED}"/>
              </a:ext>
            </a:extLst>
          </p:cNvPr>
          <p:cNvSpPr>
            <a:spLocks noGrp="1"/>
          </p:cNvSpPr>
          <p:nvPr>
            <p:ph idx="1"/>
          </p:nvPr>
        </p:nvSpPr>
        <p:spPr/>
        <p:txBody>
          <a:bodyPr>
            <a:normAutofit fontScale="77500" lnSpcReduction="20000"/>
          </a:bodyPr>
          <a:lstStyle/>
          <a:p>
            <a:pPr marL="0" indent="0">
              <a:buNone/>
            </a:pPr>
            <a:r>
              <a:rPr lang="id-ID" dirty="0"/>
              <a:t>• Input/Output Device (I/O Device) Terdiri dari perangkat masukan dan keluaran,seperti keyboard dan printer.</a:t>
            </a:r>
          </a:p>
          <a:p>
            <a:pPr marL="0" indent="0">
              <a:buNone/>
            </a:pPr>
            <a:r>
              <a:rPr lang="id-ID" dirty="0"/>
              <a:t>• Storage Device (perangkat penyimpanan) Merupakan media untuk menyimpan dataseperti disket, harddisk, CD-I, flash disk dll.</a:t>
            </a:r>
          </a:p>
          <a:p>
            <a:pPr marL="0" indent="0">
              <a:buNone/>
            </a:pPr>
            <a:r>
              <a:rPr lang="id-ID" dirty="0"/>
              <a:t>• Monitor /Screen Monitor merupakan sarana untuk menampilkan apa yang kitaketikkan pada papan keyboard setelah diolah oleh prosesor. Monitor disebut jugadengan Visual Display Unit (VDU).</a:t>
            </a:r>
          </a:p>
          <a:p>
            <a:pPr marL="0" indent="0">
              <a:buNone/>
            </a:pPr>
            <a:r>
              <a:rPr lang="id-ID" dirty="0"/>
              <a:t>• Casing Unit adalah tempat dari semua peralatan komputer, baik itu motherboard,card,peripheral lain dan Central Procesing Unit (CPU).Casing unit ini disebut juga denganSystem Unit.</a:t>
            </a:r>
          </a:p>
          <a:p>
            <a:pPr marL="0" indent="0">
              <a:buNone/>
            </a:pPr>
            <a:r>
              <a:rPr lang="id-ID" dirty="0"/>
              <a:t>• Central Procesing Unit (CPU) adalah salah satu bagian komputer yang paling penting,karena jenis prosesor menentukan pula jenis komputer. Baik tidaknya suatu komputer,jenis komputer, harga komputer, ditentukan terutama oleh jenis prosesornya.Semakincanggih prosesor komputer, maka kemampuannya akan semakin baik dan biasanyaharganya akan semakin mahal.</a:t>
            </a:r>
          </a:p>
        </p:txBody>
      </p:sp>
    </p:spTree>
    <p:extLst>
      <p:ext uri="{BB962C8B-B14F-4D97-AF65-F5344CB8AC3E}">
        <p14:creationId xmlns:p14="http://schemas.microsoft.com/office/powerpoint/2010/main" val="41061070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47ADD-5365-48D8-BED1-406E1AF0A040}"/>
              </a:ext>
            </a:extLst>
          </p:cNvPr>
          <p:cNvSpPr>
            <a:spLocks noGrp="1"/>
          </p:cNvSpPr>
          <p:nvPr>
            <p:ph type="title"/>
          </p:nvPr>
        </p:nvSpPr>
        <p:spPr/>
        <p:txBody>
          <a:bodyPr/>
          <a:lstStyle/>
          <a:p>
            <a:r>
              <a:rPr lang="id-ID" dirty="0"/>
              <a:t>Software</a:t>
            </a:r>
          </a:p>
        </p:txBody>
      </p:sp>
      <p:sp>
        <p:nvSpPr>
          <p:cNvPr id="3" name="Content Placeholder 2">
            <a:extLst>
              <a:ext uri="{FF2B5EF4-FFF2-40B4-BE49-F238E27FC236}">
                <a16:creationId xmlns:a16="http://schemas.microsoft.com/office/drawing/2014/main" id="{468BCCC5-C1AD-44D1-9E5F-F850EC1D9CF8}"/>
              </a:ext>
            </a:extLst>
          </p:cNvPr>
          <p:cNvSpPr>
            <a:spLocks noGrp="1"/>
          </p:cNvSpPr>
          <p:nvPr>
            <p:ph idx="1"/>
          </p:nvPr>
        </p:nvSpPr>
        <p:spPr/>
        <p:txBody>
          <a:bodyPr>
            <a:normAutofit fontScale="92500" lnSpcReduction="10000"/>
          </a:bodyPr>
          <a:lstStyle/>
          <a:p>
            <a:r>
              <a:rPr lang="id-ID" dirty="0"/>
              <a:t>Sistem Operasi, seperti DOS, Unix, Linux, Novell, OS/2, Windows, Adalah software yang berfungsi untuk mengaktifkan seluruh perangkat yang terpasang pada komputersehingga masing-masingnya dapat saling berkomunikasi. Tanpa ada sistem operasi maka komputer tak dapat difungsikan sama sekali.</a:t>
            </a:r>
          </a:p>
          <a:p>
            <a:r>
              <a:rPr lang="id-ID" dirty="0"/>
              <a:t>Program Utility, seperti Norton Utility, Scandisk, PC Tools, dll. Program utility berfungsi untuk membantu atau mengisi kekurangan/kelemahan dari system operasi,misalnya PC Tools dapat melakukan perintah format sebagaimana DOS, tapi PCTools mampu memberikan keterang dan animasi yang bagus dalam prosespemformatan. File yang telah dihapus oleh DOS tidak dapat dikembalikan lagi tapidengan program bantu hal ini dapat dilakukan.</a:t>
            </a:r>
          </a:p>
        </p:txBody>
      </p:sp>
    </p:spTree>
    <p:extLst>
      <p:ext uri="{BB962C8B-B14F-4D97-AF65-F5344CB8AC3E}">
        <p14:creationId xmlns:p14="http://schemas.microsoft.com/office/powerpoint/2010/main" val="9617151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93817-275C-45F8-B25C-3036D9DC33C3}"/>
              </a:ext>
            </a:extLst>
          </p:cNvPr>
          <p:cNvSpPr>
            <a:spLocks noGrp="1"/>
          </p:cNvSpPr>
          <p:nvPr>
            <p:ph type="title"/>
          </p:nvPr>
        </p:nvSpPr>
        <p:spPr/>
        <p:txBody>
          <a:bodyPr/>
          <a:lstStyle/>
          <a:p>
            <a:r>
              <a:rPr lang="id-ID" dirty="0"/>
              <a:t>Software(2)</a:t>
            </a:r>
          </a:p>
        </p:txBody>
      </p:sp>
      <p:sp>
        <p:nvSpPr>
          <p:cNvPr id="3" name="Content Placeholder 2">
            <a:extLst>
              <a:ext uri="{FF2B5EF4-FFF2-40B4-BE49-F238E27FC236}">
                <a16:creationId xmlns:a16="http://schemas.microsoft.com/office/drawing/2014/main" id="{1189CE89-5438-47A7-8097-548FED25B4E4}"/>
              </a:ext>
            </a:extLst>
          </p:cNvPr>
          <p:cNvSpPr>
            <a:spLocks noGrp="1"/>
          </p:cNvSpPr>
          <p:nvPr>
            <p:ph idx="1"/>
          </p:nvPr>
        </p:nvSpPr>
        <p:spPr/>
        <p:txBody>
          <a:bodyPr>
            <a:normAutofit/>
          </a:bodyPr>
          <a:lstStyle/>
          <a:p>
            <a:r>
              <a:rPr lang="id-ID" sz="2400" b="0" i="0" u="none" strike="noStrike" baseline="0" dirty="0">
                <a:latin typeface="Times New Roman" panose="02020603050405020304" pitchFamily="18" charset="0"/>
              </a:rPr>
              <a:t>Program Aplikasi, seperti GL, MYOB, Payroll dll. Merupakan program yang khususmelakukan suatu pekerjaan tertentu, seperti program gaji pada suatu perusahaan. </a:t>
            </a:r>
            <a:r>
              <a:rPr lang="sv-SE" sz="2400" b="0" i="0" u="none" strike="noStrike" baseline="0" dirty="0">
                <a:latin typeface="Times New Roman" panose="02020603050405020304" pitchFamily="18" charset="0"/>
              </a:rPr>
              <a:t>Maka</a:t>
            </a:r>
            <a:r>
              <a:rPr lang="id-ID" sz="2400" b="0" i="0" u="none" strike="noStrike" baseline="0" dirty="0">
                <a:latin typeface="Times New Roman" panose="02020603050405020304" pitchFamily="18" charset="0"/>
              </a:rPr>
              <a:t> </a:t>
            </a:r>
            <a:r>
              <a:rPr lang="sv-SE" sz="2400" b="0" i="0" u="none" strike="noStrike" baseline="0" dirty="0">
                <a:latin typeface="Times New Roman" panose="02020603050405020304" pitchFamily="18" charset="0"/>
              </a:rPr>
              <a:t>program ini hanya digunakan oleh bagian keuangan saja tidak dapat digunakan</a:t>
            </a:r>
            <a:r>
              <a:rPr lang="id-ID" sz="2400" b="0" i="0" u="none" strike="noStrike" baseline="0" dirty="0">
                <a:latin typeface="Times New Roman" panose="02020603050405020304" pitchFamily="18" charset="0"/>
              </a:rPr>
              <a:t> olehdepartemen yang lain. Biasanya program aplikasi ini dibuat oleh seorang programmer komputer sesuai dengan permintaan / kebutuhan seseorang / lembaga/ perusahaan guna keperluan internnya.</a:t>
            </a:r>
          </a:p>
          <a:p>
            <a:r>
              <a:rPr lang="id-ID" sz="2400" dirty="0"/>
              <a:t>Program Paket, seperti Microsofr office, Adobe fotoshop, macromedia studio, openoffice dll Adalah program yang disusun sedemikian rupa sehingga dapat digunakan olehbanyak orang dengan berbagai kepentingan. Seperti MS-office, dapat digunakan olehdepartemen keuangan untuk membuat nota, atau bagian administrasi untuk membuatsurat penawaran dan lain sebagainya.</a:t>
            </a:r>
          </a:p>
        </p:txBody>
      </p:sp>
    </p:spTree>
    <p:extLst>
      <p:ext uri="{BB962C8B-B14F-4D97-AF65-F5344CB8AC3E}">
        <p14:creationId xmlns:p14="http://schemas.microsoft.com/office/powerpoint/2010/main" val="2588340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83D49-D6D4-4608-A9A7-55B37F5436BF}"/>
              </a:ext>
            </a:extLst>
          </p:cNvPr>
          <p:cNvSpPr>
            <a:spLocks noGrp="1"/>
          </p:cNvSpPr>
          <p:nvPr>
            <p:ph type="title"/>
          </p:nvPr>
        </p:nvSpPr>
        <p:spPr/>
        <p:txBody>
          <a:bodyPr/>
          <a:lstStyle/>
          <a:p>
            <a:r>
              <a:rPr lang="id-ID" dirty="0"/>
              <a:t>Software(3)</a:t>
            </a:r>
          </a:p>
        </p:txBody>
      </p:sp>
      <p:sp>
        <p:nvSpPr>
          <p:cNvPr id="3" name="Content Placeholder 2">
            <a:extLst>
              <a:ext uri="{FF2B5EF4-FFF2-40B4-BE49-F238E27FC236}">
                <a16:creationId xmlns:a16="http://schemas.microsoft.com/office/drawing/2014/main" id="{5D1FF18D-3A75-475F-AAEB-79FA7B475608}"/>
              </a:ext>
            </a:extLst>
          </p:cNvPr>
          <p:cNvSpPr>
            <a:spLocks noGrp="1"/>
          </p:cNvSpPr>
          <p:nvPr>
            <p:ph idx="1"/>
          </p:nvPr>
        </p:nvSpPr>
        <p:spPr/>
        <p:txBody>
          <a:bodyPr>
            <a:normAutofit fontScale="62500" lnSpcReduction="20000"/>
          </a:bodyPr>
          <a:lstStyle/>
          <a:p>
            <a:pPr marL="0" indent="0">
              <a:buNone/>
            </a:pPr>
            <a:r>
              <a:rPr lang="id-ID" dirty="0"/>
              <a:t>• Bahasa Pemrograman, PHP, ASP, dBase, Visual Basic, dll.Merupakan software yangkhusus digunakan untuk membuat program komputer, apakah itu sistem operasi,program paket dll. Bahasa Pemrograman ini biasanya dibagi atas 3 tingkatan, yaitu ;</a:t>
            </a:r>
          </a:p>
          <a:p>
            <a:pPr marL="0" indent="0">
              <a:buNone/>
            </a:pPr>
            <a:r>
              <a:rPr lang="id-ID" dirty="0"/>
              <a:t>• Low Level Language, bahasa pemrograman generasi pertama,bahasa</a:t>
            </a:r>
          </a:p>
          <a:p>
            <a:pPr marL="0" indent="0">
              <a:buNone/>
            </a:pPr>
            <a:r>
              <a:rPr lang="id-ID" dirty="0"/>
              <a:t>pemrograman jenis ini sangat sulit dimengerti karena instruksinya</a:t>
            </a:r>
          </a:p>
          <a:p>
            <a:pPr marL="0" indent="0">
              <a:buNone/>
            </a:pPr>
            <a:r>
              <a:rPr lang="id-ID" dirty="0"/>
              <a:t>menggunakanbahasa mesin. Biasanya yang mengerti hanyalah pembuatnya saja.</a:t>
            </a:r>
          </a:p>
          <a:p>
            <a:pPr marL="0" indent="0">
              <a:buNone/>
            </a:pPr>
            <a:r>
              <a:rPr lang="id-ID" dirty="0"/>
              <a:t>• Midle Level Language, merupakan bahasa pemrograman tingkat menengahdimana penggunaan instruksi sudah mendekati bahasa sehari-hari, walaupun</a:t>
            </a:r>
          </a:p>
          <a:p>
            <a:pPr marL="0" indent="0">
              <a:buNone/>
            </a:pPr>
            <a:r>
              <a:rPr lang="id-ID" dirty="0"/>
              <a:t>begitu masih sulit untuk di mengerti karena banyak menggunakansingkatansingakatan</a:t>
            </a:r>
          </a:p>
          <a:p>
            <a:pPr marL="0" indent="0">
              <a:buNone/>
            </a:pPr>
            <a:r>
              <a:rPr lang="id-ID" dirty="0"/>
              <a:t>seperti STO artinya simpan (singkatan dari STORE) danMOV artinya pindah</a:t>
            </a:r>
          </a:p>
          <a:p>
            <a:pPr marL="0" indent="0">
              <a:buNone/>
            </a:pPr>
            <a:r>
              <a:rPr lang="id-ID" dirty="0"/>
              <a:t>(singkatan dari MOVE).Yang tergolong kedalam bahasaini adalah Assembler, ForTran</a:t>
            </a:r>
          </a:p>
          <a:p>
            <a:pPr marL="0" indent="0">
              <a:buNone/>
            </a:pPr>
            <a:r>
              <a:rPr lang="id-ID" dirty="0"/>
              <a:t>• High Level Language, merupakan bahasa tingkat tinggi yang mempunyai cirri</a:t>
            </a:r>
          </a:p>
          <a:p>
            <a:pPr marL="0" indent="0">
              <a:buNone/>
            </a:pPr>
            <a:r>
              <a:rPr lang="id-ID" dirty="0"/>
              <a:t>mudah dimengerti, karena menggunakan bahasa sehari-hari, seperti BASIC,dBase,</a:t>
            </a:r>
          </a:p>
          <a:p>
            <a:pPr marL="0" indent="0">
              <a:buNone/>
            </a:pPr>
            <a:r>
              <a:rPr lang="id-ID" dirty="0"/>
              <a:t>Visual Basic, VB.Net dll.</a:t>
            </a:r>
          </a:p>
        </p:txBody>
      </p:sp>
    </p:spTree>
    <p:extLst>
      <p:ext uri="{BB962C8B-B14F-4D97-AF65-F5344CB8AC3E}">
        <p14:creationId xmlns:p14="http://schemas.microsoft.com/office/powerpoint/2010/main" val="39102453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01871-2B19-44F7-AB3B-BD7ABB78F6AC}"/>
              </a:ext>
            </a:extLst>
          </p:cNvPr>
          <p:cNvSpPr>
            <a:spLocks noGrp="1"/>
          </p:cNvSpPr>
          <p:nvPr>
            <p:ph type="title"/>
          </p:nvPr>
        </p:nvSpPr>
        <p:spPr/>
        <p:txBody>
          <a:bodyPr/>
          <a:lstStyle/>
          <a:p>
            <a:r>
              <a:rPr lang="id-ID" dirty="0"/>
              <a:t>Brainware(User)</a:t>
            </a:r>
          </a:p>
        </p:txBody>
      </p:sp>
      <p:sp>
        <p:nvSpPr>
          <p:cNvPr id="3" name="Content Placeholder 2">
            <a:extLst>
              <a:ext uri="{FF2B5EF4-FFF2-40B4-BE49-F238E27FC236}">
                <a16:creationId xmlns:a16="http://schemas.microsoft.com/office/drawing/2014/main" id="{E6E59D63-CB77-47E5-B8DF-9EDD0F15762D}"/>
              </a:ext>
            </a:extLst>
          </p:cNvPr>
          <p:cNvSpPr>
            <a:spLocks noGrp="1"/>
          </p:cNvSpPr>
          <p:nvPr>
            <p:ph idx="1"/>
          </p:nvPr>
        </p:nvSpPr>
        <p:spPr/>
        <p:txBody>
          <a:bodyPr/>
          <a:lstStyle/>
          <a:p>
            <a:pPr marL="0" indent="0">
              <a:buNone/>
            </a:pPr>
            <a:r>
              <a:rPr lang="id-ID" dirty="0"/>
              <a:t>User adalah personel-personel yang terlibat langsung dalam pemakaian</a:t>
            </a:r>
          </a:p>
          <a:p>
            <a:pPr marL="0" indent="0">
              <a:buNone/>
            </a:pPr>
            <a:r>
              <a:rPr lang="id-ID" dirty="0"/>
              <a:t>komputer,sepertiSistem analis, programmer, operator, user, dll. Pada organisasi yang cukup besar, masalahkomputerisasi biasanya ditangani oleh bagian khusus yang dikenal dengan bagian EDP(Electronic Data Processing), atau sering disebut dengan EDP Departemen, yang dikepalaioleh seorang Manager EDP.</a:t>
            </a:r>
          </a:p>
        </p:txBody>
      </p:sp>
    </p:spTree>
    <p:extLst>
      <p:ext uri="{BB962C8B-B14F-4D97-AF65-F5344CB8AC3E}">
        <p14:creationId xmlns:p14="http://schemas.microsoft.com/office/powerpoint/2010/main" val="3191548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Jenis Jenis Perangkat Pengolah Data(2)</a:t>
            </a:r>
          </a:p>
        </p:txBody>
      </p:sp>
      <p:sp>
        <p:nvSpPr>
          <p:cNvPr id="3" name="Content Placeholder 2"/>
          <p:cNvSpPr>
            <a:spLocks noGrp="1"/>
          </p:cNvSpPr>
          <p:nvPr>
            <p:ph idx="1"/>
          </p:nvPr>
        </p:nvSpPr>
        <p:spPr/>
        <p:txBody>
          <a:bodyPr>
            <a:normAutofit/>
          </a:bodyPr>
          <a:lstStyle/>
          <a:p>
            <a:pPr marL="0" indent="0">
              <a:buNone/>
            </a:pPr>
            <a:r>
              <a:rPr lang="id-ID" sz="4000" dirty="0"/>
              <a:t>3. Peralatan Mekanik Elektronik: Peralatan mekanik yang digerakkan secara</a:t>
            </a:r>
          </a:p>
          <a:p>
            <a:pPr marL="0" indent="0">
              <a:buNone/>
            </a:pPr>
            <a:r>
              <a:rPr lang="id-ID" sz="4000" dirty="0"/>
              <a:t>otomatis olehmotor elektronik</a:t>
            </a:r>
          </a:p>
          <a:p>
            <a:pPr marL="0" indent="0">
              <a:buNone/>
            </a:pPr>
            <a:r>
              <a:rPr lang="id-ID" sz="4000" dirty="0"/>
              <a:t>4. Peralatan Elektronik: Peralatan yang bekerjanya secara elektronik penuh</a:t>
            </a:r>
          </a:p>
          <a:p>
            <a:pPr marL="0" indent="0">
              <a:buNone/>
            </a:pPr>
            <a:r>
              <a:rPr lang="id-ID" sz="4000" dirty="0"/>
              <a:t>Universitas Indonesia</a:t>
            </a:r>
          </a:p>
        </p:txBody>
      </p:sp>
    </p:spTree>
    <p:extLst>
      <p:ext uri="{BB962C8B-B14F-4D97-AF65-F5344CB8AC3E}">
        <p14:creationId xmlns:p14="http://schemas.microsoft.com/office/powerpoint/2010/main" val="1372588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Perjalanan computer dari masa ke masa</a:t>
            </a:r>
            <a:endParaRPr lang="id-ID" dirty="0"/>
          </a:p>
        </p:txBody>
      </p:sp>
      <p:sp>
        <p:nvSpPr>
          <p:cNvPr id="3" name="Content Placeholder 2"/>
          <p:cNvSpPr>
            <a:spLocks noGrp="1"/>
          </p:cNvSpPr>
          <p:nvPr>
            <p:ph idx="1"/>
          </p:nvPr>
        </p:nvSpPr>
        <p:spPr/>
        <p:txBody>
          <a:bodyPr/>
          <a:lstStyle/>
          <a:p>
            <a:r>
              <a:rPr lang="id-ID" dirty="0"/>
              <a:t>Tahun 1946,ENIAC ---- Tabung Hampa</a:t>
            </a:r>
          </a:p>
          <a:p>
            <a:r>
              <a:rPr lang="id-ID" dirty="0"/>
              <a:t>Tahun 1947 ----- Transistor</a:t>
            </a:r>
          </a:p>
          <a:p>
            <a:r>
              <a:rPr lang="id-ID" dirty="0"/>
              <a:t>Tahun 1959,Jack Kilby menggunakan apa yang disebut dengan IC (integrated Circuit)</a:t>
            </a:r>
          </a:p>
          <a:p>
            <a:r>
              <a:rPr lang="id-ID" dirty="0"/>
              <a:t>Tahun 1970,diciptakan microprosesor</a:t>
            </a:r>
          </a:p>
          <a:p>
            <a:r>
              <a:rPr lang="id-ID" dirty="0"/>
              <a:t>Microprosesor Berkembang hingga sekarang</a:t>
            </a:r>
          </a:p>
        </p:txBody>
      </p:sp>
    </p:spTree>
    <p:extLst>
      <p:ext uri="{BB962C8B-B14F-4D97-AF65-F5344CB8AC3E}">
        <p14:creationId xmlns:p14="http://schemas.microsoft.com/office/powerpoint/2010/main" val="1048719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Manfaat Komputer dalam kehidupan sehari-hari</a:t>
            </a:r>
          </a:p>
        </p:txBody>
      </p:sp>
      <p:sp>
        <p:nvSpPr>
          <p:cNvPr id="3" name="Content Placeholder 2"/>
          <p:cNvSpPr>
            <a:spLocks noGrp="1"/>
          </p:cNvSpPr>
          <p:nvPr>
            <p:ph idx="1"/>
          </p:nvPr>
        </p:nvSpPr>
        <p:spPr/>
        <p:txBody>
          <a:bodyPr/>
          <a:lstStyle/>
          <a:p>
            <a:pPr marL="514350" indent="-514350">
              <a:buAutoNum type="arabicPeriod"/>
            </a:pPr>
            <a:r>
              <a:rPr lang="id-ID" dirty="0"/>
              <a:t>Di Bidang Pendidikan </a:t>
            </a:r>
          </a:p>
          <a:p>
            <a:r>
              <a:rPr lang="id-ID" dirty="0"/>
              <a:t>Dengan adanya komputer mempermudah bagi pegawai administrasi sekolah untuk membuatkurikulum pengajaran , jadwal pelajaran sekolah, membuat daftar nama siswa, membuat daftarnilai siswa , membuat absen siswa , membuat perhitungan gaji pegawai dan membuatperencanaan pengajaran bagi guru-guru sekolah.</a:t>
            </a:r>
          </a:p>
          <a:p>
            <a:r>
              <a:rPr lang="id-ID" dirty="0"/>
              <a:t>Dalam pengajaran : slide presentasi, video pembelajaran, bahan pembelajaran, dsb</a:t>
            </a:r>
          </a:p>
        </p:txBody>
      </p:sp>
    </p:spTree>
    <p:extLst>
      <p:ext uri="{BB962C8B-B14F-4D97-AF65-F5344CB8AC3E}">
        <p14:creationId xmlns:p14="http://schemas.microsoft.com/office/powerpoint/2010/main" val="171637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5ACA3-88D9-4FA6-8A06-4633CA9C9F43}"/>
              </a:ext>
            </a:extLst>
          </p:cNvPr>
          <p:cNvSpPr>
            <a:spLocks noGrp="1"/>
          </p:cNvSpPr>
          <p:nvPr>
            <p:ph type="title"/>
          </p:nvPr>
        </p:nvSpPr>
        <p:spPr/>
        <p:txBody>
          <a:bodyPr/>
          <a:lstStyle/>
          <a:p>
            <a:r>
              <a:rPr lang="id-ID" dirty="0"/>
              <a:t>Manfaat Komputer dalam kehidupan sehari-hari (2)</a:t>
            </a:r>
          </a:p>
        </p:txBody>
      </p:sp>
      <p:sp>
        <p:nvSpPr>
          <p:cNvPr id="3" name="Content Placeholder 2">
            <a:extLst>
              <a:ext uri="{FF2B5EF4-FFF2-40B4-BE49-F238E27FC236}">
                <a16:creationId xmlns:a16="http://schemas.microsoft.com/office/drawing/2014/main" id="{816A3850-9E39-4EBB-91AD-ADCEF9D3B2A2}"/>
              </a:ext>
            </a:extLst>
          </p:cNvPr>
          <p:cNvSpPr>
            <a:spLocks noGrp="1"/>
          </p:cNvSpPr>
          <p:nvPr>
            <p:ph idx="1"/>
          </p:nvPr>
        </p:nvSpPr>
        <p:spPr/>
        <p:txBody>
          <a:bodyPr>
            <a:normAutofit fontScale="92500"/>
          </a:bodyPr>
          <a:lstStyle/>
          <a:p>
            <a:pPr marL="0" indent="0">
              <a:buNone/>
            </a:pPr>
            <a:r>
              <a:rPr lang="id-ID" dirty="0"/>
              <a:t>2. Dibidang Kesehatan</a:t>
            </a:r>
          </a:p>
          <a:p>
            <a:pPr marL="0" indent="0">
              <a:buNone/>
            </a:pPr>
            <a:r>
              <a:rPr lang="id-ID" dirty="0"/>
              <a:t>Mempermudah Dokter dan Perawat dalam memonitor kesehatan pasien monitor detakjantung pasien lewat monitor komputer, aliran darah , memeriksa organ dalam pasien dengansinar X, Membuat rekam medik dsb.</a:t>
            </a:r>
          </a:p>
          <a:p>
            <a:pPr marL="0" indent="0">
              <a:buNone/>
            </a:pPr>
            <a:r>
              <a:rPr lang="id-ID" dirty="0"/>
              <a:t>3. Bidang Transportasi</a:t>
            </a:r>
          </a:p>
          <a:p>
            <a:pPr marL="0" indent="0">
              <a:buNone/>
            </a:pPr>
            <a:r>
              <a:rPr lang="id-ID" dirty="0"/>
              <a:t>Dengan komputer semua jadwal dan jalur penerbangan yang transit dibandara bisa di Program dan dijadwalkan dengan komputer. Untuk menerbangkan sendiri pesawat dilengkapi dengan peralatan komputer. Bahkan setelah mencapai ketinggian tertentu pesawat bisa di terbangkan otomatis dengan pilot otomatis yang sudah diprogram di dalam komputer.</a:t>
            </a:r>
          </a:p>
        </p:txBody>
      </p:sp>
    </p:spTree>
    <p:extLst>
      <p:ext uri="{BB962C8B-B14F-4D97-AF65-F5344CB8AC3E}">
        <p14:creationId xmlns:p14="http://schemas.microsoft.com/office/powerpoint/2010/main" val="124581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17493-618B-4E57-A49E-A46C4EBE49CD}"/>
              </a:ext>
            </a:extLst>
          </p:cNvPr>
          <p:cNvSpPr>
            <a:spLocks noGrp="1"/>
          </p:cNvSpPr>
          <p:nvPr>
            <p:ph type="title"/>
          </p:nvPr>
        </p:nvSpPr>
        <p:spPr/>
        <p:txBody>
          <a:bodyPr/>
          <a:lstStyle/>
          <a:p>
            <a:r>
              <a:rPr lang="id-ID" dirty="0"/>
              <a:t>Manfaat Komputer dalam kehidupan sehari-hari (3)</a:t>
            </a:r>
          </a:p>
        </p:txBody>
      </p:sp>
      <p:sp>
        <p:nvSpPr>
          <p:cNvPr id="3" name="Content Placeholder 2">
            <a:extLst>
              <a:ext uri="{FF2B5EF4-FFF2-40B4-BE49-F238E27FC236}">
                <a16:creationId xmlns:a16="http://schemas.microsoft.com/office/drawing/2014/main" id="{07FCA4F9-776D-4E3F-B810-1CB7C432616B}"/>
              </a:ext>
            </a:extLst>
          </p:cNvPr>
          <p:cNvSpPr>
            <a:spLocks noGrp="1"/>
          </p:cNvSpPr>
          <p:nvPr>
            <p:ph idx="1"/>
          </p:nvPr>
        </p:nvSpPr>
        <p:spPr/>
        <p:txBody>
          <a:bodyPr>
            <a:normAutofit fontScale="85000" lnSpcReduction="10000"/>
          </a:bodyPr>
          <a:lstStyle/>
          <a:p>
            <a:pPr marL="0" indent="0">
              <a:buNone/>
            </a:pPr>
            <a:r>
              <a:rPr lang="sv-SE" dirty="0"/>
              <a:t>4. Bidang Jasa Pengiriman Barang</a:t>
            </a:r>
            <a:endParaRPr lang="id-ID" dirty="0"/>
          </a:p>
          <a:p>
            <a:pPr marL="0" indent="0">
              <a:buNone/>
            </a:pPr>
            <a:r>
              <a:rPr lang="id-ID" dirty="0"/>
              <a:t>Kantor Pos bisa mengirimkan dokumen pengiriman barang lebih cepat danakurat. Dengan adanya komputer dan internet orang tidak lagi menunggu berhari –hari menerima surat, cukup lewat email saja lebih cepat dalam sekejap , jadi dunia menjadi semakin sempit dalam arti bisa diakses sedemikian cepatnya.</a:t>
            </a:r>
          </a:p>
          <a:p>
            <a:pPr marL="0" indent="0">
              <a:buNone/>
            </a:pPr>
            <a:r>
              <a:rPr lang="id-ID" dirty="0"/>
              <a:t>5. Bidang industri Otomotif</a:t>
            </a:r>
          </a:p>
          <a:p>
            <a:pPr marL="0" indent="0">
              <a:buNone/>
            </a:pPr>
            <a:r>
              <a:rPr lang="id-ID" dirty="0"/>
              <a:t>Mobil-mobil di buat dari kerangka body, mesin, peralatan elektronik di pabrik</a:t>
            </a:r>
          </a:p>
          <a:p>
            <a:pPr marL="0" indent="0">
              <a:buNone/>
            </a:pPr>
            <a:r>
              <a:rPr lang="id-ID" dirty="0"/>
              <a:t>denganbantuan robot yang dikendalikan oleh komputer dengan leih akurat. Dengan</a:t>
            </a:r>
          </a:p>
          <a:p>
            <a:pPr marL="0" indent="0">
              <a:buNone/>
            </a:pPr>
            <a:r>
              <a:rPr lang="id-ID" dirty="0"/>
              <a:t>bantuankomputer pabrik-pabrik otomotif bisa memproduksi mobil dalam jumlah</a:t>
            </a:r>
          </a:p>
          <a:p>
            <a:pPr marL="0" indent="0">
              <a:buNone/>
            </a:pPr>
            <a:r>
              <a:rPr lang="id-ID" dirty="0"/>
              <a:t>ratusan perbulan,yang tidak mungkin dikerjakan secara manual dengan tenaga</a:t>
            </a:r>
          </a:p>
          <a:p>
            <a:pPr marL="0" indent="0">
              <a:buNone/>
            </a:pPr>
            <a:r>
              <a:rPr lang="id-ID" dirty="0"/>
              <a:t>manusia.</a:t>
            </a:r>
          </a:p>
        </p:txBody>
      </p:sp>
    </p:spTree>
    <p:extLst>
      <p:ext uri="{BB962C8B-B14F-4D97-AF65-F5344CB8AC3E}">
        <p14:creationId xmlns:p14="http://schemas.microsoft.com/office/powerpoint/2010/main" val="1982607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F7A1C-E53C-4389-A04E-8667E39F5680}"/>
              </a:ext>
            </a:extLst>
          </p:cNvPr>
          <p:cNvSpPr>
            <a:spLocks noGrp="1"/>
          </p:cNvSpPr>
          <p:nvPr>
            <p:ph type="title"/>
          </p:nvPr>
        </p:nvSpPr>
        <p:spPr/>
        <p:txBody>
          <a:bodyPr/>
          <a:lstStyle/>
          <a:p>
            <a:r>
              <a:rPr lang="id-ID" dirty="0"/>
              <a:t>Manfaat Komputer dalam kehidupan sehari-hari (4)</a:t>
            </a:r>
          </a:p>
        </p:txBody>
      </p:sp>
      <p:sp>
        <p:nvSpPr>
          <p:cNvPr id="3" name="Content Placeholder 2">
            <a:extLst>
              <a:ext uri="{FF2B5EF4-FFF2-40B4-BE49-F238E27FC236}">
                <a16:creationId xmlns:a16="http://schemas.microsoft.com/office/drawing/2014/main" id="{8B0AAB14-749D-41D3-806C-FAD288E7CDB9}"/>
              </a:ext>
            </a:extLst>
          </p:cNvPr>
          <p:cNvSpPr>
            <a:spLocks noGrp="1"/>
          </p:cNvSpPr>
          <p:nvPr>
            <p:ph idx="1"/>
          </p:nvPr>
        </p:nvSpPr>
        <p:spPr/>
        <p:txBody>
          <a:bodyPr>
            <a:normAutofit lnSpcReduction="10000"/>
          </a:bodyPr>
          <a:lstStyle/>
          <a:p>
            <a:pPr marL="0" indent="0" algn="l">
              <a:buNone/>
            </a:pPr>
            <a:r>
              <a:rPr lang="id-ID" sz="2200" b="0" i="0" u="none" strike="noStrike" baseline="0" dirty="0">
                <a:latin typeface="Times New Roman" panose="02020603050405020304" pitchFamily="18" charset="0"/>
              </a:rPr>
              <a:t>6. Bidang Jasa Konstruksi</a:t>
            </a:r>
          </a:p>
          <a:p>
            <a:pPr marL="0" indent="0" algn="l">
              <a:buNone/>
            </a:pPr>
            <a:r>
              <a:rPr lang="id-ID" sz="2200" b="0" i="0" u="none" strike="noStrike" baseline="0" dirty="0">
                <a:latin typeface="Times New Roman" panose="02020603050405020304" pitchFamily="18" charset="0"/>
              </a:rPr>
              <a:t>Dengan komputer para Insiyur dan Arsitek mendesain gambar konstruksi dengan pemodelandan perhitungan yang akurat, cepat dan tepat. Gambar kontruksi didesain menggunakan program CAD, sedangkan untuk perhitungan analisis dan penganalisa kekuatan menggunakanprogram SAP2000 atau STAD III yang dioperasikan dengan bantuan komputer.</a:t>
            </a:r>
          </a:p>
          <a:p>
            <a:pPr marL="0" indent="0" algn="l">
              <a:buNone/>
            </a:pPr>
            <a:r>
              <a:rPr lang="id-ID" sz="2200" dirty="0"/>
              <a:t>7. Bidang Jasa Percetakan</a:t>
            </a:r>
          </a:p>
          <a:p>
            <a:pPr marL="0" indent="0" algn="l">
              <a:buNone/>
            </a:pPr>
            <a:r>
              <a:rPr lang="id-ID" sz="2200" dirty="0"/>
              <a:t>Percetakan koran, majalah , buku-buku, semua dikerjakan dengan mesin yang dioperasikan oleh komputer sehingga dalam waktu singkat bisa mencetak buku atau majalah atau koran dalam jumlah ratusan bahkan jutaan exemplar, bisa menghematwaktu dan biaya, seandainyadikerjakan dengan manual oleh manusia, butuh berapa ribu orang untuk mengetik di kertaskoran dan perlu berapa lama untuk menyelesaikan, keburu berita menjadi basi dantidak up-to date lagi.</a:t>
            </a:r>
          </a:p>
          <a:p>
            <a:pPr marL="0" indent="0" algn="l">
              <a:buNone/>
            </a:pPr>
            <a:endParaRPr lang="id-ID" sz="2000" dirty="0"/>
          </a:p>
        </p:txBody>
      </p:sp>
    </p:spTree>
    <p:extLst>
      <p:ext uri="{BB962C8B-B14F-4D97-AF65-F5344CB8AC3E}">
        <p14:creationId xmlns:p14="http://schemas.microsoft.com/office/powerpoint/2010/main" val="1454277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B36A1-AAE2-433F-94F2-C2595793D515}"/>
              </a:ext>
            </a:extLst>
          </p:cNvPr>
          <p:cNvSpPr>
            <a:spLocks noGrp="1"/>
          </p:cNvSpPr>
          <p:nvPr>
            <p:ph type="title"/>
          </p:nvPr>
        </p:nvSpPr>
        <p:spPr/>
        <p:txBody>
          <a:bodyPr/>
          <a:lstStyle/>
          <a:p>
            <a:r>
              <a:rPr lang="id-ID" dirty="0"/>
              <a:t>Manfaat Komputer dalam kehidupan sehari-hari (5)</a:t>
            </a:r>
          </a:p>
        </p:txBody>
      </p:sp>
      <p:sp>
        <p:nvSpPr>
          <p:cNvPr id="3" name="Content Placeholder 2">
            <a:extLst>
              <a:ext uri="{FF2B5EF4-FFF2-40B4-BE49-F238E27FC236}">
                <a16:creationId xmlns:a16="http://schemas.microsoft.com/office/drawing/2014/main" id="{03DC935A-1005-4AC9-95DC-8EBA7AC52298}"/>
              </a:ext>
            </a:extLst>
          </p:cNvPr>
          <p:cNvSpPr>
            <a:spLocks noGrp="1"/>
          </p:cNvSpPr>
          <p:nvPr>
            <p:ph idx="1"/>
          </p:nvPr>
        </p:nvSpPr>
        <p:spPr/>
        <p:txBody>
          <a:bodyPr>
            <a:normAutofit/>
          </a:bodyPr>
          <a:lstStyle/>
          <a:p>
            <a:pPr marL="0" indent="0">
              <a:buNone/>
            </a:pPr>
            <a:r>
              <a:rPr lang="id-ID" dirty="0"/>
              <a:t>8. Bidang Industri Perfilman</a:t>
            </a:r>
          </a:p>
          <a:p>
            <a:pPr marL="0" indent="0">
              <a:buNone/>
            </a:pPr>
            <a:r>
              <a:rPr lang="id-ID" dirty="0"/>
              <a:t>Semua efek-efek di dunia akting , animasi, dan penyotingan adegan film semua di rekamdengan perangkat elektronik yang dihubungkan dengan komputer. Animasinya juga dikembangkan mempergunakan animasi yang dibuat dengan aplikasi komputer. Sebagai contohfilm-film Hollywood berjudul TITANIC itu sebenarnya tambahan animasi untukmenggambarkan kapal raksasa yang pecah dan tenggelam, sehingga tampak menjadi seolaholahmirip dengan kejadian nyata.</a:t>
            </a:r>
          </a:p>
          <a:p>
            <a:pPr marL="0" indent="0">
              <a:buNone/>
            </a:pPr>
            <a:endParaRPr lang="id-ID" dirty="0"/>
          </a:p>
        </p:txBody>
      </p:sp>
    </p:spTree>
    <p:extLst>
      <p:ext uri="{BB962C8B-B14F-4D97-AF65-F5344CB8AC3E}">
        <p14:creationId xmlns:p14="http://schemas.microsoft.com/office/powerpoint/2010/main" val="42057394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693</TotalTime>
  <Words>1804</Words>
  <Application>Microsoft Office PowerPoint</Application>
  <PresentationFormat>Widescreen</PresentationFormat>
  <Paragraphs>110</Paragraphs>
  <Slides>24</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24</vt:i4>
      </vt:variant>
    </vt:vector>
  </HeadingPairs>
  <TitlesOfParts>
    <vt:vector size="30" baseType="lpstr">
      <vt:lpstr>Arial</vt:lpstr>
      <vt:lpstr>Calibri</vt:lpstr>
      <vt:lpstr>Calibri Light</vt:lpstr>
      <vt:lpstr>Times New Roman</vt:lpstr>
      <vt:lpstr>Office Theme</vt:lpstr>
      <vt:lpstr>Custom Design</vt:lpstr>
      <vt:lpstr>Komputer &amp; Masyarakat</vt:lpstr>
      <vt:lpstr>Jenis Jenis Perangkat Pengolah Data</vt:lpstr>
      <vt:lpstr>Jenis Jenis Perangkat Pengolah Data(2)</vt:lpstr>
      <vt:lpstr>Perjalanan computer dari masa ke masa</vt:lpstr>
      <vt:lpstr>Manfaat Komputer dalam kehidupan sehari-hari</vt:lpstr>
      <vt:lpstr>Manfaat Komputer dalam kehidupan sehari-hari (2)</vt:lpstr>
      <vt:lpstr>Manfaat Komputer dalam kehidupan sehari-hari (3)</vt:lpstr>
      <vt:lpstr>Manfaat Komputer dalam kehidupan sehari-hari (4)</vt:lpstr>
      <vt:lpstr>Manfaat Komputer dalam kehidupan sehari-hari (5)</vt:lpstr>
      <vt:lpstr>Manfaat Komputer dalam kehidupan sehari-hari (6)</vt:lpstr>
      <vt:lpstr>Manfaat Komputer dalam kehidupan sehari-hari (7)</vt:lpstr>
      <vt:lpstr>Dampak Koputer Kepada Anak-anak</vt:lpstr>
      <vt:lpstr>Dampak Positip</vt:lpstr>
      <vt:lpstr>Dampak Positip(2)</vt:lpstr>
      <vt:lpstr>Dampak Negatip</vt:lpstr>
      <vt:lpstr>Dampak Negatip(2)</vt:lpstr>
      <vt:lpstr>Hal yang seharusnya dilakukan :</vt:lpstr>
      <vt:lpstr>Hal yang seharusnya dilakukan (2)</vt:lpstr>
      <vt:lpstr>Komponen Komputer</vt:lpstr>
      <vt:lpstr> Hardware </vt:lpstr>
      <vt:lpstr>Software</vt:lpstr>
      <vt:lpstr>Software(2)</vt:lpstr>
      <vt:lpstr>Software(3)</vt:lpstr>
      <vt:lpstr>Brainware(User)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Pengantar Akuntansi</dc:title>
  <dc:creator>Bagas Nuralim</dc:creator>
  <cp:lastModifiedBy>Admin</cp:lastModifiedBy>
  <cp:revision>38</cp:revision>
  <dcterms:created xsi:type="dcterms:W3CDTF">2021-08-03T05:39:13Z</dcterms:created>
  <dcterms:modified xsi:type="dcterms:W3CDTF">2022-03-27T10:34:56Z</dcterms:modified>
</cp:coreProperties>
</file>