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F8A"/>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varScale="1">
        <p:scale>
          <a:sx n="81" d="100"/>
          <a:sy n="81" d="100"/>
        </p:scale>
        <p:origin x="246"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D6AF-6DE1-42FB-997B-A1B16A3CD506}"/>
              </a:ext>
            </a:extLst>
          </p:cNvPr>
          <p:cNvSpPr>
            <a:spLocks noGrp="1"/>
          </p:cNvSpPr>
          <p:nvPr>
            <p:ph type="ctrTitle" hasCustomPrompt="1"/>
          </p:nvPr>
        </p:nvSpPr>
        <p:spPr>
          <a:xfrm>
            <a:off x="1524000" y="2304149"/>
            <a:ext cx="9144000" cy="1205814"/>
          </a:xfrm>
        </p:spPr>
        <p:txBody>
          <a:bodyPr anchor="b"/>
          <a:lstStyle>
            <a:lvl1pPr algn="ctr">
              <a:defRPr sz="6000"/>
            </a:lvl1pPr>
          </a:lstStyle>
          <a:p>
            <a:r>
              <a:rPr lang="en-US" dirty="0"/>
              <a:t>Nama </a:t>
            </a:r>
            <a:r>
              <a:rPr lang="en-US" dirty="0" err="1"/>
              <a:t>Matakuliah</a:t>
            </a:r>
            <a:endParaRPr lang="en-US" dirty="0"/>
          </a:p>
        </p:txBody>
      </p:sp>
      <p:sp>
        <p:nvSpPr>
          <p:cNvPr id="3" name="Subtitle 2">
            <a:extLst>
              <a:ext uri="{FF2B5EF4-FFF2-40B4-BE49-F238E27FC236}">
                <a16:creationId xmlns:a16="http://schemas.microsoft.com/office/drawing/2014/main" id="{3629F8DE-EC49-4FE5-B098-F66DA6C22C32}"/>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Sesi</a:t>
            </a:r>
            <a:r>
              <a:rPr lang="en-US" dirty="0"/>
              <a:t> </a:t>
            </a:r>
            <a:r>
              <a:rPr lang="en-US" dirty="0" err="1"/>
              <a:t>perkuliahan</a:t>
            </a:r>
            <a:endParaRPr lang="en-US" dirty="0"/>
          </a:p>
          <a:p>
            <a:r>
              <a:rPr lang="en-US" dirty="0" err="1"/>
              <a:t>Topik</a:t>
            </a:r>
            <a:r>
              <a:rPr lang="en-US" dirty="0"/>
              <a:t> </a:t>
            </a:r>
            <a:r>
              <a:rPr lang="en-US" dirty="0" err="1"/>
              <a:t>perkuliahan</a:t>
            </a:r>
            <a:endParaRPr lang="en-US" dirty="0"/>
          </a:p>
          <a:p>
            <a:r>
              <a:rPr lang="en-US" dirty="0" err="1"/>
              <a:t>Dosen</a:t>
            </a:r>
            <a:r>
              <a:rPr lang="en-US" dirty="0"/>
              <a:t> </a:t>
            </a:r>
            <a:r>
              <a:rPr lang="en-US" dirty="0" err="1"/>
              <a:t>pengajar</a:t>
            </a:r>
            <a:endParaRPr lang="en-US" dirty="0"/>
          </a:p>
        </p:txBody>
      </p:sp>
      <p:sp>
        <p:nvSpPr>
          <p:cNvPr id="4" name="Date Placeholder 3">
            <a:extLst>
              <a:ext uri="{FF2B5EF4-FFF2-40B4-BE49-F238E27FC236}">
                <a16:creationId xmlns:a16="http://schemas.microsoft.com/office/drawing/2014/main" id="{626EE5D6-7CBA-4DAD-9237-9EB2134F31FC}"/>
              </a:ext>
            </a:extLst>
          </p:cNvPr>
          <p:cNvSpPr>
            <a:spLocks noGrp="1"/>
          </p:cNvSpPr>
          <p:nvPr>
            <p:ph type="dt" sz="half" idx="10"/>
          </p:nvPr>
        </p:nvSpPr>
        <p:spPr/>
        <p:txBody>
          <a:bodyPr/>
          <a:lstStyle/>
          <a:p>
            <a:fld id="{9BD7AF12-223C-4122-A9CE-087E1CF4C3DE}" type="datetimeFigureOut">
              <a:rPr lang="en-US" smtClean="0"/>
              <a:t>3/29/2022</a:t>
            </a:fld>
            <a:endParaRPr lang="en-US"/>
          </a:p>
        </p:txBody>
      </p:sp>
      <p:sp>
        <p:nvSpPr>
          <p:cNvPr id="6" name="Slide Number Placeholder 5">
            <a:extLst>
              <a:ext uri="{FF2B5EF4-FFF2-40B4-BE49-F238E27FC236}">
                <a16:creationId xmlns:a16="http://schemas.microsoft.com/office/drawing/2014/main" id="{1F2AC570-5CFE-4E5B-B67A-31652C0162A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96F3EEB9-2982-4A8E-AB06-081E488DF71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36A113FA-94C5-490C-9576-5E24464ED862}"/>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23ABB454-6CB0-4FEF-A4E3-81B593C71E7C}"/>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
            <a:extLst>
              <a:ext uri="{FF2B5EF4-FFF2-40B4-BE49-F238E27FC236}">
                <a16:creationId xmlns:a16="http://schemas.microsoft.com/office/drawing/2014/main" id="{652CB397-4738-465C-8497-FB5A52195CAC}"/>
              </a:ext>
            </a:extLst>
          </p:cNvPr>
          <p:cNvSpPr>
            <a:spLocks/>
          </p:cNvSpPr>
          <p:nvPr userDrawn="1"/>
        </p:nvSpPr>
        <p:spPr bwMode="auto">
          <a:xfrm flipH="1">
            <a:off x="11808786" y="554321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3">
            <a:extLst>
              <a:ext uri="{FF2B5EF4-FFF2-40B4-BE49-F238E27FC236}">
                <a16:creationId xmlns:a16="http://schemas.microsoft.com/office/drawing/2014/main" id="{676E98A2-0DF2-4571-A0F5-196A61232785}"/>
              </a:ext>
            </a:extLst>
          </p:cNvPr>
          <p:cNvSpPr>
            <a:spLocks/>
          </p:cNvSpPr>
          <p:nvPr userDrawn="1"/>
        </p:nvSpPr>
        <p:spPr bwMode="auto">
          <a:xfrm flipH="1">
            <a:off x="11035534" y="6456526"/>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
            <a:extLst>
              <a:ext uri="{FF2B5EF4-FFF2-40B4-BE49-F238E27FC236}">
                <a16:creationId xmlns:a16="http://schemas.microsoft.com/office/drawing/2014/main" id="{3A688963-0BFD-49ED-8A06-536E391F1A07}"/>
              </a:ext>
            </a:extLst>
          </p:cNvPr>
          <p:cNvSpPr>
            <a:spLocks/>
          </p:cNvSpPr>
          <p:nvPr userDrawn="1"/>
        </p:nvSpPr>
        <p:spPr bwMode="auto">
          <a:xfrm flipH="1">
            <a:off x="11296794" y="5898089"/>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image1.png">
            <a:extLst>
              <a:ext uri="{FF2B5EF4-FFF2-40B4-BE49-F238E27FC236}">
                <a16:creationId xmlns:a16="http://schemas.microsoft.com/office/drawing/2014/main" id="{85563529-23D0-45F7-B6F2-7DD08B1174BF}"/>
              </a:ext>
            </a:extLst>
          </p:cNvPr>
          <p:cNvPicPr/>
          <p:nvPr userDrawn="1"/>
        </p:nvPicPr>
        <p:blipFill>
          <a:blip r:embed="rId2" cstate="print"/>
          <a:stretch>
            <a:fillRect/>
          </a:stretch>
        </p:blipFill>
        <p:spPr>
          <a:xfrm>
            <a:off x="5792159" y="640866"/>
            <a:ext cx="607682" cy="1096617"/>
          </a:xfrm>
          <a:prstGeom prst="rect">
            <a:avLst/>
          </a:prstGeom>
        </p:spPr>
      </p:pic>
      <p:sp>
        <p:nvSpPr>
          <p:cNvPr id="17" name="TextBox 16">
            <a:extLst>
              <a:ext uri="{FF2B5EF4-FFF2-40B4-BE49-F238E27FC236}">
                <a16:creationId xmlns:a16="http://schemas.microsoft.com/office/drawing/2014/main" id="{63CB838F-5A6C-42BA-AA79-D69A72B4AEFC}"/>
              </a:ext>
            </a:extLst>
          </p:cNvPr>
          <p:cNvSpPr txBox="1"/>
          <p:nvPr userDrawn="1"/>
        </p:nvSpPr>
        <p:spPr>
          <a:xfrm>
            <a:off x="4262511" y="1934817"/>
            <a:ext cx="3981157" cy="369332"/>
          </a:xfrm>
          <a:prstGeom prst="rect">
            <a:avLst/>
          </a:prstGeom>
          <a:noFill/>
        </p:spPr>
        <p:txBody>
          <a:bodyPr wrap="square" rtlCol="0">
            <a:spAutoFit/>
          </a:bodyPr>
          <a:lstStyle/>
          <a:p>
            <a:r>
              <a:rPr lang="en-US" dirty="0"/>
              <a:t>UNIVERSITAS INDONESIA MEMBANGUN</a:t>
            </a:r>
          </a:p>
        </p:txBody>
      </p:sp>
      <p:sp>
        <p:nvSpPr>
          <p:cNvPr id="20" name="Footer Placeholder 3">
            <a:extLst>
              <a:ext uri="{FF2B5EF4-FFF2-40B4-BE49-F238E27FC236}">
                <a16:creationId xmlns:a16="http://schemas.microsoft.com/office/drawing/2014/main" id="{FF7E2CF8-58A3-402D-AF7C-39F19AADAE5E}"/>
              </a:ext>
            </a:extLst>
          </p:cNvPr>
          <p:cNvSpPr>
            <a:spLocks noGrp="1"/>
          </p:cNvSpPr>
          <p:nvPr>
            <p:ph type="ftr" sz="quarter" idx="11"/>
          </p:nvPr>
        </p:nvSpPr>
        <p:spPr>
          <a:xfrm>
            <a:off x="4038600" y="6356350"/>
            <a:ext cx="4114800" cy="365125"/>
          </a:xfrm>
        </p:spPr>
        <p:txBody>
          <a:bodyPr/>
          <a:lstStyle/>
          <a:p>
            <a:r>
              <a:rPr lang="en-US" dirty="0"/>
              <a:t>Inaba.ac.id</a:t>
            </a:r>
          </a:p>
        </p:txBody>
      </p:sp>
      <p:sp>
        <p:nvSpPr>
          <p:cNvPr id="21" name="TextBox 20">
            <a:extLst>
              <a:ext uri="{FF2B5EF4-FFF2-40B4-BE49-F238E27FC236}">
                <a16:creationId xmlns:a16="http://schemas.microsoft.com/office/drawing/2014/main" id="{89D3FEEB-5AD5-4545-AA4B-EB635556C33E}"/>
              </a:ext>
            </a:extLst>
          </p:cNvPr>
          <p:cNvSpPr txBox="1"/>
          <p:nvPr userDrawn="1"/>
        </p:nvSpPr>
        <p:spPr>
          <a:xfrm>
            <a:off x="4087089" y="6345747"/>
            <a:ext cx="2743200" cy="369332"/>
          </a:xfrm>
          <a:prstGeom prst="rect">
            <a:avLst/>
          </a:prstGeom>
          <a:noFill/>
        </p:spPr>
        <p:txBody>
          <a:bodyPr wrap="square" rtlCol="0">
            <a:spAutoFit/>
          </a:bodyPr>
          <a:lstStyle/>
          <a:p>
            <a:pPr algn="r"/>
            <a:r>
              <a:rPr lang="en-US" b="0" dirty="0"/>
              <a:t>inaba.ac.id</a:t>
            </a:r>
          </a:p>
        </p:txBody>
      </p:sp>
      <p:pic>
        <p:nvPicPr>
          <p:cNvPr id="18" name="image1.png">
            <a:extLst>
              <a:ext uri="{FF2B5EF4-FFF2-40B4-BE49-F238E27FC236}">
                <a16:creationId xmlns:a16="http://schemas.microsoft.com/office/drawing/2014/main" id="{A0881DD4-18BD-46F4-A9DC-63A4AEF1F0C2}"/>
              </a:ext>
            </a:extLst>
          </p:cNvPr>
          <p:cNvPicPr/>
          <p:nvPr userDrawn="1"/>
        </p:nvPicPr>
        <p:blipFill>
          <a:blip r:embed="rId2" cstate="print"/>
          <a:stretch>
            <a:fillRect/>
          </a:stretch>
        </p:blipFill>
        <p:spPr>
          <a:xfrm>
            <a:off x="5338211" y="6286650"/>
            <a:ext cx="240955" cy="434825"/>
          </a:xfrm>
          <a:prstGeom prst="rect">
            <a:avLst/>
          </a:prstGeom>
        </p:spPr>
      </p:pic>
    </p:spTree>
    <p:extLst>
      <p:ext uri="{BB962C8B-B14F-4D97-AF65-F5344CB8AC3E}">
        <p14:creationId xmlns:p14="http://schemas.microsoft.com/office/powerpoint/2010/main" val="351077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FDFB-4D5E-461C-A129-BF86438B6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BC89F4-B58D-4FE6-912F-361D88C1E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F5ED49-7D8C-48A4-A8AF-71E146B3F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ECAEAA-0276-4D99-89FB-7672E2B51CC6}"/>
              </a:ext>
            </a:extLst>
          </p:cNvPr>
          <p:cNvSpPr>
            <a:spLocks noGrp="1"/>
          </p:cNvSpPr>
          <p:nvPr>
            <p:ph type="dt" sz="half" idx="10"/>
          </p:nvPr>
        </p:nvSpPr>
        <p:spPr/>
        <p:txBody>
          <a:bodyPr/>
          <a:lstStyle/>
          <a:p>
            <a:fld id="{9BD7AF12-223C-4122-A9CE-087E1CF4C3DE}" type="datetimeFigureOut">
              <a:rPr lang="en-US" smtClean="0"/>
              <a:t>3/29/2022</a:t>
            </a:fld>
            <a:endParaRPr lang="en-US"/>
          </a:p>
        </p:txBody>
      </p:sp>
      <p:sp>
        <p:nvSpPr>
          <p:cNvPr id="6" name="Footer Placeholder 5">
            <a:extLst>
              <a:ext uri="{FF2B5EF4-FFF2-40B4-BE49-F238E27FC236}">
                <a16:creationId xmlns:a16="http://schemas.microsoft.com/office/drawing/2014/main" id="{DEB576ED-B949-4C61-A072-7D99DEB19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47BC2-8718-4495-89E3-20E60EF2BC7E}"/>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48196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0705-BCD0-48DB-85E9-C4DDEE7BB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AA7EA3-6110-4BE3-9B19-D242D90297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780779-A5BB-489D-AF75-7F4CB8D4B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64370F-63B6-4528-AE3E-B7E082816806}"/>
              </a:ext>
            </a:extLst>
          </p:cNvPr>
          <p:cNvSpPr>
            <a:spLocks noGrp="1"/>
          </p:cNvSpPr>
          <p:nvPr>
            <p:ph type="dt" sz="half" idx="10"/>
          </p:nvPr>
        </p:nvSpPr>
        <p:spPr/>
        <p:txBody>
          <a:bodyPr/>
          <a:lstStyle/>
          <a:p>
            <a:fld id="{9BD7AF12-223C-4122-A9CE-087E1CF4C3DE}" type="datetimeFigureOut">
              <a:rPr lang="en-US" smtClean="0"/>
              <a:t>3/29/2022</a:t>
            </a:fld>
            <a:endParaRPr lang="en-US"/>
          </a:p>
        </p:txBody>
      </p:sp>
      <p:sp>
        <p:nvSpPr>
          <p:cNvPr id="6" name="Footer Placeholder 5">
            <a:extLst>
              <a:ext uri="{FF2B5EF4-FFF2-40B4-BE49-F238E27FC236}">
                <a16:creationId xmlns:a16="http://schemas.microsoft.com/office/drawing/2014/main" id="{005440A8-87BA-4617-A179-FB73D043A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CACF7-5CAD-4E7B-97C2-801B3A9AD382}"/>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708823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5760-906A-4476-A1E5-67B9289BE8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7E3D71-938F-4EAD-AF52-834AA1813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3286E-FE46-4B97-9D8F-1C1518C9DF1F}"/>
              </a:ext>
            </a:extLst>
          </p:cNvPr>
          <p:cNvSpPr>
            <a:spLocks noGrp="1"/>
          </p:cNvSpPr>
          <p:nvPr>
            <p:ph type="dt" sz="half" idx="10"/>
          </p:nvPr>
        </p:nvSpPr>
        <p:spPr/>
        <p:txBody>
          <a:bodyPr/>
          <a:lstStyle/>
          <a:p>
            <a:fld id="{9BD7AF12-223C-4122-A9CE-087E1CF4C3DE}" type="datetimeFigureOut">
              <a:rPr lang="en-US" smtClean="0"/>
              <a:t>3/29/2022</a:t>
            </a:fld>
            <a:endParaRPr lang="en-US"/>
          </a:p>
        </p:txBody>
      </p:sp>
      <p:sp>
        <p:nvSpPr>
          <p:cNvPr id="5" name="Footer Placeholder 4">
            <a:extLst>
              <a:ext uri="{FF2B5EF4-FFF2-40B4-BE49-F238E27FC236}">
                <a16:creationId xmlns:a16="http://schemas.microsoft.com/office/drawing/2014/main" id="{21288F59-90A5-4AB1-8384-20A007E81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05433-03DE-48DF-BFC4-B3D2FF22A899}"/>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244728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D1E327-40A8-4DDD-A4EE-E9B8023F66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DBE350-9527-4389-9C40-315B6EC15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59256-FE16-43FF-8006-036DD772F039}"/>
              </a:ext>
            </a:extLst>
          </p:cNvPr>
          <p:cNvSpPr>
            <a:spLocks noGrp="1"/>
          </p:cNvSpPr>
          <p:nvPr>
            <p:ph type="dt" sz="half" idx="10"/>
          </p:nvPr>
        </p:nvSpPr>
        <p:spPr/>
        <p:txBody>
          <a:bodyPr/>
          <a:lstStyle/>
          <a:p>
            <a:fld id="{9BD7AF12-223C-4122-A9CE-087E1CF4C3DE}" type="datetimeFigureOut">
              <a:rPr lang="en-US" smtClean="0"/>
              <a:t>3/29/2022</a:t>
            </a:fld>
            <a:endParaRPr lang="en-US"/>
          </a:p>
        </p:txBody>
      </p:sp>
      <p:sp>
        <p:nvSpPr>
          <p:cNvPr id="5" name="Footer Placeholder 4">
            <a:extLst>
              <a:ext uri="{FF2B5EF4-FFF2-40B4-BE49-F238E27FC236}">
                <a16:creationId xmlns:a16="http://schemas.microsoft.com/office/drawing/2014/main" id="{83335C20-CD84-44CE-B45C-79CF6CC68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CAB0E-AEAE-4C66-82CE-9FC32F35BC5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424954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D8A7-8BBB-4A61-81E0-931D5AFE5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0B748F-E143-46FA-9598-29F40C191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61AC06-CDE2-4FD5-9F56-F81A7676EF94}"/>
              </a:ext>
            </a:extLst>
          </p:cNvPr>
          <p:cNvSpPr>
            <a:spLocks noGrp="1"/>
          </p:cNvSpPr>
          <p:nvPr>
            <p:ph type="dt" sz="half" idx="10"/>
          </p:nvPr>
        </p:nvSpPr>
        <p:spPr/>
        <p:txBody>
          <a:bodyPr/>
          <a:lstStyle/>
          <a:p>
            <a:fld id="{B6D93DFD-06B0-490E-AC15-0EF737E8B6CC}" type="datetimeFigureOut">
              <a:rPr lang="en-US" smtClean="0"/>
              <a:t>3/29/2022</a:t>
            </a:fld>
            <a:endParaRPr lang="en-US"/>
          </a:p>
        </p:txBody>
      </p:sp>
      <p:sp>
        <p:nvSpPr>
          <p:cNvPr id="5" name="Footer Placeholder 4">
            <a:extLst>
              <a:ext uri="{FF2B5EF4-FFF2-40B4-BE49-F238E27FC236}">
                <a16:creationId xmlns:a16="http://schemas.microsoft.com/office/drawing/2014/main" id="{71DBA8F6-7DCC-4D16-9C23-4914C00C7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88A86-25B2-4799-BCDE-7D67E5F38512}"/>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7103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BDDF9-D677-4008-A421-1317385D5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5A9011-EE6F-47E1-93AB-7725E32C20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81AF4-A2B8-41FD-890C-209EDB5D1627}"/>
              </a:ext>
            </a:extLst>
          </p:cNvPr>
          <p:cNvSpPr>
            <a:spLocks noGrp="1"/>
          </p:cNvSpPr>
          <p:nvPr>
            <p:ph type="dt" sz="half" idx="10"/>
          </p:nvPr>
        </p:nvSpPr>
        <p:spPr/>
        <p:txBody>
          <a:bodyPr/>
          <a:lstStyle/>
          <a:p>
            <a:fld id="{B6D93DFD-06B0-490E-AC15-0EF737E8B6CC}" type="datetimeFigureOut">
              <a:rPr lang="en-US" smtClean="0"/>
              <a:t>3/29/2022</a:t>
            </a:fld>
            <a:endParaRPr lang="en-US"/>
          </a:p>
        </p:txBody>
      </p:sp>
      <p:sp>
        <p:nvSpPr>
          <p:cNvPr id="5" name="Footer Placeholder 4">
            <a:extLst>
              <a:ext uri="{FF2B5EF4-FFF2-40B4-BE49-F238E27FC236}">
                <a16:creationId xmlns:a16="http://schemas.microsoft.com/office/drawing/2014/main" id="{8D803467-9079-4C5D-8C15-973295CEC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490F4-C2D9-4B78-AD41-D98A45414B18}"/>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6069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DB0E-7B9A-4ADA-94DD-5E1E2501C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B09F4A-BF9C-4DF5-A4C1-D5E5C37F3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98D353-468E-43EC-AB30-1F13B306A9DC}"/>
              </a:ext>
            </a:extLst>
          </p:cNvPr>
          <p:cNvSpPr>
            <a:spLocks noGrp="1"/>
          </p:cNvSpPr>
          <p:nvPr>
            <p:ph type="dt" sz="half" idx="10"/>
          </p:nvPr>
        </p:nvSpPr>
        <p:spPr/>
        <p:txBody>
          <a:bodyPr/>
          <a:lstStyle/>
          <a:p>
            <a:fld id="{B6D93DFD-06B0-490E-AC15-0EF737E8B6CC}" type="datetimeFigureOut">
              <a:rPr lang="en-US" smtClean="0"/>
              <a:t>3/29/2022</a:t>
            </a:fld>
            <a:endParaRPr lang="en-US"/>
          </a:p>
        </p:txBody>
      </p:sp>
      <p:sp>
        <p:nvSpPr>
          <p:cNvPr id="5" name="Footer Placeholder 4">
            <a:extLst>
              <a:ext uri="{FF2B5EF4-FFF2-40B4-BE49-F238E27FC236}">
                <a16:creationId xmlns:a16="http://schemas.microsoft.com/office/drawing/2014/main" id="{15C1B56C-C958-4658-AF78-9C204B6CB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BDD14-3253-4ECE-8F36-8984C6B0BA2D}"/>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219975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35E2-56A9-4C09-8F2A-D2C139692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5DCD6E-C1D3-44C3-B410-7165D2A9E6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9351B1-871C-443B-A56D-E03C30B67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1C9600-36EB-409A-9A8D-290597EA4CF0}"/>
              </a:ext>
            </a:extLst>
          </p:cNvPr>
          <p:cNvSpPr>
            <a:spLocks noGrp="1"/>
          </p:cNvSpPr>
          <p:nvPr>
            <p:ph type="dt" sz="half" idx="10"/>
          </p:nvPr>
        </p:nvSpPr>
        <p:spPr/>
        <p:txBody>
          <a:bodyPr/>
          <a:lstStyle/>
          <a:p>
            <a:fld id="{B6D93DFD-06B0-490E-AC15-0EF737E8B6CC}" type="datetimeFigureOut">
              <a:rPr lang="en-US" smtClean="0"/>
              <a:t>3/29/2022</a:t>
            </a:fld>
            <a:endParaRPr lang="en-US"/>
          </a:p>
        </p:txBody>
      </p:sp>
      <p:sp>
        <p:nvSpPr>
          <p:cNvPr id="6" name="Footer Placeholder 5">
            <a:extLst>
              <a:ext uri="{FF2B5EF4-FFF2-40B4-BE49-F238E27FC236}">
                <a16:creationId xmlns:a16="http://schemas.microsoft.com/office/drawing/2014/main" id="{FFB7960A-B309-4F4F-B809-1D1F1383F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3EEBF-DF02-4DE8-8AFF-893EF55D87A0}"/>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036626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D3AE-DD24-49F5-96C1-DDA632697D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849C09-2880-4808-8ABF-01953DEB8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D5B642-CBDE-4851-9437-71B2272208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CD5BBC-9A56-497D-8430-248DD871E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32F12E-D710-4425-921A-DFB4977D2E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4A317F-A158-4CB1-A775-B78164115FD6}"/>
              </a:ext>
            </a:extLst>
          </p:cNvPr>
          <p:cNvSpPr>
            <a:spLocks noGrp="1"/>
          </p:cNvSpPr>
          <p:nvPr>
            <p:ph type="dt" sz="half" idx="10"/>
          </p:nvPr>
        </p:nvSpPr>
        <p:spPr/>
        <p:txBody>
          <a:bodyPr/>
          <a:lstStyle/>
          <a:p>
            <a:fld id="{B6D93DFD-06B0-490E-AC15-0EF737E8B6CC}" type="datetimeFigureOut">
              <a:rPr lang="en-US" smtClean="0"/>
              <a:t>3/29/2022</a:t>
            </a:fld>
            <a:endParaRPr lang="en-US"/>
          </a:p>
        </p:txBody>
      </p:sp>
      <p:sp>
        <p:nvSpPr>
          <p:cNvPr id="8" name="Footer Placeholder 7">
            <a:extLst>
              <a:ext uri="{FF2B5EF4-FFF2-40B4-BE49-F238E27FC236}">
                <a16:creationId xmlns:a16="http://schemas.microsoft.com/office/drawing/2014/main" id="{215847FF-5D25-478F-8F02-4EA531CE94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F2FBA4-1ABE-477B-B4D7-0FC23F9169A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88968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318D-F0DF-4B98-A425-6AB82FD426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6248DE-C843-4652-B338-1FA4B5FCEB33}"/>
              </a:ext>
            </a:extLst>
          </p:cNvPr>
          <p:cNvSpPr>
            <a:spLocks noGrp="1"/>
          </p:cNvSpPr>
          <p:nvPr>
            <p:ph type="dt" sz="half" idx="10"/>
          </p:nvPr>
        </p:nvSpPr>
        <p:spPr/>
        <p:txBody>
          <a:bodyPr/>
          <a:lstStyle/>
          <a:p>
            <a:fld id="{B6D93DFD-06B0-490E-AC15-0EF737E8B6CC}" type="datetimeFigureOut">
              <a:rPr lang="en-US" smtClean="0"/>
              <a:t>3/29/2022</a:t>
            </a:fld>
            <a:endParaRPr lang="en-US"/>
          </a:p>
        </p:txBody>
      </p:sp>
      <p:sp>
        <p:nvSpPr>
          <p:cNvPr id="4" name="Footer Placeholder 3">
            <a:extLst>
              <a:ext uri="{FF2B5EF4-FFF2-40B4-BE49-F238E27FC236}">
                <a16:creationId xmlns:a16="http://schemas.microsoft.com/office/drawing/2014/main" id="{BBDB062F-4CBC-4684-9000-E208468E8D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959FD4-937B-412D-A122-6BDCB9823BD4}"/>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18788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B386-BB2D-4744-BE51-39432359D34F}"/>
              </a:ext>
            </a:extLst>
          </p:cNvPr>
          <p:cNvSpPr>
            <a:spLocks noGrp="1"/>
          </p:cNvSpPr>
          <p:nvPr>
            <p:ph type="title"/>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44DEF77B-92DF-4622-B8E4-16A360422A53}"/>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1DB84887-4956-47D9-AC8B-DD5715035CE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E0CE4029-1E55-481B-96F9-3C6F52970A54}"/>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AC3079F9-C777-45E3-8BA0-006D50A7A1FE}"/>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49FCDA98-7394-4579-ACCB-4CA5ED870349}"/>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1" name="image1.png">
            <a:extLst>
              <a:ext uri="{FF2B5EF4-FFF2-40B4-BE49-F238E27FC236}">
                <a16:creationId xmlns:a16="http://schemas.microsoft.com/office/drawing/2014/main" id="{EF3E5E26-B3B2-48E6-9306-A34896E29A5C}"/>
              </a:ext>
            </a:extLst>
          </p:cNvPr>
          <p:cNvPicPr/>
          <p:nvPr userDrawn="1"/>
        </p:nvPicPr>
        <p:blipFill>
          <a:blip r:embed="rId2" cstate="print"/>
          <a:stretch>
            <a:fillRect/>
          </a:stretch>
        </p:blipFill>
        <p:spPr>
          <a:xfrm>
            <a:off x="9903453" y="6272588"/>
            <a:ext cx="240955" cy="434825"/>
          </a:xfrm>
          <a:prstGeom prst="rect">
            <a:avLst/>
          </a:prstGeom>
        </p:spPr>
      </p:pic>
      <p:sp>
        <p:nvSpPr>
          <p:cNvPr id="12" name="Freeform 2">
            <a:extLst>
              <a:ext uri="{FF2B5EF4-FFF2-40B4-BE49-F238E27FC236}">
                <a16:creationId xmlns:a16="http://schemas.microsoft.com/office/drawing/2014/main" id="{DF5D7DFB-5927-43BF-A342-E94A254D5234}"/>
              </a:ext>
            </a:extLst>
          </p:cNvPr>
          <p:cNvSpPr>
            <a:spLocks/>
          </p:cNvSpPr>
          <p:nvPr userDrawn="1"/>
        </p:nvSpPr>
        <p:spPr bwMode="auto">
          <a:xfrm flipH="1" flipV="1">
            <a:off x="11798300" y="0"/>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
            <a:extLst>
              <a:ext uri="{FF2B5EF4-FFF2-40B4-BE49-F238E27FC236}">
                <a16:creationId xmlns:a16="http://schemas.microsoft.com/office/drawing/2014/main" id="{066E0436-4FF9-45FC-B1CA-2117E6489F80}"/>
              </a:ext>
            </a:extLst>
          </p:cNvPr>
          <p:cNvSpPr>
            <a:spLocks/>
          </p:cNvSpPr>
          <p:nvPr userDrawn="1"/>
        </p:nvSpPr>
        <p:spPr bwMode="auto">
          <a:xfrm>
            <a:off x="11021245" y="25758"/>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
            <a:extLst>
              <a:ext uri="{FF2B5EF4-FFF2-40B4-BE49-F238E27FC236}">
                <a16:creationId xmlns:a16="http://schemas.microsoft.com/office/drawing/2014/main" id="{CDE4668B-D0C5-4F25-BE13-E7F9A4CF317E}"/>
              </a:ext>
            </a:extLst>
          </p:cNvPr>
          <p:cNvSpPr>
            <a:spLocks/>
          </p:cNvSpPr>
          <p:nvPr userDrawn="1"/>
        </p:nvSpPr>
        <p:spPr bwMode="auto">
          <a:xfrm>
            <a:off x="11327812" y="501632"/>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Logo, company name&#10;&#10;Description automatically generated">
            <a:extLst>
              <a:ext uri="{FF2B5EF4-FFF2-40B4-BE49-F238E27FC236}">
                <a16:creationId xmlns:a16="http://schemas.microsoft.com/office/drawing/2014/main" id="{21A877F0-FED8-45AD-A0FA-8545B656927C}"/>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16" name="Text Placeholder 2">
            <a:extLst>
              <a:ext uri="{FF2B5EF4-FFF2-40B4-BE49-F238E27FC236}">
                <a16:creationId xmlns:a16="http://schemas.microsoft.com/office/drawing/2014/main" id="{6C9E45F7-5FC0-4A66-B46A-81C2272FE2DE}"/>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6720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1D1E9E-6BE3-426E-A1BE-04FEBB642594}"/>
              </a:ext>
            </a:extLst>
          </p:cNvPr>
          <p:cNvSpPr>
            <a:spLocks noGrp="1"/>
          </p:cNvSpPr>
          <p:nvPr>
            <p:ph type="dt" sz="half" idx="10"/>
          </p:nvPr>
        </p:nvSpPr>
        <p:spPr/>
        <p:txBody>
          <a:bodyPr/>
          <a:lstStyle/>
          <a:p>
            <a:fld id="{B6D93DFD-06B0-490E-AC15-0EF737E8B6CC}" type="datetimeFigureOut">
              <a:rPr lang="en-US" smtClean="0"/>
              <a:t>3/29/2022</a:t>
            </a:fld>
            <a:endParaRPr lang="en-US"/>
          </a:p>
        </p:txBody>
      </p:sp>
      <p:sp>
        <p:nvSpPr>
          <p:cNvPr id="3" name="Footer Placeholder 2">
            <a:extLst>
              <a:ext uri="{FF2B5EF4-FFF2-40B4-BE49-F238E27FC236}">
                <a16:creationId xmlns:a16="http://schemas.microsoft.com/office/drawing/2014/main" id="{A8E2C947-D1CE-473B-9000-8764DA4C8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F555CF-A8BE-42A5-8231-BEB18D581A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0755250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13D9-F9C6-41F5-BD3C-6DA87A48F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5D7731-F4D2-4129-ADDD-9C7A7B79A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6F8F08-1218-4660-B421-E181E1691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27083-D5D5-495A-97A0-89B86E8B7921}"/>
              </a:ext>
            </a:extLst>
          </p:cNvPr>
          <p:cNvSpPr>
            <a:spLocks noGrp="1"/>
          </p:cNvSpPr>
          <p:nvPr>
            <p:ph type="dt" sz="half" idx="10"/>
          </p:nvPr>
        </p:nvSpPr>
        <p:spPr/>
        <p:txBody>
          <a:bodyPr/>
          <a:lstStyle/>
          <a:p>
            <a:fld id="{B6D93DFD-06B0-490E-AC15-0EF737E8B6CC}" type="datetimeFigureOut">
              <a:rPr lang="en-US" smtClean="0"/>
              <a:t>3/29/2022</a:t>
            </a:fld>
            <a:endParaRPr lang="en-US"/>
          </a:p>
        </p:txBody>
      </p:sp>
      <p:sp>
        <p:nvSpPr>
          <p:cNvPr id="6" name="Footer Placeholder 5">
            <a:extLst>
              <a:ext uri="{FF2B5EF4-FFF2-40B4-BE49-F238E27FC236}">
                <a16:creationId xmlns:a16="http://schemas.microsoft.com/office/drawing/2014/main" id="{87B2B87C-D26F-4C53-AF7E-25904A4DF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F9BA5-FCBE-4A3D-9F05-F7422A0D9C07}"/>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535388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5C42-758F-492C-8701-B433CACA6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92914-1115-4AF3-988E-2D883FA1FD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25A53E-32E7-4FB6-B199-451E64AA9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D4E28-D071-4C3C-9CD3-5AC0FC36CE17}"/>
              </a:ext>
            </a:extLst>
          </p:cNvPr>
          <p:cNvSpPr>
            <a:spLocks noGrp="1"/>
          </p:cNvSpPr>
          <p:nvPr>
            <p:ph type="dt" sz="half" idx="10"/>
          </p:nvPr>
        </p:nvSpPr>
        <p:spPr/>
        <p:txBody>
          <a:bodyPr/>
          <a:lstStyle/>
          <a:p>
            <a:fld id="{B6D93DFD-06B0-490E-AC15-0EF737E8B6CC}" type="datetimeFigureOut">
              <a:rPr lang="en-US" smtClean="0"/>
              <a:t>3/29/2022</a:t>
            </a:fld>
            <a:endParaRPr lang="en-US"/>
          </a:p>
        </p:txBody>
      </p:sp>
      <p:sp>
        <p:nvSpPr>
          <p:cNvPr id="6" name="Footer Placeholder 5">
            <a:extLst>
              <a:ext uri="{FF2B5EF4-FFF2-40B4-BE49-F238E27FC236}">
                <a16:creationId xmlns:a16="http://schemas.microsoft.com/office/drawing/2014/main" id="{49455CA0-8B2D-41F1-A1C2-49F9576C0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01EA3-42FB-44B4-A771-9E2B17AE5FAA}"/>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753973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DA50-3631-4DAE-9AE8-2888461D9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A46522-3FD7-4B44-9AF8-8CCEF7A715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1B599-EE6A-4FDA-892A-C62A632F332F}"/>
              </a:ext>
            </a:extLst>
          </p:cNvPr>
          <p:cNvSpPr>
            <a:spLocks noGrp="1"/>
          </p:cNvSpPr>
          <p:nvPr>
            <p:ph type="dt" sz="half" idx="10"/>
          </p:nvPr>
        </p:nvSpPr>
        <p:spPr/>
        <p:txBody>
          <a:bodyPr/>
          <a:lstStyle/>
          <a:p>
            <a:fld id="{B6D93DFD-06B0-490E-AC15-0EF737E8B6CC}" type="datetimeFigureOut">
              <a:rPr lang="en-US" smtClean="0"/>
              <a:t>3/29/2022</a:t>
            </a:fld>
            <a:endParaRPr lang="en-US"/>
          </a:p>
        </p:txBody>
      </p:sp>
      <p:sp>
        <p:nvSpPr>
          <p:cNvPr id="5" name="Footer Placeholder 4">
            <a:extLst>
              <a:ext uri="{FF2B5EF4-FFF2-40B4-BE49-F238E27FC236}">
                <a16:creationId xmlns:a16="http://schemas.microsoft.com/office/drawing/2014/main" id="{F421516F-290F-4CBF-8F35-33B35F94F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1100E5-4BC9-43C4-B8F1-75A714538F7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3720487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DE3E90-E8EC-4EA9-ADF1-F766120374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A4473E-59F8-4A9D-9278-B21C19045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BA9A2-AE37-42D6-8C6E-D3C2FD0FCADC}"/>
              </a:ext>
            </a:extLst>
          </p:cNvPr>
          <p:cNvSpPr>
            <a:spLocks noGrp="1"/>
          </p:cNvSpPr>
          <p:nvPr>
            <p:ph type="dt" sz="half" idx="10"/>
          </p:nvPr>
        </p:nvSpPr>
        <p:spPr/>
        <p:txBody>
          <a:bodyPr/>
          <a:lstStyle/>
          <a:p>
            <a:fld id="{B6D93DFD-06B0-490E-AC15-0EF737E8B6CC}" type="datetimeFigureOut">
              <a:rPr lang="en-US" smtClean="0"/>
              <a:t>3/29/2022</a:t>
            </a:fld>
            <a:endParaRPr lang="en-US"/>
          </a:p>
        </p:txBody>
      </p:sp>
      <p:sp>
        <p:nvSpPr>
          <p:cNvPr id="5" name="Footer Placeholder 4">
            <a:extLst>
              <a:ext uri="{FF2B5EF4-FFF2-40B4-BE49-F238E27FC236}">
                <a16:creationId xmlns:a16="http://schemas.microsoft.com/office/drawing/2014/main" id="{1B99389A-88CB-4712-9896-63AE7C049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052B7-832A-4D25-8312-1765FB902C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3500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44F8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4E9-DCD2-4B7E-B61B-60E1B811E6F1}"/>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13A1EA59-E047-41E6-8879-6238E26CCCA5}"/>
              </a:ext>
            </a:extLst>
          </p:cNvPr>
          <p:cNvSpPr>
            <a:spLocks noGrp="1"/>
          </p:cNvSpPr>
          <p:nvPr>
            <p:ph type="dt" sz="half" idx="10"/>
          </p:nvPr>
        </p:nvSpPr>
        <p:spPr/>
        <p:txBody>
          <a:bodyPr/>
          <a:lstStyle/>
          <a:p>
            <a:fld id="{9BD7AF12-223C-4122-A9CE-087E1CF4C3DE}" type="datetimeFigureOut">
              <a:rPr lang="en-US" smtClean="0"/>
              <a:t>3/29/2022</a:t>
            </a:fld>
            <a:endParaRPr lang="en-US"/>
          </a:p>
        </p:txBody>
      </p:sp>
      <p:sp>
        <p:nvSpPr>
          <p:cNvPr id="4" name="Footer Placeholder 3">
            <a:extLst>
              <a:ext uri="{FF2B5EF4-FFF2-40B4-BE49-F238E27FC236}">
                <a16:creationId xmlns:a16="http://schemas.microsoft.com/office/drawing/2014/main" id="{F370EFFD-2C42-452B-94BB-266322D67C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25E248-29C9-4707-A6A6-E8BB0D64C6B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id="{3C1FC8EF-C427-4CD9-9485-8C68F512C491}"/>
              </a:ext>
            </a:extLst>
          </p:cNvPr>
          <p:cNvSpPr>
            <a:spLocks/>
          </p:cNvSpPr>
          <p:nvPr userDrawn="1"/>
        </p:nvSpPr>
        <p:spPr bwMode="auto">
          <a:xfrm>
            <a:off x="539970" y="5905064"/>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id="{24EE1AD0-C0D8-41ED-B392-68486A5B95C9}"/>
              </a:ext>
            </a:extLst>
          </p:cNvPr>
          <p:cNvSpPr>
            <a:spLocks/>
          </p:cNvSpPr>
          <p:nvPr userDrawn="1"/>
        </p:nvSpPr>
        <p:spPr bwMode="auto">
          <a:xfrm>
            <a:off x="-6130" y="552406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
            <a:extLst>
              <a:ext uri="{FF2B5EF4-FFF2-40B4-BE49-F238E27FC236}">
                <a16:creationId xmlns:a16="http://schemas.microsoft.com/office/drawing/2014/main" id="{B08BE0A0-5411-41D6-8A8F-ACB8F4440779}"/>
              </a:ext>
            </a:extLst>
          </p:cNvPr>
          <p:cNvSpPr>
            <a:spLocks/>
          </p:cNvSpPr>
          <p:nvPr userDrawn="1"/>
        </p:nvSpPr>
        <p:spPr bwMode="auto">
          <a:xfrm>
            <a:off x="539970" y="6476564"/>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a16="http://schemas.microsoft.com/office/drawing/2014/main" id="{BAC6F0E0-3AD1-4BED-B7FB-CB8F3F10AE66}"/>
              </a:ext>
            </a:extLst>
          </p:cNvPr>
          <p:cNvSpPr>
            <a:spLocks/>
          </p:cNvSpPr>
          <p:nvPr userDrawn="1"/>
        </p:nvSpPr>
        <p:spPr bwMode="auto">
          <a:xfrm>
            <a:off x="11570003" y="6350"/>
            <a:ext cx="673100" cy="376238"/>
          </a:xfrm>
          <a:custGeom>
            <a:avLst/>
            <a:gdLst>
              <a:gd name="T0" fmla="+- 0 15780 15780"/>
              <a:gd name="T1" fmla="*/ T0 w 1060"/>
              <a:gd name="T2" fmla="*/ 0 h 592"/>
              <a:gd name="T3" fmla="+- 0 16253 15780"/>
              <a:gd name="T4" fmla="*/ T3 w 1060"/>
              <a:gd name="T5" fmla="*/ 0 h 592"/>
              <a:gd name="T6" fmla="+- 0 16328 15780"/>
              <a:gd name="T7" fmla="*/ T6 w 1060"/>
              <a:gd name="T8" fmla="*/ 5 h 592"/>
              <a:gd name="T9" fmla="+- 0 16399 15780"/>
              <a:gd name="T10" fmla="*/ T9 w 1060"/>
              <a:gd name="T11" fmla="*/ 18 h 592"/>
              <a:gd name="T12" fmla="+- 0 16467 15780"/>
              <a:gd name="T13" fmla="*/ T12 w 1060"/>
              <a:gd name="T14" fmla="*/ 40 h 592"/>
              <a:gd name="T15" fmla="+- 0 16531 15780"/>
              <a:gd name="T16" fmla="*/ T15 w 1060"/>
              <a:gd name="T17" fmla="*/ 69 h 592"/>
              <a:gd name="T18" fmla="+- 0 16591 15780"/>
              <a:gd name="T19" fmla="*/ T18 w 1060"/>
              <a:gd name="T20" fmla="*/ 106 h 592"/>
              <a:gd name="T21" fmla="+- 0 16646 15780"/>
              <a:gd name="T22" fmla="*/ T21 w 1060"/>
              <a:gd name="T23" fmla="*/ 149 h 592"/>
              <a:gd name="T24" fmla="+- 0 16696 15780"/>
              <a:gd name="T25" fmla="*/ T24 w 1060"/>
              <a:gd name="T26" fmla="*/ 199 h 592"/>
              <a:gd name="T27" fmla="+- 0 16739 15780"/>
              <a:gd name="T28" fmla="*/ T27 w 1060"/>
              <a:gd name="T29" fmla="*/ 254 h 592"/>
              <a:gd name="T30" fmla="+- 0 16776 15780"/>
              <a:gd name="T31" fmla="*/ T30 w 1060"/>
              <a:gd name="T32" fmla="*/ 313 h 592"/>
              <a:gd name="T33" fmla="+- 0 16805 15780"/>
              <a:gd name="T34" fmla="*/ T33 w 1060"/>
              <a:gd name="T35" fmla="*/ 378 h 592"/>
              <a:gd name="T36" fmla="+- 0 16827 15780"/>
              <a:gd name="T37" fmla="*/ T36 w 1060"/>
              <a:gd name="T38" fmla="*/ 446 h 592"/>
              <a:gd name="T39" fmla="+- 0 16840 15780"/>
              <a:gd name="T40" fmla="*/ T39 w 1060"/>
              <a:gd name="T41" fmla="*/ 516 h 592"/>
              <a:gd name="T42" fmla="+- 0 16840 15780"/>
              <a:gd name="T43" fmla="*/ T42 w 1060"/>
              <a:gd name="T44" fmla="*/ 592 h 592"/>
              <a:gd name="T45" fmla="+- 0 16372 15780"/>
              <a:gd name="T46" fmla="*/ T45 w 1060"/>
              <a:gd name="T47" fmla="*/ 592 h 592"/>
              <a:gd name="T48" fmla="+- 0 16297 15780"/>
              <a:gd name="T49" fmla="*/ T48 w 1060"/>
              <a:gd name="T50" fmla="*/ 587 h 592"/>
              <a:gd name="T51" fmla="+- 0 16226 15780"/>
              <a:gd name="T52" fmla="*/ T51 w 1060"/>
              <a:gd name="T53" fmla="*/ 574 h 592"/>
              <a:gd name="T54" fmla="+- 0 16158 15780"/>
              <a:gd name="T55" fmla="*/ T54 w 1060"/>
              <a:gd name="T56" fmla="*/ 552 h 592"/>
              <a:gd name="T57" fmla="+- 0 16093 15780"/>
              <a:gd name="T58" fmla="*/ T57 w 1060"/>
              <a:gd name="T59" fmla="*/ 522 h 592"/>
              <a:gd name="T60" fmla="+- 0 16034 15780"/>
              <a:gd name="T61" fmla="*/ T60 w 1060"/>
              <a:gd name="T62" fmla="*/ 486 h 592"/>
              <a:gd name="T63" fmla="+- 0 15979 15780"/>
              <a:gd name="T64" fmla="*/ T63 w 1060"/>
              <a:gd name="T65" fmla="*/ 442 h 592"/>
              <a:gd name="T66" fmla="+- 0 15929 15780"/>
              <a:gd name="T67" fmla="*/ T66 w 1060"/>
              <a:gd name="T68" fmla="*/ 393 h 592"/>
              <a:gd name="T69" fmla="+- 0 15886 15780"/>
              <a:gd name="T70" fmla="*/ T69 w 1060"/>
              <a:gd name="T71" fmla="*/ 338 h 592"/>
              <a:gd name="T72" fmla="+- 0 15849 15780"/>
              <a:gd name="T73" fmla="*/ T72 w 1060"/>
              <a:gd name="T74" fmla="*/ 278 h 592"/>
              <a:gd name="T75" fmla="+- 0 15820 15780"/>
              <a:gd name="T76" fmla="*/ T75 w 1060"/>
              <a:gd name="T77" fmla="*/ 214 h 592"/>
              <a:gd name="T78" fmla="+- 0 15798 15780"/>
              <a:gd name="T79" fmla="*/ T78 w 1060"/>
              <a:gd name="T80" fmla="*/ 146 h 592"/>
              <a:gd name="T81" fmla="+- 0 15785 15780"/>
              <a:gd name="T82" fmla="*/ T81 w 1060"/>
              <a:gd name="T83" fmla="*/ 74 h 592"/>
              <a:gd name="T84" fmla="+- 0 15780 15780"/>
              <a:gd name="T85" fmla="*/ T84 w 1060"/>
              <a:gd name="T86" fmla="*/ 0 h 592"/>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 ang="0">
                <a:pos x="T52" y="T53"/>
              </a:cxn>
              <a:cxn ang="0">
                <a:pos x="T55" y="T56"/>
              </a:cxn>
              <a:cxn ang="0">
                <a:pos x="T58" y="T59"/>
              </a:cxn>
              <a:cxn ang="0">
                <a:pos x="T61" y="T62"/>
              </a:cxn>
              <a:cxn ang="0">
                <a:pos x="T64" y="T65"/>
              </a:cxn>
              <a:cxn ang="0">
                <a:pos x="T67" y="T68"/>
              </a:cxn>
              <a:cxn ang="0">
                <a:pos x="T70" y="T71"/>
              </a:cxn>
              <a:cxn ang="0">
                <a:pos x="T73" y="T74"/>
              </a:cxn>
              <a:cxn ang="0">
                <a:pos x="T76" y="T77"/>
              </a:cxn>
              <a:cxn ang="0">
                <a:pos x="T79" y="T80"/>
              </a:cxn>
              <a:cxn ang="0">
                <a:pos x="T82" y="T83"/>
              </a:cxn>
              <a:cxn ang="0">
                <a:pos x="T85" y="T86"/>
              </a:cxn>
            </a:cxnLst>
            <a:rect l="0" t="0" r="r" b="b"/>
            <a:pathLst>
              <a:path w="1060" h="592">
                <a:moveTo>
                  <a:pt x="0" y="0"/>
                </a:move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6"/>
                </a:lnTo>
                <a:lnTo>
                  <a:pt x="1060" y="592"/>
                </a:ln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31DDB201-3AB6-4A53-B512-EA171D14A1DA}"/>
              </a:ext>
            </a:extLst>
          </p:cNvPr>
          <p:cNvSpPr>
            <a:spLocks/>
          </p:cNvSpPr>
          <p:nvPr userDrawn="1"/>
        </p:nvSpPr>
        <p:spPr bwMode="auto">
          <a:xfrm>
            <a:off x="11865278"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Content Placeholder 2">
            <a:extLst>
              <a:ext uri="{FF2B5EF4-FFF2-40B4-BE49-F238E27FC236}">
                <a16:creationId xmlns:a16="http://schemas.microsoft.com/office/drawing/2014/main" id="{6CAE7E2A-5082-4713-B599-65FDF1C52C28}"/>
              </a:ext>
            </a:extLst>
          </p:cNvPr>
          <p:cNvSpPr>
            <a:spLocks noGrp="1"/>
          </p:cNvSpPr>
          <p:nvPr>
            <p:ph idx="1"/>
          </p:nvPr>
        </p:nvSpPr>
        <p:spPr>
          <a:xfrm>
            <a:off x="838200" y="1825625"/>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27C4AA08-6985-4EBF-B81B-9F97B9D158EC}"/>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solidFill>
                  <a:schemeClr val="bg1"/>
                </a:solidFill>
              </a:rPr>
              <a:t>inaba.ac.id</a:t>
            </a:r>
          </a:p>
        </p:txBody>
      </p:sp>
      <p:pic>
        <p:nvPicPr>
          <p:cNvPr id="17" name="image1.png">
            <a:extLst>
              <a:ext uri="{FF2B5EF4-FFF2-40B4-BE49-F238E27FC236}">
                <a16:creationId xmlns:a16="http://schemas.microsoft.com/office/drawing/2014/main" id="{AC4C12D9-F1C0-4A66-874A-4BA01B3F5401}"/>
              </a:ext>
            </a:extLst>
          </p:cNvPr>
          <p:cNvPicPr/>
          <p:nvPr userDrawn="1"/>
        </p:nvPicPr>
        <p:blipFill>
          <a:blip r:embed="rId2" cstate="print"/>
          <a:stretch>
            <a:fillRect/>
          </a:stretch>
        </p:blipFill>
        <p:spPr>
          <a:xfrm>
            <a:off x="9903453" y="6272588"/>
            <a:ext cx="240955" cy="434825"/>
          </a:xfrm>
          <a:prstGeom prst="rect">
            <a:avLst/>
          </a:prstGeom>
        </p:spPr>
      </p:pic>
    </p:spTree>
    <p:extLst>
      <p:ext uri="{BB962C8B-B14F-4D97-AF65-F5344CB8AC3E}">
        <p14:creationId xmlns:p14="http://schemas.microsoft.com/office/powerpoint/2010/main" val="166539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D2C9-CF80-40C4-AF22-1348B1AC0C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ADC360-E64E-487B-9C8E-4BBD07BAF59A}"/>
              </a:ext>
            </a:extLst>
          </p:cNvPr>
          <p:cNvSpPr>
            <a:spLocks noGrp="1"/>
          </p:cNvSpPr>
          <p:nvPr>
            <p:ph type="dt" sz="half" idx="10"/>
          </p:nvPr>
        </p:nvSpPr>
        <p:spPr/>
        <p:txBody>
          <a:bodyPr/>
          <a:lstStyle/>
          <a:p>
            <a:fld id="{9BD7AF12-223C-4122-A9CE-087E1CF4C3DE}" type="datetimeFigureOut">
              <a:rPr lang="en-US" smtClean="0"/>
              <a:t>3/29/2022</a:t>
            </a:fld>
            <a:endParaRPr lang="en-US"/>
          </a:p>
        </p:txBody>
      </p:sp>
      <p:sp>
        <p:nvSpPr>
          <p:cNvPr id="4" name="Footer Placeholder 3">
            <a:extLst>
              <a:ext uri="{FF2B5EF4-FFF2-40B4-BE49-F238E27FC236}">
                <a16:creationId xmlns:a16="http://schemas.microsoft.com/office/drawing/2014/main" id="{3FBE1D26-6122-4DB2-A934-4D3909ECC4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0DB3F8-E804-44A3-8A8E-187B48B3949D}"/>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id="{9E31203B-A7FC-42D3-A928-3319242AA1C8}"/>
              </a:ext>
            </a:extLst>
          </p:cNvPr>
          <p:cNvSpPr>
            <a:spLocks/>
          </p:cNvSpPr>
          <p:nvPr userDrawn="1"/>
        </p:nvSpPr>
        <p:spPr bwMode="auto">
          <a:xfrm>
            <a:off x="11065149" y="6350"/>
            <a:ext cx="1155700" cy="381000"/>
          </a:xfrm>
          <a:custGeom>
            <a:avLst/>
            <a:gdLst>
              <a:gd name="T0" fmla="+- 0 15020 15020"/>
              <a:gd name="T1" fmla="*/ T0 w 1820"/>
              <a:gd name="T2" fmla="*/ 0 h 600"/>
              <a:gd name="T3" fmla="+- 0 16840 15020"/>
              <a:gd name="T4" fmla="*/ T3 w 1820"/>
              <a:gd name="T5" fmla="*/ 0 h 600"/>
              <a:gd name="T6" fmla="+- 0 16840 15020"/>
              <a:gd name="T7" fmla="*/ T6 w 1820"/>
              <a:gd name="T8" fmla="*/ 600 h 600"/>
              <a:gd name="T9" fmla="+- 0 15620 15020"/>
              <a:gd name="T10" fmla="*/ T9 w 1820"/>
              <a:gd name="T11" fmla="*/ 600 h 600"/>
              <a:gd name="T12" fmla="+- 0 15545 15020"/>
              <a:gd name="T13" fmla="*/ T12 w 1820"/>
              <a:gd name="T14" fmla="*/ 595 h 600"/>
              <a:gd name="T15" fmla="+- 0 15472 15020"/>
              <a:gd name="T16" fmla="*/ T15 w 1820"/>
              <a:gd name="T17" fmla="*/ 582 h 600"/>
              <a:gd name="T18" fmla="+- 0 15403 15020"/>
              <a:gd name="T19" fmla="*/ T18 w 1820"/>
              <a:gd name="T20" fmla="*/ 560 h 600"/>
              <a:gd name="T21" fmla="+- 0 15338 15020"/>
              <a:gd name="T22" fmla="*/ T21 w 1820"/>
              <a:gd name="T23" fmla="*/ 530 h 600"/>
              <a:gd name="T24" fmla="+- 0 15277 15020"/>
              <a:gd name="T25" fmla="*/ T24 w 1820"/>
              <a:gd name="T26" fmla="*/ 493 h 600"/>
              <a:gd name="T27" fmla="+- 0 15222 15020"/>
              <a:gd name="T28" fmla="*/ T27 w 1820"/>
              <a:gd name="T29" fmla="*/ 449 h 600"/>
              <a:gd name="T30" fmla="+- 0 15171 15020"/>
              <a:gd name="T31" fmla="*/ T30 w 1820"/>
              <a:gd name="T32" fmla="*/ 398 h 600"/>
              <a:gd name="T33" fmla="+- 0 15128 15020"/>
              <a:gd name="T34" fmla="*/ T33 w 1820"/>
              <a:gd name="T35" fmla="*/ 343 h 600"/>
              <a:gd name="T36" fmla="+- 0 15090 15020"/>
              <a:gd name="T37" fmla="*/ T36 w 1820"/>
              <a:gd name="T38" fmla="*/ 282 h 600"/>
              <a:gd name="T39" fmla="+- 0 15060 15020"/>
              <a:gd name="T40" fmla="*/ T39 w 1820"/>
              <a:gd name="T41" fmla="*/ 217 h 600"/>
              <a:gd name="T42" fmla="+- 0 15038 15020"/>
              <a:gd name="T43" fmla="*/ T42 w 1820"/>
              <a:gd name="T44" fmla="*/ 148 h 600"/>
              <a:gd name="T45" fmla="+- 0 15025 15020"/>
              <a:gd name="T46" fmla="*/ T45 w 1820"/>
              <a:gd name="T47" fmla="*/ 75 h 600"/>
              <a:gd name="T48" fmla="+- 0 15020 15020"/>
              <a:gd name="T49" fmla="*/ T48 w 1820"/>
              <a:gd name="T50" fmla="*/ 0 h 60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Lst>
            <a:rect l="0" t="0" r="r" b="b"/>
            <a:pathLst>
              <a:path w="1820" h="600">
                <a:moveTo>
                  <a:pt x="0" y="0"/>
                </a:moveTo>
                <a:lnTo>
                  <a:pt x="1820" y="0"/>
                </a:lnTo>
                <a:lnTo>
                  <a:pt x="1820" y="600"/>
                </a:lnTo>
                <a:lnTo>
                  <a:pt x="600" y="600"/>
                </a:lnTo>
                <a:lnTo>
                  <a:pt x="525" y="595"/>
                </a:lnTo>
                <a:lnTo>
                  <a:pt x="452" y="582"/>
                </a:lnTo>
                <a:lnTo>
                  <a:pt x="383" y="560"/>
                </a:lnTo>
                <a:lnTo>
                  <a:pt x="318" y="530"/>
                </a:lnTo>
                <a:lnTo>
                  <a:pt x="257" y="493"/>
                </a:lnTo>
                <a:lnTo>
                  <a:pt x="202" y="449"/>
                </a:lnTo>
                <a:lnTo>
                  <a:pt x="151" y="398"/>
                </a:lnTo>
                <a:lnTo>
                  <a:pt x="108" y="343"/>
                </a:lnTo>
                <a:lnTo>
                  <a:pt x="70" y="282"/>
                </a:lnTo>
                <a:lnTo>
                  <a:pt x="40" y="217"/>
                </a:lnTo>
                <a:lnTo>
                  <a:pt x="18" y="148"/>
                </a:lnTo>
                <a:lnTo>
                  <a:pt x="5" y="75"/>
                </a:lnTo>
                <a:lnTo>
                  <a:pt x="0" y="0"/>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id="{7CADE970-A95C-4450-A0BB-34D5746F3F9C}"/>
              </a:ext>
            </a:extLst>
          </p:cNvPr>
          <p:cNvSpPr>
            <a:spLocks/>
          </p:cNvSpPr>
          <p:nvPr userDrawn="1"/>
        </p:nvSpPr>
        <p:spPr bwMode="auto">
          <a:xfrm>
            <a:off x="11843024"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DE928AB-711F-4076-A3D6-6F5061CE7C0F}"/>
              </a:ext>
            </a:extLst>
          </p:cNvPr>
          <p:cNvSpPr txBox="1"/>
          <p:nvPr userDrawn="1"/>
        </p:nvSpPr>
        <p:spPr>
          <a:xfrm>
            <a:off x="-533400" y="6389849"/>
            <a:ext cx="2743200" cy="369332"/>
          </a:xfrm>
          <a:prstGeom prst="rect">
            <a:avLst/>
          </a:prstGeom>
          <a:noFill/>
        </p:spPr>
        <p:txBody>
          <a:bodyPr wrap="square" rtlCol="0">
            <a:spAutoFit/>
          </a:bodyPr>
          <a:lstStyle/>
          <a:p>
            <a:pPr algn="r"/>
            <a:r>
              <a:rPr lang="en-US" dirty="0"/>
              <a:t>inaba.ac.id</a:t>
            </a:r>
          </a:p>
        </p:txBody>
      </p:sp>
      <p:pic>
        <p:nvPicPr>
          <p:cNvPr id="12" name="image1.png">
            <a:extLst>
              <a:ext uri="{FF2B5EF4-FFF2-40B4-BE49-F238E27FC236}">
                <a16:creationId xmlns:a16="http://schemas.microsoft.com/office/drawing/2014/main" id="{894CA3A2-7E63-4B45-A20B-C1A1713197E0}"/>
              </a:ext>
            </a:extLst>
          </p:cNvPr>
          <p:cNvPicPr/>
          <p:nvPr userDrawn="1"/>
        </p:nvPicPr>
        <p:blipFill>
          <a:blip r:embed="rId2" cstate="print"/>
          <a:stretch>
            <a:fillRect/>
          </a:stretch>
        </p:blipFill>
        <p:spPr>
          <a:xfrm>
            <a:off x="759453" y="6306087"/>
            <a:ext cx="240955" cy="434825"/>
          </a:xfrm>
          <a:prstGeom prst="rect">
            <a:avLst/>
          </a:prstGeom>
        </p:spPr>
      </p:pic>
      <p:pic>
        <p:nvPicPr>
          <p:cNvPr id="17" name="Picture 16" descr="Logo, company name&#10;&#10;Description automatically generated">
            <a:extLst>
              <a:ext uri="{FF2B5EF4-FFF2-40B4-BE49-F238E27FC236}">
                <a16:creationId xmlns:a16="http://schemas.microsoft.com/office/drawing/2014/main" id="{7E180E40-CB82-4A6B-9FEE-209E6AAFE2CB}"/>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ext Placeholder 2">
            <a:extLst>
              <a:ext uri="{FF2B5EF4-FFF2-40B4-BE49-F238E27FC236}">
                <a16:creationId xmlns:a16="http://schemas.microsoft.com/office/drawing/2014/main" id="{2100E91A-FAA3-4E6A-9217-0D934059B76C}"/>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998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919234-D8B5-439A-82B9-C5C2F8687771}"/>
              </a:ext>
            </a:extLst>
          </p:cNvPr>
          <p:cNvSpPr>
            <a:spLocks noGrp="1"/>
          </p:cNvSpPr>
          <p:nvPr>
            <p:ph type="dt" sz="half" idx="10"/>
          </p:nvPr>
        </p:nvSpPr>
        <p:spPr/>
        <p:txBody>
          <a:bodyPr/>
          <a:lstStyle/>
          <a:p>
            <a:fld id="{9BD7AF12-223C-4122-A9CE-087E1CF4C3DE}" type="datetimeFigureOut">
              <a:rPr lang="en-US" smtClean="0"/>
              <a:t>3/29/2022</a:t>
            </a:fld>
            <a:endParaRPr lang="en-US"/>
          </a:p>
        </p:txBody>
      </p:sp>
      <p:sp>
        <p:nvSpPr>
          <p:cNvPr id="5" name="Footer Placeholder 4">
            <a:extLst>
              <a:ext uri="{FF2B5EF4-FFF2-40B4-BE49-F238E27FC236}">
                <a16:creationId xmlns:a16="http://schemas.microsoft.com/office/drawing/2014/main" id="{2CC7BFFD-520E-480A-BD63-83FBB970C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98D8F-8CA0-40E0-87AE-53AB1FA6B6E2}"/>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9FF83414-0801-4E16-AFDA-660238CBFE66}"/>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E03AD49A-BB5E-4AE9-8298-EF537720DFA9}"/>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81AA7646-7DCF-469F-B66E-BDD7CCFC724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D0FE7313-AC8E-464A-89CB-4E1749907AA6}"/>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3" name="image1.png">
            <a:extLst>
              <a:ext uri="{FF2B5EF4-FFF2-40B4-BE49-F238E27FC236}">
                <a16:creationId xmlns:a16="http://schemas.microsoft.com/office/drawing/2014/main" id="{C3732D46-2396-4EE5-81C8-50439EA9FF79}"/>
              </a:ext>
            </a:extLst>
          </p:cNvPr>
          <p:cNvPicPr/>
          <p:nvPr userDrawn="1"/>
        </p:nvPicPr>
        <p:blipFill>
          <a:blip r:embed="rId2" cstate="print"/>
          <a:stretch>
            <a:fillRect/>
          </a:stretch>
        </p:blipFill>
        <p:spPr>
          <a:xfrm>
            <a:off x="9903453" y="6272588"/>
            <a:ext cx="240955" cy="434825"/>
          </a:xfrm>
          <a:prstGeom prst="rect">
            <a:avLst/>
          </a:prstGeom>
        </p:spPr>
      </p:pic>
      <p:pic>
        <p:nvPicPr>
          <p:cNvPr id="19" name="Picture 18" descr="Logo, company name&#10;&#10;Description automatically generated">
            <a:extLst>
              <a:ext uri="{FF2B5EF4-FFF2-40B4-BE49-F238E27FC236}">
                <a16:creationId xmlns:a16="http://schemas.microsoft.com/office/drawing/2014/main" id="{3583D365-2838-4FE9-94AB-38DB3BA37F3E}"/>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itle 1">
            <a:extLst>
              <a:ext uri="{FF2B5EF4-FFF2-40B4-BE49-F238E27FC236}">
                <a16:creationId xmlns:a16="http://schemas.microsoft.com/office/drawing/2014/main" id="{6866598A-04DF-4E82-AF95-2D83B1DC6D15}"/>
              </a:ext>
            </a:extLst>
          </p:cNvPr>
          <p:cNvSpPr txBox="1">
            <a:spLocks/>
          </p:cNvSpPr>
          <p:nvPr userDrawn="1"/>
        </p:nvSpPr>
        <p:spPr>
          <a:xfrm>
            <a:off x="831850" y="1709738"/>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Click to edit Master title style</a:t>
            </a:r>
          </a:p>
        </p:txBody>
      </p:sp>
      <p:sp>
        <p:nvSpPr>
          <p:cNvPr id="21" name="Text Placeholder 2">
            <a:extLst>
              <a:ext uri="{FF2B5EF4-FFF2-40B4-BE49-F238E27FC236}">
                <a16:creationId xmlns:a16="http://schemas.microsoft.com/office/drawing/2014/main" id="{FA09AC97-97BC-4691-B90A-A6A194CE7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4549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872DE-1578-4C6E-AB7E-D99BED9869A1}"/>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B89BDE85-5200-451B-AFC6-CBA974EB71BB}"/>
              </a:ext>
            </a:extLst>
          </p:cNvPr>
          <p:cNvSpPr>
            <a:spLocks noGrp="1"/>
          </p:cNvSpPr>
          <p:nvPr>
            <p:ph type="dt" sz="half" idx="10"/>
          </p:nvPr>
        </p:nvSpPr>
        <p:spPr/>
        <p:txBody>
          <a:bodyPr/>
          <a:lstStyle/>
          <a:p>
            <a:fld id="{9BD7AF12-223C-4122-A9CE-087E1CF4C3DE}" type="datetimeFigureOut">
              <a:rPr lang="en-US" smtClean="0"/>
              <a:t>3/29/2022</a:t>
            </a:fld>
            <a:endParaRPr lang="en-US"/>
          </a:p>
        </p:txBody>
      </p:sp>
      <p:sp>
        <p:nvSpPr>
          <p:cNvPr id="6" name="Footer Placeholder 5">
            <a:extLst>
              <a:ext uri="{FF2B5EF4-FFF2-40B4-BE49-F238E27FC236}">
                <a16:creationId xmlns:a16="http://schemas.microsoft.com/office/drawing/2014/main" id="{77D81F8B-570D-4279-82EA-4DE2857BC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9BCE4-CBA0-45C0-8F6C-06FBC1E6D1BB}"/>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8" name="Freeform 2">
            <a:extLst>
              <a:ext uri="{FF2B5EF4-FFF2-40B4-BE49-F238E27FC236}">
                <a16:creationId xmlns:a16="http://schemas.microsoft.com/office/drawing/2014/main" id="{A21D7B71-19CF-408A-A57F-91F4D482D44C}"/>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3">
            <a:extLst>
              <a:ext uri="{FF2B5EF4-FFF2-40B4-BE49-F238E27FC236}">
                <a16:creationId xmlns:a16="http://schemas.microsoft.com/office/drawing/2014/main" id="{27ECFE4D-061D-4A20-B8F5-F136F4A9D193}"/>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
            <a:extLst>
              <a:ext uri="{FF2B5EF4-FFF2-40B4-BE49-F238E27FC236}">
                <a16:creationId xmlns:a16="http://schemas.microsoft.com/office/drawing/2014/main" id="{53D7BAFB-7BC2-4804-AD0B-D88AC372017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a16="http://schemas.microsoft.com/office/drawing/2014/main" id="{3687F7F9-C7EB-4331-BF0D-827691257C10}"/>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6" name="image1.png">
            <a:extLst>
              <a:ext uri="{FF2B5EF4-FFF2-40B4-BE49-F238E27FC236}">
                <a16:creationId xmlns:a16="http://schemas.microsoft.com/office/drawing/2014/main" id="{F453DFC4-7E3A-4FD1-BCDD-55013C50E341}"/>
              </a:ext>
            </a:extLst>
          </p:cNvPr>
          <p:cNvPicPr/>
          <p:nvPr userDrawn="1"/>
        </p:nvPicPr>
        <p:blipFill>
          <a:blip r:embed="rId2" cstate="print"/>
          <a:stretch>
            <a:fillRect/>
          </a:stretch>
        </p:blipFill>
        <p:spPr>
          <a:xfrm>
            <a:off x="9903453" y="6272588"/>
            <a:ext cx="240955" cy="434825"/>
          </a:xfrm>
          <a:prstGeom prst="rect">
            <a:avLst/>
          </a:prstGeom>
        </p:spPr>
      </p:pic>
      <p:pic>
        <p:nvPicPr>
          <p:cNvPr id="14" name="Picture 13" descr="Logo, company name&#10;&#10;Description automatically generated">
            <a:extLst>
              <a:ext uri="{FF2B5EF4-FFF2-40B4-BE49-F238E27FC236}">
                <a16:creationId xmlns:a16="http://schemas.microsoft.com/office/drawing/2014/main" id="{6F6ADAD0-2A9F-4EC6-8C19-63045DBB1812}"/>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Content Placeholder 2">
            <a:extLst>
              <a:ext uri="{FF2B5EF4-FFF2-40B4-BE49-F238E27FC236}">
                <a16:creationId xmlns:a16="http://schemas.microsoft.com/office/drawing/2014/main" id="{943B60E7-CEF9-41F2-BACB-4429854A8434}"/>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3">
            <a:extLst>
              <a:ext uri="{FF2B5EF4-FFF2-40B4-BE49-F238E27FC236}">
                <a16:creationId xmlns:a16="http://schemas.microsoft.com/office/drawing/2014/main" id="{7A633866-7A63-4D0D-8F43-12BA695EFE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96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BFF0-386E-4502-AF88-4BAEA8939B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797DA-C368-47F7-95B0-2E101660C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AA65F5-5724-4955-89BC-AD856800EE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A22EB-7F1E-4B99-87B8-1FACAC1E8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732E11-0AE2-4B4D-9080-3213A46A01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33213A-0175-4399-9D66-E65C578E288C}"/>
              </a:ext>
            </a:extLst>
          </p:cNvPr>
          <p:cNvSpPr>
            <a:spLocks noGrp="1"/>
          </p:cNvSpPr>
          <p:nvPr>
            <p:ph type="dt" sz="half" idx="10"/>
          </p:nvPr>
        </p:nvSpPr>
        <p:spPr/>
        <p:txBody>
          <a:bodyPr/>
          <a:lstStyle/>
          <a:p>
            <a:fld id="{9BD7AF12-223C-4122-A9CE-087E1CF4C3DE}" type="datetimeFigureOut">
              <a:rPr lang="en-US" smtClean="0"/>
              <a:t>3/29/2022</a:t>
            </a:fld>
            <a:endParaRPr lang="en-US"/>
          </a:p>
        </p:txBody>
      </p:sp>
      <p:sp>
        <p:nvSpPr>
          <p:cNvPr id="8" name="Footer Placeholder 7">
            <a:extLst>
              <a:ext uri="{FF2B5EF4-FFF2-40B4-BE49-F238E27FC236}">
                <a16:creationId xmlns:a16="http://schemas.microsoft.com/office/drawing/2014/main" id="{FA53144B-B8F6-45B6-979E-47E58261A5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90C93F-D859-4B58-A151-CEC370402FF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69374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BF25-2689-4BAE-B6D1-FBD3E92DE3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19916B-CFC8-41EE-9930-9E461C932493}"/>
              </a:ext>
            </a:extLst>
          </p:cNvPr>
          <p:cNvSpPr>
            <a:spLocks noGrp="1"/>
          </p:cNvSpPr>
          <p:nvPr>
            <p:ph type="dt" sz="half" idx="10"/>
          </p:nvPr>
        </p:nvSpPr>
        <p:spPr/>
        <p:txBody>
          <a:bodyPr/>
          <a:lstStyle/>
          <a:p>
            <a:fld id="{9BD7AF12-223C-4122-A9CE-087E1CF4C3DE}" type="datetimeFigureOut">
              <a:rPr lang="en-US" smtClean="0"/>
              <a:t>3/29/2022</a:t>
            </a:fld>
            <a:endParaRPr lang="en-US"/>
          </a:p>
        </p:txBody>
      </p:sp>
      <p:sp>
        <p:nvSpPr>
          <p:cNvPr id="4" name="Footer Placeholder 3">
            <a:extLst>
              <a:ext uri="{FF2B5EF4-FFF2-40B4-BE49-F238E27FC236}">
                <a16:creationId xmlns:a16="http://schemas.microsoft.com/office/drawing/2014/main" id="{0F61F4C8-8590-412C-94DC-3D3F8BAD58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428D-50F0-4C82-BFF7-CF955A87477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86386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933040-FD1F-4206-A6F8-07840549060D}"/>
              </a:ext>
            </a:extLst>
          </p:cNvPr>
          <p:cNvSpPr>
            <a:spLocks noGrp="1"/>
          </p:cNvSpPr>
          <p:nvPr>
            <p:ph type="dt" sz="half" idx="10"/>
          </p:nvPr>
        </p:nvSpPr>
        <p:spPr/>
        <p:txBody>
          <a:bodyPr/>
          <a:lstStyle/>
          <a:p>
            <a:fld id="{9BD7AF12-223C-4122-A9CE-087E1CF4C3DE}" type="datetimeFigureOut">
              <a:rPr lang="en-US" smtClean="0"/>
              <a:t>3/29/2022</a:t>
            </a:fld>
            <a:endParaRPr lang="en-US"/>
          </a:p>
        </p:txBody>
      </p:sp>
      <p:sp>
        <p:nvSpPr>
          <p:cNvPr id="3" name="Footer Placeholder 2">
            <a:extLst>
              <a:ext uri="{FF2B5EF4-FFF2-40B4-BE49-F238E27FC236}">
                <a16:creationId xmlns:a16="http://schemas.microsoft.com/office/drawing/2014/main" id="{E6C65C41-3562-415A-9953-540402F3F2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0DE526-8B33-4D72-817C-961E2F625EB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61058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14A75D-3713-473F-9E07-CDDCEE0DC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16CD6C-6462-44DA-893E-EB780687C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42F26-C4DF-4814-8808-0EA2923EE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7AF12-223C-4122-A9CE-087E1CF4C3DE}" type="datetimeFigureOut">
              <a:rPr lang="en-US" smtClean="0"/>
              <a:t>3/29/2022</a:t>
            </a:fld>
            <a:endParaRPr lang="en-US"/>
          </a:p>
        </p:txBody>
      </p:sp>
      <p:sp>
        <p:nvSpPr>
          <p:cNvPr id="5" name="Footer Placeholder 4">
            <a:extLst>
              <a:ext uri="{FF2B5EF4-FFF2-40B4-BE49-F238E27FC236}">
                <a16:creationId xmlns:a16="http://schemas.microsoft.com/office/drawing/2014/main" id="{4E1A74AA-4084-480B-B85E-846CAEE6E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4D3C58-2CE8-41D0-A23D-5EF85C1322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30AE-15AD-45BF-991E-C33781A67BD2}" type="slidenum">
              <a:rPr lang="en-US" smtClean="0"/>
              <a:t>‹#›</a:t>
            </a:fld>
            <a:endParaRPr lang="en-US"/>
          </a:p>
        </p:txBody>
      </p:sp>
    </p:spTree>
    <p:extLst>
      <p:ext uri="{BB962C8B-B14F-4D97-AF65-F5344CB8AC3E}">
        <p14:creationId xmlns:p14="http://schemas.microsoft.com/office/powerpoint/2010/main" val="224738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 id="2147483673"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CF54C-1E35-4774-85D8-8832249EE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9AE8E4-3203-4084-B6A2-F78FA1BBE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4338973-86F3-4E13-AFC5-236A44A13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93DFD-06B0-490E-AC15-0EF737E8B6CC}" type="datetimeFigureOut">
              <a:rPr lang="en-US" smtClean="0"/>
              <a:t>3/29/2022</a:t>
            </a:fld>
            <a:endParaRPr lang="en-US"/>
          </a:p>
        </p:txBody>
      </p:sp>
      <p:sp>
        <p:nvSpPr>
          <p:cNvPr id="5" name="Footer Placeholder 4">
            <a:extLst>
              <a:ext uri="{FF2B5EF4-FFF2-40B4-BE49-F238E27FC236}">
                <a16:creationId xmlns:a16="http://schemas.microsoft.com/office/drawing/2014/main" id="{ACF11663-31CB-4B29-BFCC-3142D7E27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406A38-CA45-41A3-8BC3-145A34D83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C4873-1AA5-40E0-9EEA-FE995CC4D302}" type="slidenum">
              <a:rPr lang="en-US" smtClean="0"/>
              <a:t>‹#›</a:t>
            </a:fld>
            <a:endParaRPr lang="en-US"/>
          </a:p>
        </p:txBody>
      </p:sp>
    </p:spTree>
    <p:extLst>
      <p:ext uri="{BB962C8B-B14F-4D97-AF65-F5344CB8AC3E}">
        <p14:creationId xmlns:p14="http://schemas.microsoft.com/office/powerpoint/2010/main" val="2628923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58B7-B94B-4267-AC08-B2A0227BB11B}"/>
              </a:ext>
            </a:extLst>
          </p:cNvPr>
          <p:cNvSpPr>
            <a:spLocks noGrp="1"/>
          </p:cNvSpPr>
          <p:nvPr>
            <p:ph type="ctrTitle"/>
          </p:nvPr>
        </p:nvSpPr>
        <p:spPr>
          <a:xfrm>
            <a:off x="1524000" y="2734843"/>
            <a:ext cx="9423042" cy="1051546"/>
          </a:xfrm>
        </p:spPr>
        <p:txBody>
          <a:bodyPr>
            <a:noAutofit/>
          </a:bodyPr>
          <a:lstStyle/>
          <a:p>
            <a:r>
              <a:rPr lang="id-ID" sz="3600" b="1" dirty="0"/>
              <a:t>Komputer &amp; Masyarakat</a:t>
            </a:r>
            <a:endParaRPr lang="en-US" sz="3600" b="1" dirty="0"/>
          </a:p>
        </p:txBody>
      </p:sp>
      <p:sp>
        <p:nvSpPr>
          <p:cNvPr id="3" name="Subtitle 2">
            <a:extLst>
              <a:ext uri="{FF2B5EF4-FFF2-40B4-BE49-F238E27FC236}">
                <a16:creationId xmlns:a16="http://schemas.microsoft.com/office/drawing/2014/main" id="{9934DB9D-AE51-4AE5-88D5-80A446F64439}"/>
              </a:ext>
            </a:extLst>
          </p:cNvPr>
          <p:cNvSpPr>
            <a:spLocks noGrp="1"/>
          </p:cNvSpPr>
          <p:nvPr>
            <p:ph type="subTitle" idx="1"/>
          </p:nvPr>
        </p:nvSpPr>
        <p:spPr/>
        <p:txBody>
          <a:bodyPr>
            <a:normAutofit/>
          </a:bodyPr>
          <a:lstStyle/>
          <a:p>
            <a:endParaRPr lang="id-ID" dirty="0"/>
          </a:p>
          <a:p>
            <a:r>
              <a:rPr lang="id-ID" dirty="0"/>
              <a:t>Sesi 3</a:t>
            </a:r>
          </a:p>
          <a:p>
            <a:r>
              <a:rPr lang="en-US" dirty="0" err="1"/>
              <a:t>Komputer</a:t>
            </a:r>
            <a:r>
              <a:rPr lang="en-US" dirty="0"/>
              <a:t> </a:t>
            </a:r>
            <a:r>
              <a:rPr lang="en-US" dirty="0" err="1"/>
              <a:t>Untuk</a:t>
            </a:r>
            <a:r>
              <a:rPr lang="en-US" dirty="0"/>
              <a:t> </a:t>
            </a:r>
            <a:r>
              <a:rPr lang="en-US" dirty="0" err="1"/>
              <a:t>Industri</a:t>
            </a:r>
            <a:endParaRPr lang="en-US" dirty="0"/>
          </a:p>
        </p:txBody>
      </p:sp>
    </p:spTree>
    <p:extLst>
      <p:ext uri="{BB962C8B-B14F-4D97-AF65-F5344CB8AC3E}">
        <p14:creationId xmlns:p14="http://schemas.microsoft.com/office/powerpoint/2010/main" val="353873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06DEF-E492-45C8-BC53-191944E184CE}"/>
              </a:ext>
            </a:extLst>
          </p:cNvPr>
          <p:cNvSpPr>
            <a:spLocks noGrp="1"/>
          </p:cNvSpPr>
          <p:nvPr>
            <p:ph type="title"/>
          </p:nvPr>
        </p:nvSpPr>
        <p:spPr/>
        <p:txBody>
          <a:bodyPr/>
          <a:lstStyle/>
          <a:p>
            <a:r>
              <a:rPr lang="id-ID" dirty="0"/>
              <a:t>Komputer Aided Manufacture</a:t>
            </a:r>
          </a:p>
        </p:txBody>
      </p:sp>
      <p:sp>
        <p:nvSpPr>
          <p:cNvPr id="3" name="Content Placeholder 2">
            <a:extLst>
              <a:ext uri="{FF2B5EF4-FFF2-40B4-BE49-F238E27FC236}">
                <a16:creationId xmlns:a16="http://schemas.microsoft.com/office/drawing/2014/main" id="{C9A17AB0-8B7D-41D6-8FC8-B40264FA6646}"/>
              </a:ext>
            </a:extLst>
          </p:cNvPr>
          <p:cNvSpPr>
            <a:spLocks noGrp="1"/>
          </p:cNvSpPr>
          <p:nvPr>
            <p:ph idx="1"/>
          </p:nvPr>
        </p:nvSpPr>
        <p:spPr/>
        <p:txBody>
          <a:bodyPr>
            <a:normAutofit/>
          </a:bodyPr>
          <a:lstStyle/>
          <a:p>
            <a:r>
              <a:rPr lang="id-ID" dirty="0"/>
              <a:t>Komputer Aided Manufacture (CAM) adalah penggunaan komputer untuk membantu dalam semua operasi dari pabrik, termasuk perencanaan, manajemen transportasi, dan penyimpanan.</a:t>
            </a:r>
          </a:p>
          <a:p>
            <a:r>
              <a:rPr lang="id-ID" dirty="0"/>
              <a:t>Tujuan utamanya adalah untuk membuat proses produksi yang lebih cepat serta komponen dan perkakas dengan dimensi yang lebih tepat dan konsistensi material, yang dalam beberapa kasus, hanya menggunakan jumlah yang diperlukan bahan baku (sehingga meminimalkan limbah), sekaligus mengurangi konsumsi energi.</a:t>
            </a:r>
          </a:p>
          <a:p>
            <a:pPr marL="0" indent="0">
              <a:buNone/>
            </a:pPr>
            <a:endParaRPr lang="id-ID" dirty="0"/>
          </a:p>
        </p:txBody>
      </p:sp>
    </p:spTree>
    <p:extLst>
      <p:ext uri="{BB962C8B-B14F-4D97-AF65-F5344CB8AC3E}">
        <p14:creationId xmlns:p14="http://schemas.microsoft.com/office/powerpoint/2010/main" val="1899921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16B24-E070-4E6D-BC3F-080EB3E03F66}"/>
              </a:ext>
            </a:extLst>
          </p:cNvPr>
          <p:cNvSpPr>
            <a:spLocks noGrp="1"/>
          </p:cNvSpPr>
          <p:nvPr>
            <p:ph type="title"/>
          </p:nvPr>
        </p:nvSpPr>
        <p:spPr/>
        <p:txBody>
          <a:bodyPr/>
          <a:lstStyle/>
          <a:p>
            <a:r>
              <a:rPr lang="id-ID" dirty="0"/>
              <a:t>Komputer Aided Design</a:t>
            </a:r>
          </a:p>
        </p:txBody>
      </p:sp>
      <p:sp>
        <p:nvSpPr>
          <p:cNvPr id="3" name="Content Placeholder 2">
            <a:extLst>
              <a:ext uri="{FF2B5EF4-FFF2-40B4-BE49-F238E27FC236}">
                <a16:creationId xmlns:a16="http://schemas.microsoft.com/office/drawing/2014/main" id="{EC85BDE5-0F68-4407-831E-FAE9B64CBC87}"/>
              </a:ext>
            </a:extLst>
          </p:cNvPr>
          <p:cNvSpPr>
            <a:spLocks noGrp="1"/>
          </p:cNvSpPr>
          <p:nvPr>
            <p:ph idx="1"/>
          </p:nvPr>
        </p:nvSpPr>
        <p:spPr/>
        <p:txBody>
          <a:bodyPr/>
          <a:lstStyle/>
          <a:p>
            <a:r>
              <a:rPr lang="id-ID" dirty="0"/>
              <a:t>Komputer Aided Design (CAD) adalah penggunaan sistem komputer untuk membantu dalam penciptaan, modifikasi, analisis, atau optimasi dari desain.</a:t>
            </a:r>
          </a:p>
          <a:p>
            <a:r>
              <a:rPr lang="id-ID" dirty="0"/>
              <a:t>CAD digunakan untuk meningkatkan produktivitas desainer, meningkatkan kualitas desain, meningkatkan komunikasi melalui dokumentasi, dan untuk membuat database untuk manufaktur.</a:t>
            </a:r>
          </a:p>
        </p:txBody>
      </p:sp>
    </p:spTree>
    <p:extLst>
      <p:ext uri="{BB962C8B-B14F-4D97-AF65-F5344CB8AC3E}">
        <p14:creationId xmlns:p14="http://schemas.microsoft.com/office/powerpoint/2010/main" val="1649508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D4F9-F761-4E9D-848F-831B003F7FB1}"/>
              </a:ext>
            </a:extLst>
          </p:cNvPr>
          <p:cNvSpPr>
            <a:spLocks noGrp="1"/>
          </p:cNvSpPr>
          <p:nvPr>
            <p:ph type="title"/>
          </p:nvPr>
        </p:nvSpPr>
        <p:spPr/>
        <p:txBody>
          <a:bodyPr/>
          <a:lstStyle/>
          <a:p>
            <a:r>
              <a:rPr lang="id-ID" dirty="0"/>
              <a:t>Komputer Integrated Manufacture</a:t>
            </a:r>
          </a:p>
        </p:txBody>
      </p:sp>
      <p:sp>
        <p:nvSpPr>
          <p:cNvPr id="3" name="Content Placeholder 2">
            <a:extLst>
              <a:ext uri="{FF2B5EF4-FFF2-40B4-BE49-F238E27FC236}">
                <a16:creationId xmlns:a16="http://schemas.microsoft.com/office/drawing/2014/main" id="{B53EDB98-8B10-476E-81AD-7F8733A62A6D}"/>
              </a:ext>
            </a:extLst>
          </p:cNvPr>
          <p:cNvSpPr>
            <a:spLocks noGrp="1"/>
          </p:cNvSpPr>
          <p:nvPr>
            <p:ph idx="1"/>
          </p:nvPr>
        </p:nvSpPr>
        <p:spPr/>
        <p:txBody>
          <a:bodyPr>
            <a:normAutofit/>
          </a:bodyPr>
          <a:lstStyle/>
          <a:p>
            <a:r>
              <a:rPr lang="id-ID" dirty="0"/>
              <a:t>Komputer Integrated Manufacture (CIM) adalah pendekatan pembuatan menggunakan komputer untuk mengontrol seluruh proses produksi.</a:t>
            </a:r>
          </a:p>
          <a:p>
            <a:r>
              <a:rPr lang="id-ID" dirty="0"/>
              <a:t>Integrasi ini memungkinkan proses individu untuk bertukar informasi dengan satu sama lain dan melakukan tindakan. Melalui integrasi komputer, manufaktur dapat lebih cepat dan mengurangi kesalahan, meskipun keuntungan utama adalah kemampuan untuk menciptakan proses manufaktur otomatis.</a:t>
            </a:r>
          </a:p>
          <a:p>
            <a:pPr marL="0" indent="0">
              <a:buNone/>
            </a:pPr>
            <a:endParaRPr lang="id-ID" dirty="0"/>
          </a:p>
        </p:txBody>
      </p:sp>
    </p:spTree>
    <p:extLst>
      <p:ext uri="{BB962C8B-B14F-4D97-AF65-F5344CB8AC3E}">
        <p14:creationId xmlns:p14="http://schemas.microsoft.com/office/powerpoint/2010/main" val="945036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6D8B8-73B9-4861-BC25-7A019D3D31E8}"/>
              </a:ext>
            </a:extLst>
          </p:cNvPr>
          <p:cNvSpPr>
            <a:spLocks noGrp="1"/>
          </p:cNvSpPr>
          <p:nvPr>
            <p:ph type="title"/>
          </p:nvPr>
        </p:nvSpPr>
        <p:spPr/>
        <p:txBody>
          <a:bodyPr/>
          <a:lstStyle/>
          <a:p>
            <a:r>
              <a:rPr lang="id-ID" dirty="0"/>
              <a:t>Contoh Penerapan Komputer di Bidang Industri</a:t>
            </a:r>
          </a:p>
        </p:txBody>
      </p:sp>
      <p:sp>
        <p:nvSpPr>
          <p:cNvPr id="3" name="Content Placeholder 2">
            <a:extLst>
              <a:ext uri="{FF2B5EF4-FFF2-40B4-BE49-F238E27FC236}">
                <a16:creationId xmlns:a16="http://schemas.microsoft.com/office/drawing/2014/main" id="{D2553913-030F-445D-B7AF-479A80B026B6}"/>
              </a:ext>
            </a:extLst>
          </p:cNvPr>
          <p:cNvSpPr>
            <a:spLocks noGrp="1"/>
          </p:cNvSpPr>
          <p:nvPr>
            <p:ph idx="1"/>
          </p:nvPr>
        </p:nvSpPr>
        <p:spPr/>
        <p:txBody>
          <a:bodyPr/>
          <a:lstStyle/>
          <a:p>
            <a:r>
              <a:rPr lang="id-ID" dirty="0"/>
              <a:t>Industri Otomotif</a:t>
            </a:r>
          </a:p>
          <a:p>
            <a:r>
              <a:rPr lang="id-ID" dirty="0"/>
              <a:t>Industri Elektronik</a:t>
            </a:r>
          </a:p>
          <a:p>
            <a:r>
              <a:rPr lang="id-ID" dirty="0"/>
              <a:t>Industri Makanan dan Minuman</a:t>
            </a:r>
          </a:p>
          <a:p>
            <a:r>
              <a:rPr lang="id-ID" dirty="0"/>
              <a:t>Industri Pengolahan Minyak dan Tambang</a:t>
            </a:r>
          </a:p>
          <a:p>
            <a:r>
              <a:rPr lang="id-ID" dirty="0"/>
              <a:t>Industri Transportasi</a:t>
            </a:r>
          </a:p>
          <a:p>
            <a:r>
              <a:rPr lang="id-ID" dirty="0"/>
              <a:t>Aplikasi Robot</a:t>
            </a:r>
          </a:p>
        </p:txBody>
      </p:sp>
    </p:spTree>
    <p:extLst>
      <p:ext uri="{BB962C8B-B14F-4D97-AF65-F5344CB8AC3E}">
        <p14:creationId xmlns:p14="http://schemas.microsoft.com/office/powerpoint/2010/main" val="3192030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AE96-89EC-4387-93D7-DAEEFB655FF5}"/>
              </a:ext>
            </a:extLst>
          </p:cNvPr>
          <p:cNvSpPr>
            <a:spLocks noGrp="1"/>
          </p:cNvSpPr>
          <p:nvPr>
            <p:ph type="title"/>
          </p:nvPr>
        </p:nvSpPr>
        <p:spPr/>
        <p:txBody>
          <a:bodyPr/>
          <a:lstStyle/>
          <a:p>
            <a:r>
              <a:rPr lang="id-ID" dirty="0"/>
              <a:t>Perkembangan teknologi robot</a:t>
            </a:r>
          </a:p>
        </p:txBody>
      </p:sp>
      <p:sp>
        <p:nvSpPr>
          <p:cNvPr id="3" name="Content Placeholder 2">
            <a:extLst>
              <a:ext uri="{FF2B5EF4-FFF2-40B4-BE49-F238E27FC236}">
                <a16:creationId xmlns:a16="http://schemas.microsoft.com/office/drawing/2014/main" id="{3B728C1D-C384-4A6C-B6E7-C548AA925C8D}"/>
              </a:ext>
            </a:extLst>
          </p:cNvPr>
          <p:cNvSpPr>
            <a:spLocks noGrp="1"/>
          </p:cNvSpPr>
          <p:nvPr>
            <p:ph idx="1"/>
          </p:nvPr>
        </p:nvSpPr>
        <p:spPr/>
        <p:txBody>
          <a:bodyPr/>
          <a:lstStyle/>
          <a:p>
            <a:r>
              <a:rPr lang="id-ID" dirty="0"/>
              <a:t>Pertama kali kata “ROBOT” digunakan di New York pada Oktober 1922 pada sebuah pentas theater yang berjudul “RVR”, dinaskahi oleh Karel Caper. Kata Robot itu sendiri berasal dari sebuah kata robota yang berarti kerja.</a:t>
            </a:r>
          </a:p>
          <a:p>
            <a:r>
              <a:rPr lang="id-ID" dirty="0"/>
              <a:t>Tahun 1956, UNIMATION memulai bisnis robot dan baru pada tahun 1972 mendapatkan laba dari usahanya tersebut. Istilah robot makin populer setelah ada film Starwars dan Robot R2D2 yaitu sekitar tahun 70-an.</a:t>
            </a:r>
          </a:p>
        </p:txBody>
      </p:sp>
    </p:spTree>
    <p:extLst>
      <p:ext uri="{BB962C8B-B14F-4D97-AF65-F5344CB8AC3E}">
        <p14:creationId xmlns:p14="http://schemas.microsoft.com/office/powerpoint/2010/main" val="1687744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B7636-DE4C-461B-9B6D-3B1E5931794A}"/>
              </a:ext>
            </a:extLst>
          </p:cNvPr>
          <p:cNvSpPr>
            <a:spLocks noGrp="1"/>
          </p:cNvSpPr>
          <p:nvPr>
            <p:ph type="title"/>
          </p:nvPr>
        </p:nvSpPr>
        <p:spPr/>
        <p:txBody>
          <a:bodyPr/>
          <a:lstStyle/>
          <a:p>
            <a:r>
              <a:rPr lang="id-ID" dirty="0"/>
              <a:t>Definisi Robot &amp; Robotik</a:t>
            </a:r>
          </a:p>
        </p:txBody>
      </p:sp>
      <p:sp>
        <p:nvSpPr>
          <p:cNvPr id="3" name="Content Placeholder 2">
            <a:extLst>
              <a:ext uri="{FF2B5EF4-FFF2-40B4-BE49-F238E27FC236}">
                <a16:creationId xmlns:a16="http://schemas.microsoft.com/office/drawing/2014/main" id="{0ECB560C-7BB4-4113-B706-3934C784BC5F}"/>
              </a:ext>
            </a:extLst>
          </p:cNvPr>
          <p:cNvSpPr>
            <a:spLocks noGrp="1"/>
          </p:cNvSpPr>
          <p:nvPr>
            <p:ph idx="1"/>
          </p:nvPr>
        </p:nvSpPr>
        <p:spPr/>
        <p:txBody>
          <a:bodyPr/>
          <a:lstStyle/>
          <a:p>
            <a:r>
              <a:rPr lang="id-ID" dirty="0"/>
              <a:t>“Sebuah robot adalah sesuatu yang dapat di program dan diprogram ulang, dengan memiliki manipulator mekanik / pengerak yang didisain untuk memindahkan barangbarang, komponen-komponen atau alat-alat khusus dengan berbagai program yang fleksibel / mudah disesuaikan untuk melaksanakan berbagai macam tugas” --- Robot Institute Of America</a:t>
            </a:r>
          </a:p>
          <a:p>
            <a:r>
              <a:rPr lang="id-ID" dirty="0"/>
              <a:t>Dari definisi tersebut dapat dikatakan robot sebagai automasi yang dapat diprogram (Programmable Automation).</a:t>
            </a:r>
          </a:p>
        </p:txBody>
      </p:sp>
    </p:spTree>
    <p:extLst>
      <p:ext uri="{BB962C8B-B14F-4D97-AF65-F5344CB8AC3E}">
        <p14:creationId xmlns:p14="http://schemas.microsoft.com/office/powerpoint/2010/main" val="2941327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8B3E-C80D-441A-BAEE-D0DF1AFE02F6}"/>
              </a:ext>
            </a:extLst>
          </p:cNvPr>
          <p:cNvSpPr>
            <a:spLocks noGrp="1"/>
          </p:cNvSpPr>
          <p:nvPr>
            <p:ph type="title"/>
          </p:nvPr>
        </p:nvSpPr>
        <p:spPr/>
        <p:txBody>
          <a:bodyPr/>
          <a:lstStyle/>
          <a:p>
            <a:r>
              <a:rPr lang="id-ID" dirty="0"/>
              <a:t>Definisi Robot &amp; Robotik(2)</a:t>
            </a:r>
          </a:p>
        </p:txBody>
      </p:sp>
      <p:sp>
        <p:nvSpPr>
          <p:cNvPr id="3" name="Content Placeholder 2">
            <a:extLst>
              <a:ext uri="{FF2B5EF4-FFF2-40B4-BE49-F238E27FC236}">
                <a16:creationId xmlns:a16="http://schemas.microsoft.com/office/drawing/2014/main" id="{3E0C5D85-8C5F-41EF-B29E-018F7A828F55}"/>
              </a:ext>
            </a:extLst>
          </p:cNvPr>
          <p:cNvSpPr>
            <a:spLocks noGrp="1"/>
          </p:cNvSpPr>
          <p:nvPr>
            <p:ph idx="1"/>
          </p:nvPr>
        </p:nvSpPr>
        <p:spPr/>
        <p:txBody>
          <a:bodyPr/>
          <a:lstStyle/>
          <a:p>
            <a:r>
              <a:rPr lang="id-ID" dirty="0"/>
              <a:t>Sedangkan istilah Robotik Berdasarkan Webster adalah : "Teknologi yang behubungan dengan mendesain, membuat, dan mengoperasikan robot." Robotik ruang lingkupnya mencakup artificial intelegen, ilmu komputer, engineering mekanik, Psikologi, Anatomi, dan bidang ilmu lainnya.</a:t>
            </a:r>
          </a:p>
          <a:p>
            <a:r>
              <a:rPr lang="id-ID" dirty="0"/>
              <a:t>Kata Robotik sendiri pertama kali digunakan oleh Issac Asimov pada tahun1942.</a:t>
            </a:r>
          </a:p>
        </p:txBody>
      </p:sp>
    </p:spTree>
    <p:extLst>
      <p:ext uri="{BB962C8B-B14F-4D97-AF65-F5344CB8AC3E}">
        <p14:creationId xmlns:p14="http://schemas.microsoft.com/office/powerpoint/2010/main" val="4203440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7BE3B-53C0-46B0-A8E5-6D5D0405565E}"/>
              </a:ext>
            </a:extLst>
          </p:cNvPr>
          <p:cNvSpPr>
            <a:spLocks noGrp="1"/>
          </p:cNvSpPr>
          <p:nvPr>
            <p:ph type="title"/>
          </p:nvPr>
        </p:nvSpPr>
        <p:spPr/>
        <p:txBody>
          <a:bodyPr/>
          <a:lstStyle/>
          <a:p>
            <a:r>
              <a:rPr lang="id-ID" dirty="0"/>
              <a:t>Komponen Dasar Sebuah Robot</a:t>
            </a:r>
          </a:p>
        </p:txBody>
      </p:sp>
      <p:sp>
        <p:nvSpPr>
          <p:cNvPr id="3" name="Content Placeholder 2">
            <a:extLst>
              <a:ext uri="{FF2B5EF4-FFF2-40B4-BE49-F238E27FC236}">
                <a16:creationId xmlns:a16="http://schemas.microsoft.com/office/drawing/2014/main" id="{F23635A1-673F-4EFB-9460-4F44471F4FF8}"/>
              </a:ext>
            </a:extLst>
          </p:cNvPr>
          <p:cNvSpPr>
            <a:spLocks noGrp="1"/>
          </p:cNvSpPr>
          <p:nvPr>
            <p:ph idx="1"/>
          </p:nvPr>
        </p:nvSpPr>
        <p:spPr/>
        <p:txBody>
          <a:bodyPr/>
          <a:lstStyle/>
          <a:p>
            <a:r>
              <a:rPr lang="id-ID" dirty="0"/>
              <a:t>Manipulator</a:t>
            </a:r>
          </a:p>
          <a:p>
            <a:r>
              <a:rPr lang="id-ID" dirty="0"/>
              <a:t>Controler</a:t>
            </a:r>
          </a:p>
          <a:p>
            <a:r>
              <a:rPr lang="id-ID" dirty="0"/>
              <a:t>Power Supply</a:t>
            </a:r>
          </a:p>
          <a:p>
            <a:r>
              <a:rPr lang="id-ID" dirty="0"/>
              <a:t>End Effector</a:t>
            </a:r>
          </a:p>
        </p:txBody>
      </p:sp>
    </p:spTree>
    <p:extLst>
      <p:ext uri="{BB962C8B-B14F-4D97-AF65-F5344CB8AC3E}">
        <p14:creationId xmlns:p14="http://schemas.microsoft.com/office/powerpoint/2010/main" val="1544243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8AD0-137E-40CC-B2AF-86F7EF72C1D8}"/>
              </a:ext>
            </a:extLst>
          </p:cNvPr>
          <p:cNvSpPr>
            <a:spLocks noGrp="1"/>
          </p:cNvSpPr>
          <p:nvPr>
            <p:ph type="title"/>
          </p:nvPr>
        </p:nvSpPr>
        <p:spPr/>
        <p:txBody>
          <a:bodyPr/>
          <a:lstStyle/>
          <a:p>
            <a:r>
              <a:rPr lang="id-ID" dirty="0"/>
              <a:t>Tingkat Teknologi Robot</a:t>
            </a:r>
          </a:p>
        </p:txBody>
      </p:sp>
      <p:sp>
        <p:nvSpPr>
          <p:cNvPr id="3" name="Content Placeholder 2">
            <a:extLst>
              <a:ext uri="{FF2B5EF4-FFF2-40B4-BE49-F238E27FC236}">
                <a16:creationId xmlns:a16="http://schemas.microsoft.com/office/drawing/2014/main" id="{CBA8DBB0-B17C-48C7-A7AE-6B6A04EE04AF}"/>
              </a:ext>
            </a:extLst>
          </p:cNvPr>
          <p:cNvSpPr>
            <a:spLocks noGrp="1"/>
          </p:cNvSpPr>
          <p:nvPr>
            <p:ph idx="1"/>
          </p:nvPr>
        </p:nvSpPr>
        <p:spPr/>
        <p:txBody>
          <a:bodyPr/>
          <a:lstStyle/>
          <a:p>
            <a:pPr marL="0" indent="0">
              <a:buNone/>
            </a:pPr>
            <a:r>
              <a:rPr lang="id-ID" dirty="0"/>
              <a:t>1. Robot teknologi rendah</a:t>
            </a:r>
          </a:p>
          <a:p>
            <a:pPr marL="0" indent="0">
              <a:buNone/>
            </a:pPr>
            <a:r>
              <a:rPr lang="id-ID" dirty="0"/>
              <a:t>2. Robot teknologi menengah</a:t>
            </a:r>
          </a:p>
          <a:p>
            <a:pPr marL="0" indent="0">
              <a:buNone/>
            </a:pPr>
            <a:r>
              <a:rPr lang="id-ID" dirty="0"/>
              <a:t>3. Robot teknologi tinggi</a:t>
            </a:r>
          </a:p>
        </p:txBody>
      </p:sp>
    </p:spTree>
    <p:extLst>
      <p:ext uri="{BB962C8B-B14F-4D97-AF65-F5344CB8AC3E}">
        <p14:creationId xmlns:p14="http://schemas.microsoft.com/office/powerpoint/2010/main" val="1341391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539B-0A0E-4433-955C-5FEC028AE8ED}"/>
              </a:ext>
            </a:extLst>
          </p:cNvPr>
          <p:cNvSpPr>
            <a:spLocks noGrp="1"/>
          </p:cNvSpPr>
          <p:nvPr>
            <p:ph type="title"/>
          </p:nvPr>
        </p:nvSpPr>
        <p:spPr/>
        <p:txBody>
          <a:bodyPr/>
          <a:lstStyle/>
          <a:p>
            <a:r>
              <a:rPr lang="id-ID" dirty="0"/>
              <a:t>Kegunaan Robot</a:t>
            </a:r>
          </a:p>
        </p:txBody>
      </p:sp>
      <p:sp>
        <p:nvSpPr>
          <p:cNvPr id="3" name="Content Placeholder 2">
            <a:extLst>
              <a:ext uri="{FF2B5EF4-FFF2-40B4-BE49-F238E27FC236}">
                <a16:creationId xmlns:a16="http://schemas.microsoft.com/office/drawing/2014/main" id="{8D67D405-45F8-482A-8EF9-F4AB9733B1A6}"/>
              </a:ext>
            </a:extLst>
          </p:cNvPr>
          <p:cNvSpPr>
            <a:spLocks noGrp="1"/>
          </p:cNvSpPr>
          <p:nvPr>
            <p:ph idx="1"/>
          </p:nvPr>
        </p:nvSpPr>
        <p:spPr/>
        <p:txBody>
          <a:bodyPr/>
          <a:lstStyle/>
          <a:p>
            <a:pPr marL="0" indent="0">
              <a:buNone/>
            </a:pPr>
            <a:r>
              <a:rPr lang="id-ID" dirty="0"/>
              <a:t>Robot sangat bermanfaat untuk :</a:t>
            </a:r>
          </a:p>
          <a:p>
            <a:r>
              <a:rPr lang="id-ID" dirty="0"/>
              <a:t>Industri / Manufakturing</a:t>
            </a:r>
          </a:p>
          <a:p>
            <a:r>
              <a:rPr lang="id-ID" dirty="0"/>
              <a:t>Transportasi</a:t>
            </a:r>
          </a:p>
          <a:p>
            <a:r>
              <a:rPr lang="id-ID" dirty="0"/>
              <a:t>Lingkungan berbahaya</a:t>
            </a:r>
          </a:p>
          <a:p>
            <a:r>
              <a:rPr lang="id-ID" dirty="0"/>
              <a:t>Explorasi</a:t>
            </a:r>
          </a:p>
          <a:p>
            <a:r>
              <a:rPr lang="id-ID" dirty="0"/>
              <a:t>Layanan Personal</a:t>
            </a:r>
          </a:p>
          <a:p>
            <a:r>
              <a:rPr lang="id-ID" dirty="0"/>
              <a:t>Menbantu Manusia</a:t>
            </a:r>
          </a:p>
        </p:txBody>
      </p:sp>
    </p:spTree>
    <p:extLst>
      <p:ext uri="{BB962C8B-B14F-4D97-AF65-F5344CB8AC3E}">
        <p14:creationId xmlns:p14="http://schemas.microsoft.com/office/powerpoint/2010/main" val="28786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Pengertian Industri</a:t>
            </a:r>
          </a:p>
        </p:txBody>
      </p:sp>
      <p:sp>
        <p:nvSpPr>
          <p:cNvPr id="3" name="Content Placeholder 2"/>
          <p:cNvSpPr>
            <a:spLocks noGrp="1"/>
          </p:cNvSpPr>
          <p:nvPr>
            <p:ph idx="1"/>
          </p:nvPr>
        </p:nvSpPr>
        <p:spPr/>
        <p:txBody>
          <a:bodyPr/>
          <a:lstStyle/>
          <a:p>
            <a:pPr marL="0" indent="0">
              <a:buNone/>
            </a:pPr>
            <a:r>
              <a:rPr lang="id-ID" dirty="0"/>
              <a:t>Istilah industri berasal dari bahasa latin, yaitu industria yang artinya buruh atau tenaga kerja.</a:t>
            </a:r>
          </a:p>
          <a:p>
            <a:pPr marL="0" indent="0">
              <a:buNone/>
            </a:pPr>
            <a:r>
              <a:rPr lang="id-ID" dirty="0"/>
              <a:t>Industri adalah usaha atau kegiatan pengolahan barang mentah atau setengah jadi menjadi barang konsumsi yang memiliki nilai tambah untuk mendapatkan keuntungan bagi produsen.</a:t>
            </a:r>
          </a:p>
          <a:p>
            <a:pPr marL="0" indent="0">
              <a:buNone/>
            </a:pPr>
            <a:r>
              <a:rPr lang="id-ID" dirty="0"/>
              <a:t>Usaha perakitan dan reparasi juga merupakan bagian dari industri. Hasil industri tidak hanya berupa barang, namun juga berbentuk jasa.</a:t>
            </a:r>
          </a:p>
        </p:txBody>
      </p:sp>
    </p:spTree>
    <p:extLst>
      <p:ext uri="{BB962C8B-B14F-4D97-AF65-F5344CB8AC3E}">
        <p14:creationId xmlns:p14="http://schemas.microsoft.com/office/powerpoint/2010/main" val="132460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2BE5-2478-4B3B-9DCB-B78EB068319F}"/>
              </a:ext>
            </a:extLst>
          </p:cNvPr>
          <p:cNvSpPr>
            <a:spLocks noGrp="1"/>
          </p:cNvSpPr>
          <p:nvPr>
            <p:ph type="title"/>
          </p:nvPr>
        </p:nvSpPr>
        <p:spPr/>
        <p:txBody>
          <a:bodyPr/>
          <a:lstStyle/>
          <a:p>
            <a:r>
              <a:rPr lang="id-ID" dirty="0"/>
              <a:t>Aplikasi Robot di Industri</a:t>
            </a:r>
          </a:p>
        </p:txBody>
      </p:sp>
      <p:sp>
        <p:nvSpPr>
          <p:cNvPr id="3" name="Content Placeholder 2">
            <a:extLst>
              <a:ext uri="{FF2B5EF4-FFF2-40B4-BE49-F238E27FC236}">
                <a16:creationId xmlns:a16="http://schemas.microsoft.com/office/drawing/2014/main" id="{5BF74C22-7D5B-40F5-8BDF-EA37130718DD}"/>
              </a:ext>
            </a:extLst>
          </p:cNvPr>
          <p:cNvSpPr>
            <a:spLocks noGrp="1"/>
          </p:cNvSpPr>
          <p:nvPr>
            <p:ph idx="1"/>
          </p:nvPr>
        </p:nvSpPr>
        <p:spPr/>
        <p:txBody>
          <a:bodyPr>
            <a:normAutofit/>
          </a:bodyPr>
          <a:lstStyle/>
          <a:p>
            <a:pPr marL="0" indent="0">
              <a:buNone/>
            </a:pPr>
            <a:r>
              <a:rPr lang="id-ID" dirty="0"/>
              <a:t>kondisi pada industri sehingga diperlukan robot, yaitu :</a:t>
            </a:r>
          </a:p>
          <a:p>
            <a:pPr marL="0" indent="0">
              <a:buNone/>
            </a:pPr>
            <a:r>
              <a:rPr lang="id-ID" dirty="0"/>
              <a:t>• Kondisi yang berbahaya</a:t>
            </a:r>
          </a:p>
          <a:p>
            <a:pPr marL="0" indent="0">
              <a:buNone/>
            </a:pPr>
            <a:r>
              <a:rPr lang="id-ID" dirty="0"/>
              <a:t>• Pekerjaan yang berulang dan membosankan</a:t>
            </a:r>
          </a:p>
          <a:p>
            <a:pPr marL="0" indent="0">
              <a:buNone/>
            </a:pPr>
            <a:r>
              <a:rPr lang="id-ID" dirty="0"/>
              <a:t>• Bagian yang sulit dibawa</a:t>
            </a:r>
          </a:p>
          <a:p>
            <a:pPr marL="0" indent="0">
              <a:buNone/>
            </a:pPr>
            <a:r>
              <a:rPr lang="id-ID" dirty="0"/>
              <a:t>• Operasi dengan banyak shift</a:t>
            </a:r>
          </a:p>
          <a:p>
            <a:pPr marL="0" indent="0">
              <a:buNone/>
            </a:pPr>
            <a:r>
              <a:rPr lang="id-ID" dirty="0"/>
              <a:t>Namun secara umum kegunaan robot yaitu untuk menggantikan</a:t>
            </a:r>
          </a:p>
          <a:p>
            <a:pPr marL="0" indent="0">
              <a:buNone/>
            </a:pPr>
            <a:r>
              <a:rPr lang="id-ID" dirty="0"/>
              <a:t>kinerja manusia yang membutuhkan ketelitian yang tinggi dan mengurangi bahkan menghilangkan risiko kecelakaan yang cukup tinggi jika manusia melakukan pekerjaan tersebut.</a:t>
            </a:r>
          </a:p>
        </p:txBody>
      </p:sp>
    </p:spTree>
    <p:extLst>
      <p:ext uri="{BB962C8B-B14F-4D97-AF65-F5344CB8AC3E}">
        <p14:creationId xmlns:p14="http://schemas.microsoft.com/office/powerpoint/2010/main" val="4139354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3D267-2048-4AD5-9EDE-202959B74984}"/>
              </a:ext>
            </a:extLst>
          </p:cNvPr>
          <p:cNvSpPr>
            <a:spLocks noGrp="1"/>
          </p:cNvSpPr>
          <p:nvPr>
            <p:ph type="title"/>
          </p:nvPr>
        </p:nvSpPr>
        <p:spPr/>
        <p:txBody>
          <a:bodyPr/>
          <a:lstStyle/>
          <a:p>
            <a:r>
              <a:rPr lang="id-ID" dirty="0"/>
              <a:t>Pengertian Industri(2)</a:t>
            </a:r>
          </a:p>
        </p:txBody>
      </p:sp>
      <p:sp>
        <p:nvSpPr>
          <p:cNvPr id="3" name="Content Placeholder 2">
            <a:extLst>
              <a:ext uri="{FF2B5EF4-FFF2-40B4-BE49-F238E27FC236}">
                <a16:creationId xmlns:a16="http://schemas.microsoft.com/office/drawing/2014/main" id="{B19D106C-BE6B-4302-9415-32169F33528B}"/>
              </a:ext>
            </a:extLst>
          </p:cNvPr>
          <p:cNvSpPr>
            <a:spLocks noGrp="1"/>
          </p:cNvSpPr>
          <p:nvPr>
            <p:ph idx="1"/>
          </p:nvPr>
        </p:nvSpPr>
        <p:spPr/>
        <p:txBody>
          <a:bodyPr/>
          <a:lstStyle/>
          <a:p>
            <a:pPr marL="0" indent="0">
              <a:buNone/>
            </a:pPr>
            <a:r>
              <a:rPr lang="id-ID" dirty="0"/>
              <a:t>Dalam pengertian yang sempit, industri adalah suatu kegiatan ekonomi yang mengolah bahan mentah, bahan baku, barang setengah jadi, dan barang jadi menjadi barang dengan nilai yang lebih tinggi penggunaan-nya, termasuk kegiatan rancang bangun dan perekayasaan industri.</a:t>
            </a:r>
          </a:p>
        </p:txBody>
      </p:sp>
    </p:spTree>
    <p:extLst>
      <p:ext uri="{BB962C8B-B14F-4D97-AF65-F5344CB8AC3E}">
        <p14:creationId xmlns:p14="http://schemas.microsoft.com/office/powerpoint/2010/main" val="288189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A01DC-600B-446A-AE89-60030B250B9C}"/>
              </a:ext>
            </a:extLst>
          </p:cNvPr>
          <p:cNvSpPr>
            <a:spLocks noGrp="1"/>
          </p:cNvSpPr>
          <p:nvPr>
            <p:ph type="title"/>
          </p:nvPr>
        </p:nvSpPr>
        <p:spPr/>
        <p:txBody>
          <a:bodyPr/>
          <a:lstStyle/>
          <a:p>
            <a:r>
              <a:rPr lang="id-ID" dirty="0"/>
              <a:t>Kegunaan Komputer dalam Bidang Industri</a:t>
            </a:r>
          </a:p>
        </p:txBody>
      </p:sp>
      <p:sp>
        <p:nvSpPr>
          <p:cNvPr id="3" name="Content Placeholder 2">
            <a:extLst>
              <a:ext uri="{FF2B5EF4-FFF2-40B4-BE49-F238E27FC236}">
                <a16:creationId xmlns:a16="http://schemas.microsoft.com/office/drawing/2014/main" id="{CCBE2F34-C6AB-40E5-B9E6-CBAC18AD18BB}"/>
              </a:ext>
            </a:extLst>
          </p:cNvPr>
          <p:cNvSpPr>
            <a:spLocks noGrp="1"/>
          </p:cNvSpPr>
          <p:nvPr>
            <p:ph idx="1"/>
          </p:nvPr>
        </p:nvSpPr>
        <p:spPr/>
        <p:txBody>
          <a:bodyPr>
            <a:normAutofit lnSpcReduction="10000"/>
          </a:bodyPr>
          <a:lstStyle/>
          <a:p>
            <a:pPr marL="0" indent="0">
              <a:buNone/>
            </a:pPr>
            <a:r>
              <a:rPr lang="id-ID" dirty="0"/>
              <a:t>Membuat Industri Lebih efisien dan lebih efektif</a:t>
            </a:r>
          </a:p>
          <a:p>
            <a:pPr marL="0" indent="0">
              <a:buNone/>
            </a:pPr>
            <a:r>
              <a:rPr lang="id-ID" dirty="0"/>
              <a:t>Dalam proses produksi komputer dapat digunakan untuk pengawasan numeric (numeric control) atau pengawasan proses (process control)</a:t>
            </a:r>
          </a:p>
          <a:p>
            <a:pPr marL="0" indent="0">
              <a:buNone/>
            </a:pPr>
            <a:r>
              <a:rPr lang="id-ID" dirty="0"/>
              <a:t>Yaitu :</a:t>
            </a:r>
          </a:p>
          <a:p>
            <a:r>
              <a:rPr lang="id-ID" dirty="0"/>
              <a:t>Untuk mengendalikan mesin-mesin produksi dengan ketepatan tinggi misalnya Komputer Aided Manufacture (CAM), Komputer Aided Design (CAD) dan Komputer Integrated Manufacture (CIM).</a:t>
            </a:r>
          </a:p>
          <a:p>
            <a:r>
              <a:rPr lang="id-ID" dirty="0"/>
              <a:t>Pemanfaatan robot yang secara otomatis melakukan kerja-kerja tertentu dalam sebuah industri yang dikontrol oleh komputer yang tidak mungkin dikerjakan oleh manusia</a:t>
            </a:r>
          </a:p>
        </p:txBody>
      </p:sp>
    </p:spTree>
    <p:extLst>
      <p:ext uri="{BB962C8B-B14F-4D97-AF65-F5344CB8AC3E}">
        <p14:creationId xmlns:p14="http://schemas.microsoft.com/office/powerpoint/2010/main" val="632854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B87A6-5549-4C2A-8BB0-62F9CE4A45D1}"/>
              </a:ext>
            </a:extLst>
          </p:cNvPr>
          <p:cNvSpPr>
            <a:spLocks noGrp="1"/>
          </p:cNvSpPr>
          <p:nvPr>
            <p:ph type="title"/>
          </p:nvPr>
        </p:nvSpPr>
        <p:spPr/>
        <p:txBody>
          <a:bodyPr/>
          <a:lstStyle/>
          <a:p>
            <a:r>
              <a:rPr lang="id-ID" dirty="0"/>
              <a:t>Numeric Control</a:t>
            </a:r>
          </a:p>
        </p:txBody>
      </p:sp>
      <p:sp>
        <p:nvSpPr>
          <p:cNvPr id="3" name="Content Placeholder 2">
            <a:extLst>
              <a:ext uri="{FF2B5EF4-FFF2-40B4-BE49-F238E27FC236}">
                <a16:creationId xmlns:a16="http://schemas.microsoft.com/office/drawing/2014/main" id="{DF4CBF57-C143-48B4-AE36-2F88CF7EACEC}"/>
              </a:ext>
            </a:extLst>
          </p:cNvPr>
          <p:cNvSpPr>
            <a:spLocks noGrp="1"/>
          </p:cNvSpPr>
          <p:nvPr>
            <p:ph idx="1"/>
          </p:nvPr>
        </p:nvSpPr>
        <p:spPr/>
        <p:txBody>
          <a:bodyPr/>
          <a:lstStyle/>
          <a:p>
            <a:pPr marL="0" indent="0">
              <a:buNone/>
            </a:pPr>
            <a:r>
              <a:rPr lang="id-ID" dirty="0"/>
              <a:t>Numeric control adalah suatu mesin yang dikontrol oleh komputer dengan menggunakan bahasa numerik (data perintah dengan kode angka, huruf dan simbol).</a:t>
            </a:r>
          </a:p>
          <a:p>
            <a:pPr marL="0" indent="0">
              <a:buNone/>
            </a:pPr>
            <a:r>
              <a:rPr lang="sv-SE" dirty="0"/>
              <a:t>Dan numeric control merupakan sistem otomatisasi mesin perkakas yang dioperasikan</a:t>
            </a:r>
            <a:r>
              <a:rPr lang="id-ID" dirty="0"/>
              <a:t> </a:t>
            </a:r>
            <a:r>
              <a:rPr lang="sv-SE" dirty="0"/>
              <a:t>oleh perintah yang diprogram secara abstrak dan disimpan dimedia penyimpanan.</a:t>
            </a:r>
            <a:endParaRPr lang="id-ID" dirty="0"/>
          </a:p>
        </p:txBody>
      </p:sp>
    </p:spTree>
    <p:extLst>
      <p:ext uri="{BB962C8B-B14F-4D97-AF65-F5344CB8AC3E}">
        <p14:creationId xmlns:p14="http://schemas.microsoft.com/office/powerpoint/2010/main" val="1629668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9A444-9CD1-42AC-ABB9-5DBEEE369DD2}"/>
              </a:ext>
            </a:extLst>
          </p:cNvPr>
          <p:cNvSpPr>
            <a:spLocks noGrp="1"/>
          </p:cNvSpPr>
          <p:nvPr>
            <p:ph type="title"/>
          </p:nvPr>
        </p:nvSpPr>
        <p:spPr/>
        <p:txBody>
          <a:bodyPr/>
          <a:lstStyle/>
          <a:p>
            <a:r>
              <a:rPr lang="id-ID" dirty="0"/>
              <a:t>Kelebihan Numerik Control</a:t>
            </a:r>
          </a:p>
        </p:txBody>
      </p:sp>
      <p:sp>
        <p:nvSpPr>
          <p:cNvPr id="3" name="Content Placeholder 2">
            <a:extLst>
              <a:ext uri="{FF2B5EF4-FFF2-40B4-BE49-F238E27FC236}">
                <a16:creationId xmlns:a16="http://schemas.microsoft.com/office/drawing/2014/main" id="{CC98CAF2-2505-4CE7-A1EA-1A915C1FBEF6}"/>
              </a:ext>
            </a:extLst>
          </p:cNvPr>
          <p:cNvSpPr>
            <a:spLocks noGrp="1"/>
          </p:cNvSpPr>
          <p:nvPr>
            <p:ph idx="1"/>
          </p:nvPr>
        </p:nvSpPr>
        <p:spPr/>
        <p:txBody>
          <a:bodyPr/>
          <a:lstStyle/>
          <a:p>
            <a:r>
              <a:rPr lang="id-ID" dirty="0"/>
              <a:t>Meningkatkan produktivitas</a:t>
            </a:r>
          </a:p>
          <a:p>
            <a:r>
              <a:rPr lang="id-ID" dirty="0"/>
              <a:t>Keakuratan lebih besar</a:t>
            </a:r>
          </a:p>
          <a:p>
            <a:r>
              <a:rPr lang="id-ID" dirty="0"/>
              <a:t>Mengurangi kebutuhan pemeriksaan</a:t>
            </a:r>
          </a:p>
        </p:txBody>
      </p:sp>
    </p:spTree>
    <p:extLst>
      <p:ext uri="{BB962C8B-B14F-4D97-AF65-F5344CB8AC3E}">
        <p14:creationId xmlns:p14="http://schemas.microsoft.com/office/powerpoint/2010/main" val="353192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B9805-B9A8-4B31-9FD7-27BEB1B9B5AF}"/>
              </a:ext>
            </a:extLst>
          </p:cNvPr>
          <p:cNvSpPr>
            <a:spLocks noGrp="1"/>
          </p:cNvSpPr>
          <p:nvPr>
            <p:ph type="title"/>
          </p:nvPr>
        </p:nvSpPr>
        <p:spPr/>
        <p:txBody>
          <a:bodyPr/>
          <a:lstStyle/>
          <a:p>
            <a:r>
              <a:rPr lang="id-ID" dirty="0"/>
              <a:t>Kekurangan Numerik Control :</a:t>
            </a:r>
          </a:p>
        </p:txBody>
      </p:sp>
      <p:sp>
        <p:nvSpPr>
          <p:cNvPr id="3" name="Content Placeholder 2">
            <a:extLst>
              <a:ext uri="{FF2B5EF4-FFF2-40B4-BE49-F238E27FC236}">
                <a16:creationId xmlns:a16="http://schemas.microsoft.com/office/drawing/2014/main" id="{EB283718-E173-4E45-B054-5ED4B5AC69CB}"/>
              </a:ext>
            </a:extLst>
          </p:cNvPr>
          <p:cNvSpPr>
            <a:spLocks noGrp="1"/>
          </p:cNvSpPr>
          <p:nvPr>
            <p:ph idx="1"/>
          </p:nvPr>
        </p:nvSpPr>
        <p:spPr/>
        <p:txBody>
          <a:bodyPr/>
          <a:lstStyle/>
          <a:p>
            <a:r>
              <a:rPr lang="id-ID" dirty="0"/>
              <a:t>Modal yang ditanamkan mengalami peningkatan</a:t>
            </a:r>
          </a:p>
          <a:p>
            <a:r>
              <a:rPr lang="id-ID" dirty="0"/>
              <a:t>Usaha pemeliharaan lebih tinggi</a:t>
            </a:r>
          </a:p>
          <a:p>
            <a:r>
              <a:rPr lang="id-ID" dirty="0"/>
              <a:t>Dibutuhkan tenaga ahli untuk memprogram</a:t>
            </a:r>
          </a:p>
        </p:txBody>
      </p:sp>
    </p:spTree>
    <p:extLst>
      <p:ext uri="{BB962C8B-B14F-4D97-AF65-F5344CB8AC3E}">
        <p14:creationId xmlns:p14="http://schemas.microsoft.com/office/powerpoint/2010/main" val="4267324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32F9-9E3C-40EE-82C8-32AD2842CC07}"/>
              </a:ext>
            </a:extLst>
          </p:cNvPr>
          <p:cNvSpPr>
            <a:spLocks noGrp="1"/>
          </p:cNvSpPr>
          <p:nvPr>
            <p:ph type="title"/>
          </p:nvPr>
        </p:nvSpPr>
        <p:spPr/>
        <p:txBody>
          <a:bodyPr/>
          <a:lstStyle/>
          <a:p>
            <a:r>
              <a:rPr lang="id-ID" dirty="0"/>
              <a:t>Process Control </a:t>
            </a:r>
          </a:p>
        </p:txBody>
      </p:sp>
      <p:sp>
        <p:nvSpPr>
          <p:cNvPr id="3" name="Content Placeholder 2">
            <a:extLst>
              <a:ext uri="{FF2B5EF4-FFF2-40B4-BE49-F238E27FC236}">
                <a16:creationId xmlns:a16="http://schemas.microsoft.com/office/drawing/2014/main" id="{F047EB50-C06A-4E57-9973-CFAC76B14ECE}"/>
              </a:ext>
            </a:extLst>
          </p:cNvPr>
          <p:cNvSpPr>
            <a:spLocks noGrp="1"/>
          </p:cNvSpPr>
          <p:nvPr>
            <p:ph idx="1"/>
          </p:nvPr>
        </p:nvSpPr>
        <p:spPr/>
        <p:txBody>
          <a:bodyPr>
            <a:normAutofit lnSpcReduction="10000"/>
          </a:bodyPr>
          <a:lstStyle/>
          <a:p>
            <a:r>
              <a:rPr lang="id-ID" dirty="0"/>
              <a:t>Process Control (Pengendalian proses) adalah statistik dan disiplin teknik yang berhubungan dengan arsitektur, mekanisme dan algoritma untuk menjaga output dari proses tertentu dalam kisaran yang diinginkan.</a:t>
            </a:r>
          </a:p>
          <a:p>
            <a:r>
              <a:rPr lang="id-ID" dirty="0"/>
              <a:t>Pengendalian proses secara luas digunakan dalam industri dan memungkinkan produksi massal dari proses yang terus menerus seperti penyulingan minyak, pembuatan kertas, bahan kimia, pembangkit listrik dan industri lainnya.</a:t>
            </a:r>
          </a:p>
          <a:p>
            <a:r>
              <a:rPr lang="id-ID" dirty="0"/>
              <a:t>Kontrol proses memungkinkan otomatisasi, dengan yang sedikit staf personil operasi dapat mengoperasikan proses yang kompleks dari ruang kontrol pusat.</a:t>
            </a:r>
          </a:p>
        </p:txBody>
      </p:sp>
    </p:spTree>
    <p:extLst>
      <p:ext uri="{BB962C8B-B14F-4D97-AF65-F5344CB8AC3E}">
        <p14:creationId xmlns:p14="http://schemas.microsoft.com/office/powerpoint/2010/main" val="1865587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FD13-1E3A-432F-AF17-46E513782878}"/>
              </a:ext>
            </a:extLst>
          </p:cNvPr>
          <p:cNvSpPr>
            <a:spLocks noGrp="1"/>
          </p:cNvSpPr>
          <p:nvPr>
            <p:ph type="title"/>
          </p:nvPr>
        </p:nvSpPr>
        <p:spPr/>
        <p:txBody>
          <a:bodyPr/>
          <a:lstStyle/>
          <a:p>
            <a:r>
              <a:rPr lang="id-ID" dirty="0"/>
              <a:t>Jenis – Jenis Process Control</a:t>
            </a:r>
          </a:p>
        </p:txBody>
      </p:sp>
      <p:sp>
        <p:nvSpPr>
          <p:cNvPr id="3" name="Content Placeholder 2">
            <a:extLst>
              <a:ext uri="{FF2B5EF4-FFF2-40B4-BE49-F238E27FC236}">
                <a16:creationId xmlns:a16="http://schemas.microsoft.com/office/drawing/2014/main" id="{FE524232-EDC5-4F6D-B45A-77D982D72E6C}"/>
              </a:ext>
            </a:extLst>
          </p:cNvPr>
          <p:cNvSpPr>
            <a:spLocks noGrp="1"/>
          </p:cNvSpPr>
          <p:nvPr>
            <p:ph idx="1"/>
          </p:nvPr>
        </p:nvSpPr>
        <p:spPr/>
        <p:txBody>
          <a:bodyPr>
            <a:normAutofit fontScale="92500"/>
          </a:bodyPr>
          <a:lstStyle/>
          <a:p>
            <a:r>
              <a:rPr lang="id-ID" dirty="0"/>
              <a:t>Diskrit - Ditemukan di banyak, gerak manufaktur dan aplikasi kemasan. Perakitan robot, seperti yang ditemukan dalam produksi otomotif, dapat dikarakteristikkan sebagai pengendalian proses diskrit. Manufaktur yang paling diskrit melibatkan produksi potongan diskrit produk, seperti stamping logam.</a:t>
            </a:r>
          </a:p>
          <a:p>
            <a:r>
              <a:rPr lang="id-ID" dirty="0"/>
              <a:t>Batch - Beberapa aplikasi mengharuskan jumlah tertentu bahan baku dikombinasikan dengan cara tertentu untuk jangka waktu tertentu untuk menghasilkan hasil tengah atau akhir.</a:t>
            </a:r>
          </a:p>
          <a:p>
            <a:r>
              <a:rPr lang="id-ID" dirty="0"/>
              <a:t>Kontinyu - Seringkali, sistem fisik direpresentasikan melalui variabel yang halus dan tidak terputus pada waktunya. Kontrol suhu air di jaket pemanas, misalnya, adalah contoh dari kontrol proses yang berkesinambungan.</a:t>
            </a:r>
          </a:p>
        </p:txBody>
      </p:sp>
    </p:spTree>
    <p:extLst>
      <p:ext uri="{BB962C8B-B14F-4D97-AF65-F5344CB8AC3E}">
        <p14:creationId xmlns:p14="http://schemas.microsoft.com/office/powerpoint/2010/main" val="213991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TotalTime>
  <Words>988</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Arial</vt:lpstr>
      <vt:lpstr>Calibri</vt:lpstr>
      <vt:lpstr>Calibri Light</vt:lpstr>
      <vt:lpstr>Office Theme</vt:lpstr>
      <vt:lpstr>Custom Design</vt:lpstr>
      <vt:lpstr>Komputer &amp; Masyarakat</vt:lpstr>
      <vt:lpstr>Pengertian Industri</vt:lpstr>
      <vt:lpstr>Pengertian Industri(2)</vt:lpstr>
      <vt:lpstr>Kegunaan Komputer dalam Bidang Industri</vt:lpstr>
      <vt:lpstr>Numeric Control</vt:lpstr>
      <vt:lpstr>Kelebihan Numerik Control</vt:lpstr>
      <vt:lpstr>Kekurangan Numerik Control :</vt:lpstr>
      <vt:lpstr>Process Control </vt:lpstr>
      <vt:lpstr>Jenis – Jenis Process Control</vt:lpstr>
      <vt:lpstr>Komputer Aided Manufacture</vt:lpstr>
      <vt:lpstr>Komputer Aided Design</vt:lpstr>
      <vt:lpstr>Komputer Integrated Manufacture</vt:lpstr>
      <vt:lpstr>Contoh Penerapan Komputer di Bidang Industri</vt:lpstr>
      <vt:lpstr>Perkembangan teknologi robot</vt:lpstr>
      <vt:lpstr>Definisi Robot &amp; Robotik</vt:lpstr>
      <vt:lpstr>Definisi Robot &amp; Robotik(2)</vt:lpstr>
      <vt:lpstr>Komponen Dasar Sebuah Robot</vt:lpstr>
      <vt:lpstr>Tingkat Teknologi Robot</vt:lpstr>
      <vt:lpstr>Kegunaan Robot</vt:lpstr>
      <vt:lpstr>Aplikasi Robot di Industri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Akuntansi</dc:title>
  <dc:creator>Bagas Nuralim</dc:creator>
  <cp:lastModifiedBy>Admin</cp:lastModifiedBy>
  <cp:revision>39</cp:revision>
  <dcterms:created xsi:type="dcterms:W3CDTF">2021-08-03T05:39:13Z</dcterms:created>
  <dcterms:modified xsi:type="dcterms:W3CDTF">2022-03-29T14:40:20Z</dcterms:modified>
</cp:coreProperties>
</file>