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0" r:id="rId6"/>
    <p:sldId id="27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9" r:id="rId20"/>
    <p:sldId id="273" r:id="rId21"/>
    <p:sldId id="274" r:id="rId22"/>
    <p:sldId id="275" r:id="rId23"/>
    <p:sldId id="276" r:id="rId24"/>
    <p:sldId id="277" r:id="rId25"/>
    <p:sldId id="280" r:id="rId26"/>
    <p:sldId id="281" r:id="rId27"/>
  </p:sldIdLst>
  <p:sldSz cx="12192000" cy="6858000"/>
  <p:notesSz cx="3201988" cy="5030788"/>
  <p:defaultTextStyle>
    <a:defPPr>
      <a:defRPr lang="id-ID"/>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8" autoAdjust="0"/>
    <p:restoredTop sz="94660"/>
  </p:normalViewPr>
  <p:slideViewPr>
    <p:cSldViewPr snapToGrid="0">
      <p:cViewPr varScale="1">
        <p:scale>
          <a:sx n="70" d="100"/>
          <a:sy n="70" d="100"/>
        </p:scale>
        <p:origin x="54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4E3954-EC30-41B8-B505-908AA4145CF5}"/>
              </a:ext>
            </a:extLst>
          </p:cNvPr>
          <p:cNvSpPr>
            <a:spLocks noGrp="1"/>
          </p:cNvSpPr>
          <p:nvPr>
            <p:ph type="hdr" sz="quarter"/>
          </p:nvPr>
        </p:nvSpPr>
        <p:spPr>
          <a:xfrm>
            <a:off x="0" y="0"/>
            <a:ext cx="1387475" cy="250825"/>
          </a:xfrm>
          <a:prstGeom prst="rect">
            <a:avLst/>
          </a:prstGeom>
        </p:spPr>
        <p:txBody>
          <a:bodyPr vert="horz" lIns="47037" tIns="23518" rIns="47037" bIns="23518" rtlCol="0"/>
          <a:lstStyle>
            <a:lvl1pPr algn="l">
              <a:defRPr sz="600" smtClean="0"/>
            </a:lvl1pPr>
          </a:lstStyle>
          <a:p>
            <a:pPr>
              <a:defRPr/>
            </a:pPr>
            <a:endParaRPr lang="en-US"/>
          </a:p>
        </p:txBody>
      </p:sp>
      <p:sp>
        <p:nvSpPr>
          <p:cNvPr id="3" name="Date Placeholder 2">
            <a:extLst>
              <a:ext uri="{FF2B5EF4-FFF2-40B4-BE49-F238E27FC236}">
                <a16:creationId xmlns:a16="http://schemas.microsoft.com/office/drawing/2014/main" id="{A75B7988-8D47-4921-9992-280672A1DAFD}"/>
              </a:ext>
            </a:extLst>
          </p:cNvPr>
          <p:cNvSpPr>
            <a:spLocks noGrp="1"/>
          </p:cNvSpPr>
          <p:nvPr>
            <p:ph type="dt" sz="quarter" idx="1"/>
          </p:nvPr>
        </p:nvSpPr>
        <p:spPr>
          <a:xfrm>
            <a:off x="1814513" y="0"/>
            <a:ext cx="1387475" cy="250825"/>
          </a:xfrm>
          <a:prstGeom prst="rect">
            <a:avLst/>
          </a:prstGeom>
        </p:spPr>
        <p:txBody>
          <a:bodyPr vert="horz" lIns="47037" tIns="23518" rIns="47037" bIns="23518" rtlCol="0"/>
          <a:lstStyle>
            <a:lvl1pPr algn="r">
              <a:defRPr sz="600" smtClean="0"/>
            </a:lvl1pPr>
          </a:lstStyle>
          <a:p>
            <a:pPr>
              <a:defRPr/>
            </a:pPr>
            <a:fld id="{766EA19D-E5D1-4C79-942B-5F9A17CCF97B}" type="datetimeFigureOut">
              <a:rPr lang="en-US"/>
              <a:pPr>
                <a:defRPr/>
              </a:pPr>
              <a:t>10/15/2021</a:t>
            </a:fld>
            <a:endParaRPr lang="en-US"/>
          </a:p>
        </p:txBody>
      </p:sp>
      <p:sp>
        <p:nvSpPr>
          <p:cNvPr id="4" name="Footer Placeholder 3">
            <a:extLst>
              <a:ext uri="{FF2B5EF4-FFF2-40B4-BE49-F238E27FC236}">
                <a16:creationId xmlns:a16="http://schemas.microsoft.com/office/drawing/2014/main" id="{0DEF6B41-A0C7-4074-B605-417F810ECA9A}"/>
              </a:ext>
            </a:extLst>
          </p:cNvPr>
          <p:cNvSpPr>
            <a:spLocks noGrp="1"/>
          </p:cNvSpPr>
          <p:nvPr>
            <p:ph type="ftr" sz="quarter" idx="2"/>
          </p:nvPr>
        </p:nvSpPr>
        <p:spPr>
          <a:xfrm>
            <a:off x="0" y="4778375"/>
            <a:ext cx="1387475" cy="250825"/>
          </a:xfrm>
          <a:prstGeom prst="rect">
            <a:avLst/>
          </a:prstGeom>
        </p:spPr>
        <p:txBody>
          <a:bodyPr vert="horz" lIns="47037" tIns="23518" rIns="47037" bIns="23518" rtlCol="0" anchor="b"/>
          <a:lstStyle>
            <a:lvl1pPr algn="l">
              <a:defRPr sz="600" smtClean="0"/>
            </a:lvl1pPr>
          </a:lstStyle>
          <a:p>
            <a:pPr>
              <a:defRPr/>
            </a:pPr>
            <a:endParaRPr lang="en-US"/>
          </a:p>
        </p:txBody>
      </p:sp>
      <p:sp>
        <p:nvSpPr>
          <p:cNvPr id="5" name="Slide Number Placeholder 4">
            <a:extLst>
              <a:ext uri="{FF2B5EF4-FFF2-40B4-BE49-F238E27FC236}">
                <a16:creationId xmlns:a16="http://schemas.microsoft.com/office/drawing/2014/main" id="{4F19A292-FDFB-424C-BEDF-E16C9CBE990A}"/>
              </a:ext>
            </a:extLst>
          </p:cNvPr>
          <p:cNvSpPr>
            <a:spLocks noGrp="1"/>
          </p:cNvSpPr>
          <p:nvPr>
            <p:ph type="sldNum" sz="quarter" idx="3"/>
          </p:nvPr>
        </p:nvSpPr>
        <p:spPr>
          <a:xfrm>
            <a:off x="1814513" y="4778375"/>
            <a:ext cx="1387475" cy="250825"/>
          </a:xfrm>
          <a:prstGeom prst="rect">
            <a:avLst/>
          </a:prstGeom>
        </p:spPr>
        <p:txBody>
          <a:bodyPr vert="horz" wrap="square" lIns="47037" tIns="23518" rIns="47037" bIns="23518" numCol="1" anchor="b" anchorCtr="0" compatLnSpc="1">
            <a:prstTxWarp prst="textNoShape">
              <a:avLst/>
            </a:prstTxWarp>
          </a:bodyPr>
          <a:lstStyle>
            <a:lvl1pPr algn="r">
              <a:defRPr sz="600"/>
            </a:lvl1pPr>
          </a:lstStyle>
          <a:p>
            <a:fld id="{A24641ED-C9AE-45F5-85AD-5AE14A9756D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4F419C-F173-4412-BB6F-D6020A69C4AB}"/>
              </a:ext>
            </a:extLst>
          </p:cNvPr>
          <p:cNvSpPr>
            <a:spLocks noGrp="1"/>
          </p:cNvSpPr>
          <p:nvPr>
            <p:ph type="hdr" sz="quarter"/>
          </p:nvPr>
        </p:nvSpPr>
        <p:spPr>
          <a:xfrm>
            <a:off x="0" y="0"/>
            <a:ext cx="1387475" cy="250825"/>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a:extLst>
              <a:ext uri="{FF2B5EF4-FFF2-40B4-BE49-F238E27FC236}">
                <a16:creationId xmlns:a16="http://schemas.microsoft.com/office/drawing/2014/main" id="{B6AC7579-6119-4DAA-A193-D8100C4EFCF5}"/>
              </a:ext>
            </a:extLst>
          </p:cNvPr>
          <p:cNvSpPr>
            <a:spLocks noGrp="1"/>
          </p:cNvSpPr>
          <p:nvPr>
            <p:ph type="dt" idx="1"/>
          </p:nvPr>
        </p:nvSpPr>
        <p:spPr>
          <a:xfrm>
            <a:off x="1812925" y="0"/>
            <a:ext cx="1389063" cy="250825"/>
          </a:xfrm>
          <a:prstGeom prst="rect">
            <a:avLst/>
          </a:prstGeom>
        </p:spPr>
        <p:txBody>
          <a:bodyPr vert="horz" lIns="91440" tIns="45720" rIns="91440" bIns="45720" rtlCol="0"/>
          <a:lstStyle>
            <a:lvl1pPr algn="r">
              <a:defRPr sz="1200" smtClean="0"/>
            </a:lvl1pPr>
          </a:lstStyle>
          <a:p>
            <a:pPr>
              <a:defRPr/>
            </a:pPr>
            <a:fld id="{562B0E3E-C380-43DB-A723-7D7262181FD4}" type="datetimeFigureOut">
              <a:rPr lang="en-US"/>
              <a:pPr>
                <a:defRPr/>
              </a:pPr>
              <a:t>10/15/2021</a:t>
            </a:fld>
            <a:endParaRPr lang="en-US"/>
          </a:p>
        </p:txBody>
      </p:sp>
      <p:sp>
        <p:nvSpPr>
          <p:cNvPr id="4" name="Slide Image Placeholder 3">
            <a:extLst>
              <a:ext uri="{FF2B5EF4-FFF2-40B4-BE49-F238E27FC236}">
                <a16:creationId xmlns:a16="http://schemas.microsoft.com/office/drawing/2014/main" id="{2B88D567-CAC4-43F8-B7ED-3C690D44A693}"/>
              </a:ext>
            </a:extLst>
          </p:cNvPr>
          <p:cNvSpPr>
            <a:spLocks noGrp="1" noRot="1" noChangeAspect="1"/>
          </p:cNvSpPr>
          <p:nvPr>
            <p:ph type="sldImg" idx="2"/>
          </p:nvPr>
        </p:nvSpPr>
        <p:spPr>
          <a:xfrm>
            <a:off x="-74613" y="377825"/>
            <a:ext cx="3351213" cy="18859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E71BB38-BCE7-4D7C-88A2-CFA7E54A2065}"/>
              </a:ext>
            </a:extLst>
          </p:cNvPr>
          <p:cNvSpPr>
            <a:spLocks noGrp="1"/>
          </p:cNvSpPr>
          <p:nvPr>
            <p:ph type="body" sz="quarter" idx="3"/>
          </p:nvPr>
        </p:nvSpPr>
        <p:spPr>
          <a:xfrm>
            <a:off x="320675" y="2389188"/>
            <a:ext cx="2560638" cy="226377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647D1D0-3EEB-4830-86B1-B2FCC052DDA1}"/>
              </a:ext>
            </a:extLst>
          </p:cNvPr>
          <p:cNvSpPr>
            <a:spLocks noGrp="1"/>
          </p:cNvSpPr>
          <p:nvPr>
            <p:ph type="ftr" sz="quarter" idx="4"/>
          </p:nvPr>
        </p:nvSpPr>
        <p:spPr>
          <a:xfrm>
            <a:off x="0" y="4778375"/>
            <a:ext cx="1387475" cy="250825"/>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a:extLst>
              <a:ext uri="{FF2B5EF4-FFF2-40B4-BE49-F238E27FC236}">
                <a16:creationId xmlns:a16="http://schemas.microsoft.com/office/drawing/2014/main" id="{7DC547D7-B4C2-4039-9B28-5C3AF7B2B0A1}"/>
              </a:ext>
            </a:extLst>
          </p:cNvPr>
          <p:cNvSpPr>
            <a:spLocks noGrp="1"/>
          </p:cNvSpPr>
          <p:nvPr>
            <p:ph type="sldNum" sz="quarter" idx="5"/>
          </p:nvPr>
        </p:nvSpPr>
        <p:spPr>
          <a:xfrm>
            <a:off x="1812925" y="4778375"/>
            <a:ext cx="1389063" cy="2508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74F5608-A8F4-4BD0-AA2E-F19ACDF6F9B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1872D991-58F5-4B96-9559-4051B04812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A0419407-72AD-4C5C-912B-4036029BE0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9700" name="Slide Number Placeholder 3">
            <a:extLst>
              <a:ext uri="{FF2B5EF4-FFF2-40B4-BE49-F238E27FC236}">
                <a16:creationId xmlns:a16="http://schemas.microsoft.com/office/drawing/2014/main" id="{7EDC06E8-5353-4F09-B14E-A5C3666C98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59E12C7-C9F5-4D96-9C50-F81736B89FF9}"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A25E71B-F59B-4C81-8AD1-F3D7E39423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1D7D5CD0-18B7-4C28-B787-93F61BCD57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0724" name="Slide Number Placeholder 3">
            <a:extLst>
              <a:ext uri="{FF2B5EF4-FFF2-40B4-BE49-F238E27FC236}">
                <a16:creationId xmlns:a16="http://schemas.microsoft.com/office/drawing/2014/main" id="{69627744-091A-4F69-8985-838315E0BB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603A6F4-6E57-4280-B4F2-DE06500D495F}" type="slidenum">
              <a:rPr lang="en-US" altLang="en-US"/>
              <a:pPr/>
              <a:t>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03CC92D9-EF49-400E-A351-C9DA6C907E71}"/>
              </a:ext>
            </a:extLst>
          </p:cNvPr>
          <p:cNvSpPr>
            <a:spLocks noGrp="1"/>
          </p:cNvSpPr>
          <p:nvPr>
            <p:ph type="dt" sz="half" idx="10"/>
          </p:nvPr>
        </p:nvSpPr>
        <p:spPr/>
        <p:txBody>
          <a:bodyPr/>
          <a:lstStyle>
            <a:lvl1pPr>
              <a:defRPr/>
            </a:lvl1pPr>
          </a:lstStyle>
          <a:p>
            <a:pPr>
              <a:defRPr/>
            </a:pPr>
            <a:fld id="{F77A8B6B-1938-4B7D-951B-1760D090E52A}" type="datetimeFigureOut">
              <a:rPr lang="id-ID"/>
              <a:pPr>
                <a:defRPr/>
              </a:pPr>
              <a:t>15/10/2021</a:t>
            </a:fld>
            <a:endParaRPr lang="id-ID"/>
          </a:p>
        </p:txBody>
      </p:sp>
      <p:sp>
        <p:nvSpPr>
          <p:cNvPr id="5" name="Footer Placeholder 4">
            <a:extLst>
              <a:ext uri="{FF2B5EF4-FFF2-40B4-BE49-F238E27FC236}">
                <a16:creationId xmlns:a16="http://schemas.microsoft.com/office/drawing/2014/main" id="{A9B3FAD3-6439-4841-89C5-16610E622DB1}"/>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5">
            <a:extLst>
              <a:ext uri="{FF2B5EF4-FFF2-40B4-BE49-F238E27FC236}">
                <a16:creationId xmlns:a16="http://schemas.microsoft.com/office/drawing/2014/main" id="{89D5627E-F284-4A28-9CCE-8F3E65254D3A}"/>
              </a:ext>
            </a:extLst>
          </p:cNvPr>
          <p:cNvSpPr>
            <a:spLocks noGrp="1"/>
          </p:cNvSpPr>
          <p:nvPr>
            <p:ph type="sldNum" sz="quarter" idx="12"/>
          </p:nvPr>
        </p:nvSpPr>
        <p:spPr/>
        <p:txBody>
          <a:bodyPr/>
          <a:lstStyle>
            <a:lvl1pPr>
              <a:defRPr/>
            </a:lvl1pPr>
          </a:lstStyle>
          <a:p>
            <a:fld id="{6497BDBA-4ADF-44F8-893D-8FB904F87E21}" type="slidenum">
              <a:rPr lang="id-ID" altLang="en-US"/>
              <a:pPr/>
              <a:t>‹#›</a:t>
            </a:fld>
            <a:endParaRPr lang="id-ID" altLang="en-US"/>
          </a:p>
        </p:txBody>
      </p:sp>
    </p:spTree>
    <p:extLst>
      <p:ext uri="{BB962C8B-B14F-4D97-AF65-F5344CB8AC3E}">
        <p14:creationId xmlns:p14="http://schemas.microsoft.com/office/powerpoint/2010/main" val="162258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1A1AA01-AAC1-42E9-A669-AF7B093C82D7}"/>
              </a:ext>
            </a:extLst>
          </p:cNvPr>
          <p:cNvSpPr>
            <a:spLocks noGrp="1"/>
          </p:cNvSpPr>
          <p:nvPr>
            <p:ph type="dt" sz="half" idx="10"/>
          </p:nvPr>
        </p:nvSpPr>
        <p:spPr/>
        <p:txBody>
          <a:bodyPr/>
          <a:lstStyle>
            <a:lvl1pPr>
              <a:defRPr/>
            </a:lvl1pPr>
          </a:lstStyle>
          <a:p>
            <a:pPr>
              <a:defRPr/>
            </a:pPr>
            <a:fld id="{2B65B30F-A249-4C20-A9B3-FF6428F4F93C}" type="datetimeFigureOut">
              <a:rPr lang="id-ID"/>
              <a:pPr>
                <a:defRPr/>
              </a:pPr>
              <a:t>15/10/2021</a:t>
            </a:fld>
            <a:endParaRPr lang="id-ID"/>
          </a:p>
        </p:txBody>
      </p:sp>
      <p:sp>
        <p:nvSpPr>
          <p:cNvPr id="5" name="Footer Placeholder 4">
            <a:extLst>
              <a:ext uri="{FF2B5EF4-FFF2-40B4-BE49-F238E27FC236}">
                <a16:creationId xmlns:a16="http://schemas.microsoft.com/office/drawing/2014/main" id="{27B619C8-CFC6-4D93-872C-7886BC58D064}"/>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5">
            <a:extLst>
              <a:ext uri="{FF2B5EF4-FFF2-40B4-BE49-F238E27FC236}">
                <a16:creationId xmlns:a16="http://schemas.microsoft.com/office/drawing/2014/main" id="{33C90E65-39B4-4D2A-A348-A8A59213CCA7}"/>
              </a:ext>
            </a:extLst>
          </p:cNvPr>
          <p:cNvSpPr>
            <a:spLocks noGrp="1"/>
          </p:cNvSpPr>
          <p:nvPr>
            <p:ph type="sldNum" sz="quarter" idx="12"/>
          </p:nvPr>
        </p:nvSpPr>
        <p:spPr/>
        <p:txBody>
          <a:bodyPr/>
          <a:lstStyle>
            <a:lvl1pPr>
              <a:defRPr/>
            </a:lvl1pPr>
          </a:lstStyle>
          <a:p>
            <a:fld id="{E3A14586-30B3-4101-B09E-13B5D2ECA91E}" type="slidenum">
              <a:rPr lang="id-ID" altLang="en-US"/>
              <a:pPr/>
              <a:t>‹#›</a:t>
            </a:fld>
            <a:endParaRPr lang="id-ID" altLang="en-US"/>
          </a:p>
        </p:txBody>
      </p:sp>
    </p:spTree>
    <p:extLst>
      <p:ext uri="{BB962C8B-B14F-4D97-AF65-F5344CB8AC3E}">
        <p14:creationId xmlns:p14="http://schemas.microsoft.com/office/powerpoint/2010/main" val="1893568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185873B-E80A-4EF5-A98D-FF38929DA982}"/>
              </a:ext>
            </a:extLst>
          </p:cNvPr>
          <p:cNvSpPr>
            <a:spLocks noGrp="1"/>
          </p:cNvSpPr>
          <p:nvPr>
            <p:ph type="dt" sz="half" idx="10"/>
          </p:nvPr>
        </p:nvSpPr>
        <p:spPr/>
        <p:txBody>
          <a:bodyPr/>
          <a:lstStyle>
            <a:lvl1pPr>
              <a:defRPr/>
            </a:lvl1pPr>
          </a:lstStyle>
          <a:p>
            <a:pPr>
              <a:defRPr/>
            </a:pPr>
            <a:fld id="{FCEBC01E-CDAA-4A52-9D46-57E0030DE171}" type="datetimeFigureOut">
              <a:rPr lang="id-ID"/>
              <a:pPr>
                <a:defRPr/>
              </a:pPr>
              <a:t>15/10/2021</a:t>
            </a:fld>
            <a:endParaRPr lang="id-ID"/>
          </a:p>
        </p:txBody>
      </p:sp>
      <p:sp>
        <p:nvSpPr>
          <p:cNvPr id="5" name="Footer Placeholder 4">
            <a:extLst>
              <a:ext uri="{FF2B5EF4-FFF2-40B4-BE49-F238E27FC236}">
                <a16:creationId xmlns:a16="http://schemas.microsoft.com/office/drawing/2014/main" id="{62C44DF9-6379-480E-B436-28569BCF603E}"/>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5">
            <a:extLst>
              <a:ext uri="{FF2B5EF4-FFF2-40B4-BE49-F238E27FC236}">
                <a16:creationId xmlns:a16="http://schemas.microsoft.com/office/drawing/2014/main" id="{62BFC7DE-3BB0-4DB3-B9B7-B52F7522FA97}"/>
              </a:ext>
            </a:extLst>
          </p:cNvPr>
          <p:cNvSpPr>
            <a:spLocks noGrp="1"/>
          </p:cNvSpPr>
          <p:nvPr>
            <p:ph type="sldNum" sz="quarter" idx="12"/>
          </p:nvPr>
        </p:nvSpPr>
        <p:spPr/>
        <p:txBody>
          <a:bodyPr/>
          <a:lstStyle>
            <a:lvl1pPr>
              <a:defRPr/>
            </a:lvl1pPr>
          </a:lstStyle>
          <a:p>
            <a:fld id="{66402A07-9560-4188-BA7A-C967A2459341}" type="slidenum">
              <a:rPr lang="id-ID" altLang="en-US"/>
              <a:pPr/>
              <a:t>‹#›</a:t>
            </a:fld>
            <a:endParaRPr lang="id-ID" altLang="en-US"/>
          </a:p>
        </p:txBody>
      </p:sp>
    </p:spTree>
    <p:extLst>
      <p:ext uri="{BB962C8B-B14F-4D97-AF65-F5344CB8AC3E}">
        <p14:creationId xmlns:p14="http://schemas.microsoft.com/office/powerpoint/2010/main" val="385887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CC2630D-6E05-4F99-BD12-3250F17F5D01}"/>
              </a:ext>
            </a:extLst>
          </p:cNvPr>
          <p:cNvSpPr>
            <a:spLocks noGrp="1"/>
          </p:cNvSpPr>
          <p:nvPr>
            <p:ph type="dt" sz="half" idx="10"/>
          </p:nvPr>
        </p:nvSpPr>
        <p:spPr/>
        <p:txBody>
          <a:bodyPr/>
          <a:lstStyle>
            <a:lvl1pPr>
              <a:defRPr/>
            </a:lvl1pPr>
          </a:lstStyle>
          <a:p>
            <a:pPr>
              <a:defRPr/>
            </a:pPr>
            <a:fld id="{B1B69C0D-D122-4039-AE85-A32C4451A7A3}" type="datetimeFigureOut">
              <a:rPr lang="id-ID"/>
              <a:pPr>
                <a:defRPr/>
              </a:pPr>
              <a:t>15/10/2021</a:t>
            </a:fld>
            <a:endParaRPr lang="id-ID"/>
          </a:p>
        </p:txBody>
      </p:sp>
      <p:sp>
        <p:nvSpPr>
          <p:cNvPr id="5" name="Footer Placeholder 4">
            <a:extLst>
              <a:ext uri="{FF2B5EF4-FFF2-40B4-BE49-F238E27FC236}">
                <a16:creationId xmlns:a16="http://schemas.microsoft.com/office/drawing/2014/main" id="{F8389262-F1C9-4D20-9CED-E7CC53DA076E}"/>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5">
            <a:extLst>
              <a:ext uri="{FF2B5EF4-FFF2-40B4-BE49-F238E27FC236}">
                <a16:creationId xmlns:a16="http://schemas.microsoft.com/office/drawing/2014/main" id="{D26324B8-8B8A-4FB7-96B5-C13C387EDA97}"/>
              </a:ext>
            </a:extLst>
          </p:cNvPr>
          <p:cNvSpPr>
            <a:spLocks noGrp="1"/>
          </p:cNvSpPr>
          <p:nvPr>
            <p:ph type="sldNum" sz="quarter" idx="12"/>
          </p:nvPr>
        </p:nvSpPr>
        <p:spPr/>
        <p:txBody>
          <a:bodyPr/>
          <a:lstStyle>
            <a:lvl1pPr>
              <a:defRPr/>
            </a:lvl1pPr>
          </a:lstStyle>
          <a:p>
            <a:fld id="{EBE6F78A-C7B4-4B99-B855-4FE93128AA78}" type="slidenum">
              <a:rPr lang="id-ID" altLang="en-US"/>
              <a:pPr/>
              <a:t>‹#›</a:t>
            </a:fld>
            <a:endParaRPr lang="id-ID" altLang="en-US"/>
          </a:p>
        </p:txBody>
      </p:sp>
    </p:spTree>
    <p:extLst>
      <p:ext uri="{BB962C8B-B14F-4D97-AF65-F5344CB8AC3E}">
        <p14:creationId xmlns:p14="http://schemas.microsoft.com/office/powerpoint/2010/main" val="419859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267629-0D4F-4938-BFDF-DD1DC91D054B}"/>
              </a:ext>
            </a:extLst>
          </p:cNvPr>
          <p:cNvSpPr>
            <a:spLocks noGrp="1"/>
          </p:cNvSpPr>
          <p:nvPr>
            <p:ph type="dt" sz="half" idx="10"/>
          </p:nvPr>
        </p:nvSpPr>
        <p:spPr/>
        <p:txBody>
          <a:bodyPr/>
          <a:lstStyle>
            <a:lvl1pPr>
              <a:defRPr/>
            </a:lvl1pPr>
          </a:lstStyle>
          <a:p>
            <a:pPr>
              <a:defRPr/>
            </a:pPr>
            <a:fld id="{6248EDEA-D72B-4A13-A42D-DB6F9FC6CD38}" type="datetimeFigureOut">
              <a:rPr lang="id-ID"/>
              <a:pPr>
                <a:defRPr/>
              </a:pPr>
              <a:t>15/10/2021</a:t>
            </a:fld>
            <a:endParaRPr lang="id-ID"/>
          </a:p>
        </p:txBody>
      </p:sp>
      <p:sp>
        <p:nvSpPr>
          <p:cNvPr id="5" name="Footer Placeholder 4">
            <a:extLst>
              <a:ext uri="{FF2B5EF4-FFF2-40B4-BE49-F238E27FC236}">
                <a16:creationId xmlns:a16="http://schemas.microsoft.com/office/drawing/2014/main" id="{2976B2DE-B529-46C8-88AF-652567CA89EC}"/>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5">
            <a:extLst>
              <a:ext uri="{FF2B5EF4-FFF2-40B4-BE49-F238E27FC236}">
                <a16:creationId xmlns:a16="http://schemas.microsoft.com/office/drawing/2014/main" id="{7F057C0C-7638-40E4-A2D8-A5A7092016F8}"/>
              </a:ext>
            </a:extLst>
          </p:cNvPr>
          <p:cNvSpPr>
            <a:spLocks noGrp="1"/>
          </p:cNvSpPr>
          <p:nvPr>
            <p:ph type="sldNum" sz="quarter" idx="12"/>
          </p:nvPr>
        </p:nvSpPr>
        <p:spPr/>
        <p:txBody>
          <a:bodyPr/>
          <a:lstStyle>
            <a:lvl1pPr>
              <a:defRPr/>
            </a:lvl1pPr>
          </a:lstStyle>
          <a:p>
            <a:fld id="{F354C96C-1252-4B48-A885-52D23F583E6B}" type="slidenum">
              <a:rPr lang="id-ID" altLang="en-US"/>
              <a:pPr/>
              <a:t>‹#›</a:t>
            </a:fld>
            <a:endParaRPr lang="id-ID" altLang="en-US"/>
          </a:p>
        </p:txBody>
      </p:sp>
    </p:spTree>
    <p:extLst>
      <p:ext uri="{BB962C8B-B14F-4D97-AF65-F5344CB8AC3E}">
        <p14:creationId xmlns:p14="http://schemas.microsoft.com/office/powerpoint/2010/main" val="272142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3">
            <a:extLst>
              <a:ext uri="{FF2B5EF4-FFF2-40B4-BE49-F238E27FC236}">
                <a16:creationId xmlns:a16="http://schemas.microsoft.com/office/drawing/2014/main" id="{474498B6-2E3A-4164-9392-6BCD5D19B84D}"/>
              </a:ext>
            </a:extLst>
          </p:cNvPr>
          <p:cNvSpPr>
            <a:spLocks noGrp="1"/>
          </p:cNvSpPr>
          <p:nvPr>
            <p:ph type="dt" sz="half" idx="10"/>
          </p:nvPr>
        </p:nvSpPr>
        <p:spPr/>
        <p:txBody>
          <a:bodyPr/>
          <a:lstStyle>
            <a:lvl1pPr>
              <a:defRPr/>
            </a:lvl1pPr>
          </a:lstStyle>
          <a:p>
            <a:pPr>
              <a:defRPr/>
            </a:pPr>
            <a:fld id="{87101079-78F9-4CF8-900F-13BE184CAB5C}" type="datetimeFigureOut">
              <a:rPr lang="id-ID"/>
              <a:pPr>
                <a:defRPr/>
              </a:pPr>
              <a:t>15/10/2021</a:t>
            </a:fld>
            <a:endParaRPr lang="id-ID"/>
          </a:p>
        </p:txBody>
      </p:sp>
      <p:sp>
        <p:nvSpPr>
          <p:cNvPr id="6" name="Footer Placeholder 4">
            <a:extLst>
              <a:ext uri="{FF2B5EF4-FFF2-40B4-BE49-F238E27FC236}">
                <a16:creationId xmlns:a16="http://schemas.microsoft.com/office/drawing/2014/main" id="{EA548316-35FA-412D-B7D8-C626B26F1088}"/>
              </a:ext>
            </a:extLst>
          </p:cNvPr>
          <p:cNvSpPr>
            <a:spLocks noGrp="1"/>
          </p:cNvSpPr>
          <p:nvPr>
            <p:ph type="ftr" sz="quarter" idx="11"/>
          </p:nvPr>
        </p:nvSpPr>
        <p:spPr/>
        <p:txBody>
          <a:bodyPr/>
          <a:lstStyle>
            <a:lvl1pPr>
              <a:defRPr/>
            </a:lvl1pPr>
          </a:lstStyle>
          <a:p>
            <a:pPr>
              <a:defRPr/>
            </a:pPr>
            <a:endParaRPr lang="id-ID"/>
          </a:p>
        </p:txBody>
      </p:sp>
      <p:sp>
        <p:nvSpPr>
          <p:cNvPr id="7" name="Slide Number Placeholder 5">
            <a:extLst>
              <a:ext uri="{FF2B5EF4-FFF2-40B4-BE49-F238E27FC236}">
                <a16:creationId xmlns:a16="http://schemas.microsoft.com/office/drawing/2014/main" id="{A1664C75-B006-4F83-956D-E83AB72249A8}"/>
              </a:ext>
            </a:extLst>
          </p:cNvPr>
          <p:cNvSpPr>
            <a:spLocks noGrp="1"/>
          </p:cNvSpPr>
          <p:nvPr>
            <p:ph type="sldNum" sz="quarter" idx="12"/>
          </p:nvPr>
        </p:nvSpPr>
        <p:spPr/>
        <p:txBody>
          <a:bodyPr/>
          <a:lstStyle>
            <a:lvl1pPr>
              <a:defRPr/>
            </a:lvl1pPr>
          </a:lstStyle>
          <a:p>
            <a:fld id="{404F62C6-34F4-4719-93CD-1F996797732D}" type="slidenum">
              <a:rPr lang="id-ID" altLang="en-US"/>
              <a:pPr/>
              <a:t>‹#›</a:t>
            </a:fld>
            <a:endParaRPr lang="id-ID" altLang="en-US"/>
          </a:p>
        </p:txBody>
      </p:sp>
    </p:spTree>
    <p:extLst>
      <p:ext uri="{BB962C8B-B14F-4D97-AF65-F5344CB8AC3E}">
        <p14:creationId xmlns:p14="http://schemas.microsoft.com/office/powerpoint/2010/main" val="169565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3">
            <a:extLst>
              <a:ext uri="{FF2B5EF4-FFF2-40B4-BE49-F238E27FC236}">
                <a16:creationId xmlns:a16="http://schemas.microsoft.com/office/drawing/2014/main" id="{4141D46E-9797-456A-9354-1D919E02327B}"/>
              </a:ext>
            </a:extLst>
          </p:cNvPr>
          <p:cNvSpPr>
            <a:spLocks noGrp="1"/>
          </p:cNvSpPr>
          <p:nvPr>
            <p:ph type="dt" sz="half" idx="10"/>
          </p:nvPr>
        </p:nvSpPr>
        <p:spPr/>
        <p:txBody>
          <a:bodyPr/>
          <a:lstStyle>
            <a:lvl1pPr>
              <a:defRPr/>
            </a:lvl1pPr>
          </a:lstStyle>
          <a:p>
            <a:pPr>
              <a:defRPr/>
            </a:pPr>
            <a:fld id="{EE16D8CB-D105-4D02-B966-9CD9B455C741}" type="datetimeFigureOut">
              <a:rPr lang="id-ID"/>
              <a:pPr>
                <a:defRPr/>
              </a:pPr>
              <a:t>15/10/2021</a:t>
            </a:fld>
            <a:endParaRPr lang="id-ID"/>
          </a:p>
        </p:txBody>
      </p:sp>
      <p:sp>
        <p:nvSpPr>
          <p:cNvPr id="8" name="Footer Placeholder 4">
            <a:extLst>
              <a:ext uri="{FF2B5EF4-FFF2-40B4-BE49-F238E27FC236}">
                <a16:creationId xmlns:a16="http://schemas.microsoft.com/office/drawing/2014/main" id="{CCA587C8-78EE-4F50-928D-58D625D7BAD4}"/>
              </a:ext>
            </a:extLst>
          </p:cNvPr>
          <p:cNvSpPr>
            <a:spLocks noGrp="1"/>
          </p:cNvSpPr>
          <p:nvPr>
            <p:ph type="ftr" sz="quarter" idx="11"/>
          </p:nvPr>
        </p:nvSpPr>
        <p:spPr/>
        <p:txBody>
          <a:bodyPr/>
          <a:lstStyle>
            <a:lvl1pPr>
              <a:defRPr/>
            </a:lvl1pPr>
          </a:lstStyle>
          <a:p>
            <a:pPr>
              <a:defRPr/>
            </a:pPr>
            <a:endParaRPr lang="id-ID"/>
          </a:p>
        </p:txBody>
      </p:sp>
      <p:sp>
        <p:nvSpPr>
          <p:cNvPr id="9" name="Slide Number Placeholder 5">
            <a:extLst>
              <a:ext uri="{FF2B5EF4-FFF2-40B4-BE49-F238E27FC236}">
                <a16:creationId xmlns:a16="http://schemas.microsoft.com/office/drawing/2014/main" id="{411B46AB-2065-41EB-9343-FD88E32DBCF4}"/>
              </a:ext>
            </a:extLst>
          </p:cNvPr>
          <p:cNvSpPr>
            <a:spLocks noGrp="1"/>
          </p:cNvSpPr>
          <p:nvPr>
            <p:ph type="sldNum" sz="quarter" idx="12"/>
          </p:nvPr>
        </p:nvSpPr>
        <p:spPr/>
        <p:txBody>
          <a:bodyPr/>
          <a:lstStyle>
            <a:lvl1pPr>
              <a:defRPr/>
            </a:lvl1pPr>
          </a:lstStyle>
          <a:p>
            <a:fld id="{1A8E0BB1-1B8E-4DDA-B9E3-9C5798BD088E}" type="slidenum">
              <a:rPr lang="id-ID" altLang="en-US"/>
              <a:pPr/>
              <a:t>‹#›</a:t>
            </a:fld>
            <a:endParaRPr lang="id-ID" altLang="en-US"/>
          </a:p>
        </p:txBody>
      </p:sp>
    </p:spTree>
    <p:extLst>
      <p:ext uri="{BB962C8B-B14F-4D97-AF65-F5344CB8AC3E}">
        <p14:creationId xmlns:p14="http://schemas.microsoft.com/office/powerpoint/2010/main" val="48679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3">
            <a:extLst>
              <a:ext uri="{FF2B5EF4-FFF2-40B4-BE49-F238E27FC236}">
                <a16:creationId xmlns:a16="http://schemas.microsoft.com/office/drawing/2014/main" id="{4577208B-940C-4517-B41F-D89BB26917FC}"/>
              </a:ext>
            </a:extLst>
          </p:cNvPr>
          <p:cNvSpPr>
            <a:spLocks noGrp="1"/>
          </p:cNvSpPr>
          <p:nvPr>
            <p:ph type="dt" sz="half" idx="10"/>
          </p:nvPr>
        </p:nvSpPr>
        <p:spPr/>
        <p:txBody>
          <a:bodyPr/>
          <a:lstStyle>
            <a:lvl1pPr>
              <a:defRPr/>
            </a:lvl1pPr>
          </a:lstStyle>
          <a:p>
            <a:pPr>
              <a:defRPr/>
            </a:pPr>
            <a:fld id="{F63EE254-63D5-4140-843A-ABB00CF11095}" type="datetimeFigureOut">
              <a:rPr lang="id-ID"/>
              <a:pPr>
                <a:defRPr/>
              </a:pPr>
              <a:t>15/10/2021</a:t>
            </a:fld>
            <a:endParaRPr lang="id-ID"/>
          </a:p>
        </p:txBody>
      </p:sp>
      <p:sp>
        <p:nvSpPr>
          <p:cNvPr id="4" name="Footer Placeholder 4">
            <a:extLst>
              <a:ext uri="{FF2B5EF4-FFF2-40B4-BE49-F238E27FC236}">
                <a16:creationId xmlns:a16="http://schemas.microsoft.com/office/drawing/2014/main" id="{7ECB24FF-C49E-434D-BC90-1F40B7E96310}"/>
              </a:ext>
            </a:extLst>
          </p:cNvPr>
          <p:cNvSpPr>
            <a:spLocks noGrp="1"/>
          </p:cNvSpPr>
          <p:nvPr>
            <p:ph type="ftr" sz="quarter" idx="11"/>
          </p:nvPr>
        </p:nvSpPr>
        <p:spPr/>
        <p:txBody>
          <a:bodyPr/>
          <a:lstStyle>
            <a:lvl1pPr>
              <a:defRPr/>
            </a:lvl1pPr>
          </a:lstStyle>
          <a:p>
            <a:pPr>
              <a:defRPr/>
            </a:pPr>
            <a:endParaRPr lang="id-ID"/>
          </a:p>
        </p:txBody>
      </p:sp>
      <p:sp>
        <p:nvSpPr>
          <p:cNvPr id="5" name="Slide Number Placeholder 5">
            <a:extLst>
              <a:ext uri="{FF2B5EF4-FFF2-40B4-BE49-F238E27FC236}">
                <a16:creationId xmlns:a16="http://schemas.microsoft.com/office/drawing/2014/main" id="{028421AB-0F7B-4CE1-9084-9FDBFABFFED6}"/>
              </a:ext>
            </a:extLst>
          </p:cNvPr>
          <p:cNvSpPr>
            <a:spLocks noGrp="1"/>
          </p:cNvSpPr>
          <p:nvPr>
            <p:ph type="sldNum" sz="quarter" idx="12"/>
          </p:nvPr>
        </p:nvSpPr>
        <p:spPr/>
        <p:txBody>
          <a:bodyPr/>
          <a:lstStyle>
            <a:lvl1pPr>
              <a:defRPr/>
            </a:lvl1pPr>
          </a:lstStyle>
          <a:p>
            <a:fld id="{A5D534C1-5F57-41C9-B53A-0BC7B8C0AF63}" type="slidenum">
              <a:rPr lang="id-ID" altLang="en-US"/>
              <a:pPr/>
              <a:t>‹#›</a:t>
            </a:fld>
            <a:endParaRPr lang="id-ID" altLang="en-US"/>
          </a:p>
        </p:txBody>
      </p:sp>
    </p:spTree>
    <p:extLst>
      <p:ext uri="{BB962C8B-B14F-4D97-AF65-F5344CB8AC3E}">
        <p14:creationId xmlns:p14="http://schemas.microsoft.com/office/powerpoint/2010/main" val="78309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76032DC-4DB6-47C2-A020-0CCAE866FB24}"/>
              </a:ext>
            </a:extLst>
          </p:cNvPr>
          <p:cNvSpPr>
            <a:spLocks noGrp="1"/>
          </p:cNvSpPr>
          <p:nvPr>
            <p:ph type="dt" sz="half" idx="10"/>
          </p:nvPr>
        </p:nvSpPr>
        <p:spPr/>
        <p:txBody>
          <a:bodyPr/>
          <a:lstStyle>
            <a:lvl1pPr>
              <a:defRPr/>
            </a:lvl1pPr>
          </a:lstStyle>
          <a:p>
            <a:pPr>
              <a:defRPr/>
            </a:pPr>
            <a:fld id="{99190FB1-1442-49AA-A2FC-26DA6E87A309}" type="datetimeFigureOut">
              <a:rPr lang="id-ID"/>
              <a:pPr>
                <a:defRPr/>
              </a:pPr>
              <a:t>15/10/2021</a:t>
            </a:fld>
            <a:endParaRPr lang="id-ID"/>
          </a:p>
        </p:txBody>
      </p:sp>
      <p:sp>
        <p:nvSpPr>
          <p:cNvPr id="3" name="Footer Placeholder 4">
            <a:extLst>
              <a:ext uri="{FF2B5EF4-FFF2-40B4-BE49-F238E27FC236}">
                <a16:creationId xmlns:a16="http://schemas.microsoft.com/office/drawing/2014/main" id="{A08A5491-B4B9-41C1-920A-64A99D7EFFD0}"/>
              </a:ext>
            </a:extLst>
          </p:cNvPr>
          <p:cNvSpPr>
            <a:spLocks noGrp="1"/>
          </p:cNvSpPr>
          <p:nvPr>
            <p:ph type="ftr" sz="quarter" idx="11"/>
          </p:nvPr>
        </p:nvSpPr>
        <p:spPr/>
        <p:txBody>
          <a:bodyPr/>
          <a:lstStyle>
            <a:lvl1pPr>
              <a:defRPr/>
            </a:lvl1pPr>
          </a:lstStyle>
          <a:p>
            <a:pPr>
              <a:defRPr/>
            </a:pPr>
            <a:endParaRPr lang="id-ID"/>
          </a:p>
        </p:txBody>
      </p:sp>
      <p:sp>
        <p:nvSpPr>
          <p:cNvPr id="4" name="Slide Number Placeholder 5">
            <a:extLst>
              <a:ext uri="{FF2B5EF4-FFF2-40B4-BE49-F238E27FC236}">
                <a16:creationId xmlns:a16="http://schemas.microsoft.com/office/drawing/2014/main" id="{50213604-1C5C-43C7-9BC3-49B28BF8B851}"/>
              </a:ext>
            </a:extLst>
          </p:cNvPr>
          <p:cNvSpPr>
            <a:spLocks noGrp="1"/>
          </p:cNvSpPr>
          <p:nvPr>
            <p:ph type="sldNum" sz="quarter" idx="12"/>
          </p:nvPr>
        </p:nvSpPr>
        <p:spPr/>
        <p:txBody>
          <a:bodyPr/>
          <a:lstStyle>
            <a:lvl1pPr>
              <a:defRPr/>
            </a:lvl1pPr>
          </a:lstStyle>
          <a:p>
            <a:fld id="{914AAE4E-AD29-41C2-92A1-5E05B2A589FA}" type="slidenum">
              <a:rPr lang="id-ID" altLang="en-US"/>
              <a:pPr/>
              <a:t>‹#›</a:t>
            </a:fld>
            <a:endParaRPr lang="id-ID" altLang="en-US"/>
          </a:p>
        </p:txBody>
      </p:sp>
    </p:spTree>
    <p:extLst>
      <p:ext uri="{BB962C8B-B14F-4D97-AF65-F5344CB8AC3E}">
        <p14:creationId xmlns:p14="http://schemas.microsoft.com/office/powerpoint/2010/main" val="60991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20EFA5E-B0F3-4C7F-AAA2-CF9ED273903A}"/>
              </a:ext>
            </a:extLst>
          </p:cNvPr>
          <p:cNvSpPr>
            <a:spLocks noGrp="1"/>
          </p:cNvSpPr>
          <p:nvPr>
            <p:ph type="dt" sz="half" idx="10"/>
          </p:nvPr>
        </p:nvSpPr>
        <p:spPr/>
        <p:txBody>
          <a:bodyPr/>
          <a:lstStyle>
            <a:lvl1pPr>
              <a:defRPr/>
            </a:lvl1pPr>
          </a:lstStyle>
          <a:p>
            <a:pPr>
              <a:defRPr/>
            </a:pPr>
            <a:fld id="{70379B83-B080-4A24-9365-A083C5FE0936}" type="datetimeFigureOut">
              <a:rPr lang="id-ID"/>
              <a:pPr>
                <a:defRPr/>
              </a:pPr>
              <a:t>15/10/2021</a:t>
            </a:fld>
            <a:endParaRPr lang="id-ID"/>
          </a:p>
        </p:txBody>
      </p:sp>
      <p:sp>
        <p:nvSpPr>
          <p:cNvPr id="6" name="Footer Placeholder 4">
            <a:extLst>
              <a:ext uri="{FF2B5EF4-FFF2-40B4-BE49-F238E27FC236}">
                <a16:creationId xmlns:a16="http://schemas.microsoft.com/office/drawing/2014/main" id="{1FDBD12E-D973-4835-9BEC-8BC8ACC0E4AC}"/>
              </a:ext>
            </a:extLst>
          </p:cNvPr>
          <p:cNvSpPr>
            <a:spLocks noGrp="1"/>
          </p:cNvSpPr>
          <p:nvPr>
            <p:ph type="ftr" sz="quarter" idx="11"/>
          </p:nvPr>
        </p:nvSpPr>
        <p:spPr/>
        <p:txBody>
          <a:bodyPr/>
          <a:lstStyle>
            <a:lvl1pPr>
              <a:defRPr/>
            </a:lvl1pPr>
          </a:lstStyle>
          <a:p>
            <a:pPr>
              <a:defRPr/>
            </a:pPr>
            <a:endParaRPr lang="id-ID"/>
          </a:p>
        </p:txBody>
      </p:sp>
      <p:sp>
        <p:nvSpPr>
          <p:cNvPr id="7" name="Slide Number Placeholder 5">
            <a:extLst>
              <a:ext uri="{FF2B5EF4-FFF2-40B4-BE49-F238E27FC236}">
                <a16:creationId xmlns:a16="http://schemas.microsoft.com/office/drawing/2014/main" id="{B8B91890-B550-4454-9146-E352855D95B2}"/>
              </a:ext>
            </a:extLst>
          </p:cNvPr>
          <p:cNvSpPr>
            <a:spLocks noGrp="1"/>
          </p:cNvSpPr>
          <p:nvPr>
            <p:ph type="sldNum" sz="quarter" idx="12"/>
          </p:nvPr>
        </p:nvSpPr>
        <p:spPr/>
        <p:txBody>
          <a:bodyPr/>
          <a:lstStyle>
            <a:lvl1pPr>
              <a:defRPr/>
            </a:lvl1pPr>
          </a:lstStyle>
          <a:p>
            <a:fld id="{ED97DD85-05C2-410A-A985-EFBD56302CF9}" type="slidenum">
              <a:rPr lang="id-ID" altLang="en-US"/>
              <a:pPr/>
              <a:t>‹#›</a:t>
            </a:fld>
            <a:endParaRPr lang="id-ID" altLang="en-US"/>
          </a:p>
        </p:txBody>
      </p:sp>
    </p:spTree>
    <p:extLst>
      <p:ext uri="{BB962C8B-B14F-4D97-AF65-F5344CB8AC3E}">
        <p14:creationId xmlns:p14="http://schemas.microsoft.com/office/powerpoint/2010/main" val="1290870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871DD29-F5DF-4A76-A1DF-08328D0C2BAD}"/>
              </a:ext>
            </a:extLst>
          </p:cNvPr>
          <p:cNvSpPr>
            <a:spLocks noGrp="1"/>
          </p:cNvSpPr>
          <p:nvPr>
            <p:ph type="dt" sz="half" idx="10"/>
          </p:nvPr>
        </p:nvSpPr>
        <p:spPr/>
        <p:txBody>
          <a:bodyPr/>
          <a:lstStyle>
            <a:lvl1pPr>
              <a:defRPr/>
            </a:lvl1pPr>
          </a:lstStyle>
          <a:p>
            <a:pPr>
              <a:defRPr/>
            </a:pPr>
            <a:fld id="{71EFC1F5-801B-4AF0-92F4-2009ECCFAF0E}" type="datetimeFigureOut">
              <a:rPr lang="id-ID"/>
              <a:pPr>
                <a:defRPr/>
              </a:pPr>
              <a:t>15/10/2021</a:t>
            </a:fld>
            <a:endParaRPr lang="id-ID"/>
          </a:p>
        </p:txBody>
      </p:sp>
      <p:sp>
        <p:nvSpPr>
          <p:cNvPr id="6" name="Footer Placeholder 4">
            <a:extLst>
              <a:ext uri="{FF2B5EF4-FFF2-40B4-BE49-F238E27FC236}">
                <a16:creationId xmlns:a16="http://schemas.microsoft.com/office/drawing/2014/main" id="{BB6A8846-49B7-4874-9E12-002D1B35DB7D}"/>
              </a:ext>
            </a:extLst>
          </p:cNvPr>
          <p:cNvSpPr>
            <a:spLocks noGrp="1"/>
          </p:cNvSpPr>
          <p:nvPr>
            <p:ph type="ftr" sz="quarter" idx="11"/>
          </p:nvPr>
        </p:nvSpPr>
        <p:spPr/>
        <p:txBody>
          <a:bodyPr/>
          <a:lstStyle>
            <a:lvl1pPr>
              <a:defRPr/>
            </a:lvl1pPr>
          </a:lstStyle>
          <a:p>
            <a:pPr>
              <a:defRPr/>
            </a:pPr>
            <a:endParaRPr lang="id-ID"/>
          </a:p>
        </p:txBody>
      </p:sp>
      <p:sp>
        <p:nvSpPr>
          <p:cNvPr id="7" name="Slide Number Placeholder 5">
            <a:extLst>
              <a:ext uri="{FF2B5EF4-FFF2-40B4-BE49-F238E27FC236}">
                <a16:creationId xmlns:a16="http://schemas.microsoft.com/office/drawing/2014/main" id="{D11C8CFB-842A-4C07-A721-515CDBFB1384}"/>
              </a:ext>
            </a:extLst>
          </p:cNvPr>
          <p:cNvSpPr>
            <a:spLocks noGrp="1"/>
          </p:cNvSpPr>
          <p:nvPr>
            <p:ph type="sldNum" sz="quarter" idx="12"/>
          </p:nvPr>
        </p:nvSpPr>
        <p:spPr/>
        <p:txBody>
          <a:bodyPr/>
          <a:lstStyle>
            <a:lvl1pPr>
              <a:defRPr/>
            </a:lvl1pPr>
          </a:lstStyle>
          <a:p>
            <a:fld id="{5ED1EF96-4350-4D90-865A-E6EF0EDB7680}" type="slidenum">
              <a:rPr lang="id-ID" altLang="en-US"/>
              <a:pPr/>
              <a:t>‹#›</a:t>
            </a:fld>
            <a:endParaRPr lang="id-ID" altLang="en-US"/>
          </a:p>
        </p:txBody>
      </p:sp>
    </p:spTree>
    <p:extLst>
      <p:ext uri="{BB962C8B-B14F-4D97-AF65-F5344CB8AC3E}">
        <p14:creationId xmlns:p14="http://schemas.microsoft.com/office/powerpoint/2010/main" val="161264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D8A2420-74C3-473B-BCF3-BBAEE8F5C091}"/>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id-ID" altLang="en-US"/>
          </a:p>
        </p:txBody>
      </p:sp>
      <p:sp>
        <p:nvSpPr>
          <p:cNvPr id="1027" name="Text Placeholder 2">
            <a:extLst>
              <a:ext uri="{FF2B5EF4-FFF2-40B4-BE49-F238E27FC236}">
                <a16:creationId xmlns:a16="http://schemas.microsoft.com/office/drawing/2014/main" id="{7C3B8844-F4AF-488D-969F-6ABA4B445257}"/>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id-ID" altLang="en-US"/>
          </a:p>
        </p:txBody>
      </p:sp>
      <p:sp>
        <p:nvSpPr>
          <p:cNvPr id="4" name="Date Placeholder 3">
            <a:extLst>
              <a:ext uri="{FF2B5EF4-FFF2-40B4-BE49-F238E27FC236}">
                <a16:creationId xmlns:a16="http://schemas.microsoft.com/office/drawing/2014/main" id="{3D4DA957-D02D-425B-A956-CB7BA9901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8C4B0397-32B5-46FB-BD5E-431057B72019}" type="datetimeFigureOut">
              <a:rPr lang="id-ID"/>
              <a:pPr>
                <a:defRPr/>
              </a:pPr>
              <a:t>15/10/2021</a:t>
            </a:fld>
            <a:endParaRPr lang="id-ID"/>
          </a:p>
        </p:txBody>
      </p:sp>
      <p:sp>
        <p:nvSpPr>
          <p:cNvPr id="5" name="Footer Placeholder 4">
            <a:extLst>
              <a:ext uri="{FF2B5EF4-FFF2-40B4-BE49-F238E27FC236}">
                <a16:creationId xmlns:a16="http://schemas.microsoft.com/office/drawing/2014/main" id="{C5C948A4-6815-43BF-93E3-4E7FC127A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id-ID"/>
          </a:p>
        </p:txBody>
      </p:sp>
      <p:sp>
        <p:nvSpPr>
          <p:cNvPr id="6" name="Slide Number Placeholder 5">
            <a:extLst>
              <a:ext uri="{FF2B5EF4-FFF2-40B4-BE49-F238E27FC236}">
                <a16:creationId xmlns:a16="http://schemas.microsoft.com/office/drawing/2014/main" id="{057E7B10-EEC2-4786-BE94-EC9208DE300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0C7DAF5-C015-4A07-BE71-BEADFD571B7B}"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gif"/></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2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7E8FA5BD-4B47-4D97-B22F-B78EB7B4E557}"/>
              </a:ext>
            </a:extLst>
          </p:cNvPr>
          <p:cNvSpPr>
            <a:spLocks noGrp="1"/>
          </p:cNvSpPr>
          <p:nvPr>
            <p:ph type="ctrTitle"/>
          </p:nvPr>
        </p:nvSpPr>
        <p:spPr>
          <a:xfrm>
            <a:off x="-141288" y="0"/>
            <a:ext cx="5197476" cy="1781175"/>
          </a:xfrm>
        </p:spPr>
        <p:txBody>
          <a:bodyPr/>
          <a:lstStyle/>
          <a:p>
            <a:pPr eaLnBrk="1" hangingPunct="1"/>
            <a:r>
              <a:rPr lang="id-ID" altLang="en-US">
                <a:solidFill>
                  <a:srgbClr val="FF0000"/>
                </a:solidFill>
                <a:latin typeface="Copperplate Gothic Bold" panose="020E0705020206020404" pitchFamily="34" charset="0"/>
              </a:rPr>
              <a:t>Konsep Dasar</a:t>
            </a:r>
          </a:p>
        </p:txBody>
      </p:sp>
      <p:sp>
        <p:nvSpPr>
          <p:cNvPr id="3" name="Subtitle 2">
            <a:extLst>
              <a:ext uri="{FF2B5EF4-FFF2-40B4-BE49-F238E27FC236}">
                <a16:creationId xmlns:a16="http://schemas.microsoft.com/office/drawing/2014/main" id="{46F611A7-1B61-4F4C-92A4-02C784AAA3ED}"/>
              </a:ext>
            </a:extLst>
          </p:cNvPr>
          <p:cNvSpPr>
            <a:spLocks noGrp="1"/>
          </p:cNvSpPr>
          <p:nvPr>
            <p:ph type="subTitle" idx="1"/>
          </p:nvPr>
        </p:nvSpPr>
        <p:spPr>
          <a:xfrm>
            <a:off x="326978" y="5076826"/>
            <a:ext cx="3771900" cy="1269383"/>
          </a:xfrm>
        </p:spPr>
        <p:txBody>
          <a:bodyPr rtlCol="0">
            <a:normAutofit/>
          </a:bodyPr>
          <a:lstStyle/>
          <a:p>
            <a:pPr eaLnBrk="1" fontAlgn="auto" hangingPunct="1">
              <a:spcAft>
                <a:spcPts val="0"/>
              </a:spcAft>
              <a:defRPr/>
            </a:pPr>
            <a:endParaRPr lang="id-ID" dirty="0">
              <a:effectLst>
                <a:outerShdw blurRad="38100" dist="38100" dir="2700000" algn="tl">
                  <a:srgbClr val="000000">
                    <a:alpha val="43137"/>
                  </a:srgbClr>
                </a:outerShdw>
              </a:effectLst>
            </a:endParaRPr>
          </a:p>
          <a:p>
            <a:pPr eaLnBrk="1" fontAlgn="auto" hangingPunct="1">
              <a:spcAft>
                <a:spcPts val="0"/>
              </a:spcAft>
              <a:defRPr/>
            </a:pPr>
            <a:r>
              <a:rPr lang="en-US" dirty="0">
                <a:effectLst>
                  <a:outerShdw blurRad="38100" dist="38100" dir="2700000" algn="tl">
                    <a:srgbClr val="000000">
                      <a:alpha val="43137"/>
                    </a:srgbClr>
                  </a:outerShdw>
                </a:effectLst>
                <a:latin typeface="Elephant" panose="02020904090505020303" pitchFamily="18" charset="0"/>
              </a:rPr>
              <a:t>Teguh Agung Prabowo</a:t>
            </a:r>
          </a:p>
          <a:p>
            <a:pPr eaLnBrk="1" fontAlgn="auto" hangingPunct="1">
              <a:spcAft>
                <a:spcPts val="0"/>
              </a:spcAft>
              <a:defRPr/>
            </a:pPr>
            <a:r>
              <a:rPr lang="en-US" sz="1600" dirty="0">
                <a:effectLst>
                  <a:outerShdw blurRad="38100" dist="38100" dir="2700000" algn="tl">
                    <a:srgbClr val="000000">
                      <a:alpha val="43137"/>
                    </a:srgbClr>
                  </a:outerShdw>
                </a:effectLst>
                <a:latin typeface="Elephant" panose="02020904090505020303" pitchFamily="18" charset="0"/>
              </a:rPr>
              <a:t>(512121230007)</a:t>
            </a:r>
            <a:endParaRPr lang="id-ID" sz="1600" dirty="0">
              <a:effectLst>
                <a:outerShdw blurRad="38100" dist="38100" dir="2700000" algn="tl">
                  <a:srgbClr val="000000">
                    <a:alpha val="43137"/>
                  </a:srgbClr>
                </a:outerShdw>
              </a:effectLst>
              <a:latin typeface="Elephant" panose="020209040905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6E398351-69B4-405F-85A6-DA5A081C4173}"/>
              </a:ext>
            </a:extLst>
          </p:cNvPr>
          <p:cNvSpPr>
            <a:spLocks noGrp="1"/>
          </p:cNvSpPr>
          <p:nvPr>
            <p:ph idx="1"/>
          </p:nvPr>
        </p:nvSpPr>
        <p:spPr>
          <a:xfrm>
            <a:off x="393700" y="400050"/>
            <a:ext cx="11345863" cy="5838825"/>
          </a:xfrm>
        </p:spPr>
        <p:txBody>
          <a:bodyPr/>
          <a:lstStyle/>
          <a:p>
            <a:pPr marL="1227138" indent="-514350" eaLnBrk="1" hangingPunct="1">
              <a:buFont typeface="Arial" panose="020B0604020202020204" pitchFamily="34" charset="0"/>
              <a:buAutoNum type="alphaLcPeriod" startAt="2"/>
            </a:pPr>
            <a:r>
              <a:rPr lang="id-ID" altLang="en-US" sz="3200" b="1"/>
              <a:t>Media tertulis : pesan disampaikan scr tertulis mll surat, memo, handout, gambar,dll. Keuntungan : ada catatannya shg data &amp; informasi tetap utuh, memberi waktu utk dipelajari isinya. </a:t>
            </a:r>
          </a:p>
          <a:p>
            <a:pPr marL="1227138" indent="-514350" eaLnBrk="1" hangingPunct="1">
              <a:buFont typeface="Arial" panose="020B0604020202020204" pitchFamily="34" charset="0"/>
              <a:buAutoNum type="alphaLcPeriod" startAt="2"/>
            </a:pPr>
            <a:r>
              <a:rPr lang="id-ID" altLang="en-US" sz="3200" b="1"/>
              <a:t>Media elektronik : pesan disampaikan mll fax, email, radio, tv. Keuntungan : prosesnya cepat, data bisa disimpan.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31416-47AA-423B-9B42-48389265F6D8}"/>
              </a:ext>
            </a:extLst>
          </p:cNvPr>
          <p:cNvSpPr>
            <a:spLocks noGrp="1"/>
          </p:cNvSpPr>
          <p:nvPr>
            <p:ph idx="1"/>
          </p:nvPr>
        </p:nvSpPr>
        <p:spPr>
          <a:xfrm>
            <a:off x="420688" y="387350"/>
            <a:ext cx="11264900" cy="5973763"/>
          </a:xfrm>
        </p:spPr>
        <p:txBody>
          <a:bodyPr rtlCol="0">
            <a:normAutofit/>
          </a:bodyPr>
          <a:lstStyle/>
          <a:p>
            <a:pPr marL="514350" indent="-514350" eaLnBrk="1" fontAlgn="auto" hangingPunct="1">
              <a:spcAft>
                <a:spcPts val="0"/>
              </a:spcAft>
              <a:buFont typeface="Arial" panose="020B0604020202020204" pitchFamily="34" charset="0"/>
              <a:buAutoNum type="arabicPeriod" startAt="4"/>
              <a:defRPr/>
            </a:pPr>
            <a:r>
              <a:rPr lang="id-ID" sz="3200" b="1" dirty="0"/>
              <a:t>Lingkungan/ situasi ketika komunikasi dilakukan </a:t>
            </a:r>
          </a:p>
          <a:p>
            <a:pPr marL="538163" indent="0" eaLnBrk="1" fontAlgn="auto" hangingPunct="1">
              <a:spcAft>
                <a:spcPts val="0"/>
              </a:spcAft>
              <a:buFont typeface="Arial" panose="020B0604020202020204" pitchFamily="34" charset="0"/>
              <a:buNone/>
              <a:defRPr/>
            </a:pPr>
            <a:r>
              <a:rPr lang="id-ID" sz="3200" b="1" dirty="0"/>
              <a:t>Lingkungan : tempat, waktu, cuaca, iklim, keadaan alam, psikologis 	  mrpk faktor2 yg dpt mempengaruhi proses komunikasi	     perlu diperhatikan </a:t>
            </a:r>
          </a:p>
          <a:p>
            <a:pPr marL="538163" indent="0" eaLnBrk="1" fontAlgn="auto" hangingPunct="1">
              <a:spcAft>
                <a:spcPts val="0"/>
              </a:spcAft>
              <a:buFont typeface="Arial" panose="020B0604020202020204" pitchFamily="34" charset="0"/>
              <a:buNone/>
              <a:defRPr/>
            </a:pPr>
            <a:r>
              <a:rPr lang="id-ID" sz="3200" b="1" dirty="0"/>
              <a:t>Diklasifikasikan mjd 4 macam :</a:t>
            </a:r>
          </a:p>
          <a:p>
            <a:pPr marL="1052513" indent="-514350" eaLnBrk="1" fontAlgn="auto" hangingPunct="1">
              <a:spcAft>
                <a:spcPts val="0"/>
              </a:spcAft>
              <a:buFont typeface="Arial" panose="020B0604020202020204" pitchFamily="34" charset="0"/>
              <a:buAutoNum type="alphaLcPeriod"/>
              <a:defRPr/>
            </a:pPr>
            <a:r>
              <a:rPr lang="id-ID" sz="3200" b="1" dirty="0">
                <a:solidFill>
                  <a:srgbClr val="FF0000"/>
                </a:solidFill>
              </a:rPr>
              <a:t>Lingkungan fisik </a:t>
            </a:r>
            <a:r>
              <a:rPr lang="id-ID" sz="3200" b="1" dirty="0"/>
              <a:t>: keadaan geografi dpt menyebabkan kesulitan dlm komunikasi, mis : jarak jauh tdk terdapat fasilitas komunikasi (telepon, fax, internet) </a:t>
            </a:r>
          </a:p>
          <a:p>
            <a:pPr marL="1052513" indent="-514350" eaLnBrk="1" fontAlgn="auto" hangingPunct="1">
              <a:spcAft>
                <a:spcPts val="0"/>
              </a:spcAft>
              <a:buFont typeface="Arial" panose="020B0604020202020204" pitchFamily="34" charset="0"/>
              <a:buAutoNum type="alphaLcPeriod"/>
              <a:defRPr/>
            </a:pPr>
            <a:r>
              <a:rPr lang="id-ID" sz="3200" b="1" dirty="0">
                <a:solidFill>
                  <a:srgbClr val="FF0000"/>
                </a:solidFill>
              </a:rPr>
              <a:t>Lingkungan sosial budaya </a:t>
            </a:r>
            <a:r>
              <a:rPr lang="id-ID" sz="3200" b="1" dirty="0"/>
              <a:t>: kesamaan bahasa (org yg pny bahasa yg berbeda &amp; tdk saling memahami bahasa yg dgnk maka dpt menimbulkan hambatan komunikasi), kepercayaan masy/ adat istiadat. </a:t>
            </a:r>
          </a:p>
        </p:txBody>
      </p:sp>
      <p:cxnSp>
        <p:nvCxnSpPr>
          <p:cNvPr id="5" name="Straight Arrow Connector 4">
            <a:extLst>
              <a:ext uri="{FF2B5EF4-FFF2-40B4-BE49-F238E27FC236}">
                <a16:creationId xmlns:a16="http://schemas.microsoft.com/office/drawing/2014/main" id="{9958A495-B4A1-457B-BD52-882F5C9ECE34}"/>
              </a:ext>
            </a:extLst>
          </p:cNvPr>
          <p:cNvCxnSpPr/>
          <p:nvPr/>
        </p:nvCxnSpPr>
        <p:spPr>
          <a:xfrm>
            <a:off x="2806700" y="1671638"/>
            <a:ext cx="504825" cy="1587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3B9CA3-0F45-4204-99DA-4AC0921F7945}"/>
              </a:ext>
            </a:extLst>
          </p:cNvPr>
          <p:cNvCxnSpPr/>
          <p:nvPr/>
        </p:nvCxnSpPr>
        <p:spPr>
          <a:xfrm>
            <a:off x="3043238" y="2092325"/>
            <a:ext cx="503237" cy="142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0AB848-B51A-42C0-826E-50525D0D30BA}"/>
              </a:ext>
            </a:extLst>
          </p:cNvPr>
          <p:cNvSpPr>
            <a:spLocks noGrp="1"/>
          </p:cNvSpPr>
          <p:nvPr>
            <p:ph idx="1"/>
          </p:nvPr>
        </p:nvSpPr>
        <p:spPr>
          <a:xfrm>
            <a:off x="187325" y="1785938"/>
            <a:ext cx="11290300" cy="2817812"/>
          </a:xfrm>
        </p:spPr>
        <p:txBody>
          <a:bodyPr rtlCol="0">
            <a:normAutofit/>
          </a:bodyPr>
          <a:lstStyle/>
          <a:p>
            <a:pPr marL="1227138" indent="-514350" eaLnBrk="1" fontAlgn="auto" hangingPunct="1">
              <a:spcAft>
                <a:spcPts val="0"/>
              </a:spcAft>
              <a:buFont typeface="Arial" panose="020B0604020202020204" pitchFamily="34" charset="0"/>
              <a:buAutoNum type="alphaLcPeriod" startAt="3"/>
              <a:defRPr/>
            </a:pPr>
            <a:r>
              <a:rPr lang="id-ID" sz="3200" b="1" dirty="0">
                <a:solidFill>
                  <a:srgbClr val="FF0000"/>
                </a:solidFill>
              </a:rPr>
              <a:t>Lingkungan psikologi </a:t>
            </a:r>
            <a:r>
              <a:rPr lang="id-ID" sz="3200" b="1" dirty="0"/>
              <a:t>: pertimbangan kejiwaan yg dgnk dlm komunikasi, mis : menghindari kritik yg menyinggung orang lain, menyajikan materi sesuai usia sasaran. </a:t>
            </a:r>
          </a:p>
          <a:p>
            <a:pPr marL="1227138" indent="-514350" eaLnBrk="1" fontAlgn="auto" hangingPunct="1">
              <a:spcAft>
                <a:spcPts val="0"/>
              </a:spcAft>
              <a:buFont typeface="Arial" panose="020B0604020202020204" pitchFamily="34" charset="0"/>
              <a:buAutoNum type="alphaLcPeriod" startAt="3"/>
              <a:defRPr/>
            </a:pPr>
            <a:r>
              <a:rPr lang="id-ID" sz="3200" b="1" dirty="0">
                <a:solidFill>
                  <a:srgbClr val="FF0000"/>
                </a:solidFill>
              </a:rPr>
              <a:t>Dimensi waktu </a:t>
            </a:r>
            <a:r>
              <a:rPr lang="id-ID" sz="3200" b="1" dirty="0"/>
              <a:t>: menunjukkan situasi yg tepat utk melakukan kegiatan komunikasi. </a:t>
            </a:r>
          </a:p>
          <a:p>
            <a:pPr marL="712788" indent="0" eaLnBrk="1" fontAlgn="auto" hangingPunct="1">
              <a:spcAft>
                <a:spcPts val="0"/>
              </a:spcAft>
              <a:buFont typeface="Arial" panose="020B0604020202020204" pitchFamily="34" charset="0"/>
              <a:buNone/>
              <a:defRPr/>
            </a:pPr>
            <a:endParaRPr lang="id-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DC1D13-3D65-40D8-BB9D-3A5A03430900}"/>
              </a:ext>
            </a:extLst>
          </p:cNvPr>
          <p:cNvSpPr>
            <a:spLocks noGrp="1"/>
          </p:cNvSpPr>
          <p:nvPr>
            <p:ph idx="1"/>
          </p:nvPr>
        </p:nvSpPr>
        <p:spPr>
          <a:xfrm>
            <a:off x="420688" y="481013"/>
            <a:ext cx="11225212" cy="5651500"/>
          </a:xfrm>
        </p:spPr>
        <p:txBody>
          <a:bodyPr rtlCol="0">
            <a:normAutofit/>
          </a:bodyPr>
          <a:lstStyle/>
          <a:p>
            <a:pPr marL="514350" indent="-514350" eaLnBrk="1" fontAlgn="auto" hangingPunct="1">
              <a:spcAft>
                <a:spcPts val="0"/>
              </a:spcAft>
              <a:buFont typeface="Arial" panose="020B0604020202020204" pitchFamily="34" charset="0"/>
              <a:buAutoNum type="arabicPeriod" startAt="5"/>
              <a:defRPr/>
            </a:pPr>
            <a:r>
              <a:rPr lang="id-ID" sz="3200" b="1" dirty="0"/>
              <a:t>Penerima pesan </a:t>
            </a:r>
          </a:p>
          <a:p>
            <a:pPr marL="538163" indent="0" eaLnBrk="1" fontAlgn="auto" hangingPunct="1">
              <a:spcAft>
                <a:spcPts val="0"/>
              </a:spcAft>
              <a:buFont typeface="Arial" panose="020B0604020202020204" pitchFamily="34" charset="0"/>
              <a:buNone/>
              <a:defRPr/>
            </a:pPr>
            <a:r>
              <a:rPr lang="id-ID" sz="3200" b="1" dirty="0"/>
              <a:t>Adl pihak yg menerima pesan/ mjd sasaran pesan yg dikirim oleh sumber. Disebut juga dgn khalayak, sasaran, komunikan, receiver, audience.</a:t>
            </a:r>
          </a:p>
          <a:p>
            <a:pPr marL="538163" indent="0" eaLnBrk="1" fontAlgn="auto" hangingPunct="1">
              <a:spcAft>
                <a:spcPts val="0"/>
              </a:spcAft>
              <a:buFont typeface="Arial" panose="020B0604020202020204" pitchFamily="34" charset="0"/>
              <a:buNone/>
              <a:defRPr/>
            </a:pPr>
            <a:r>
              <a:rPr lang="id-ID" sz="3200" b="1" dirty="0"/>
              <a:t>Penerima pesan mrpk elemen penting. </a:t>
            </a:r>
          </a:p>
          <a:p>
            <a:pPr marL="538163" indent="0" eaLnBrk="1" fontAlgn="auto" hangingPunct="1">
              <a:spcAft>
                <a:spcPts val="0"/>
              </a:spcAft>
              <a:buFont typeface="Arial" panose="020B0604020202020204" pitchFamily="34" charset="0"/>
              <a:buNone/>
              <a:defRPr/>
            </a:pPr>
            <a:r>
              <a:rPr lang="id-ID" sz="3200" b="1" dirty="0">
                <a:solidFill>
                  <a:schemeClr val="bg1"/>
                </a:solidFill>
              </a:rPr>
              <a:t>Kunci keberhasilan komunikasi adlh mengenal karakteristik dari penerima pesan, dgn mengetahui siapa yg akan mjd penerima pesan maka pesan dpt dirancang sebaik mungkin sesuai karakteristik penerima shg tujuan komunikasi akan tercapai.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25D61-FE71-4540-859F-A5E505A1D7AC}"/>
              </a:ext>
            </a:extLst>
          </p:cNvPr>
          <p:cNvSpPr>
            <a:spLocks noGrp="1"/>
          </p:cNvSpPr>
          <p:nvPr>
            <p:ph idx="1"/>
          </p:nvPr>
        </p:nvSpPr>
        <p:spPr>
          <a:xfrm>
            <a:off x="488950" y="400050"/>
            <a:ext cx="11250613" cy="6013450"/>
          </a:xfrm>
        </p:spPr>
        <p:txBody>
          <a:bodyPr rtlCol="0">
            <a:normAutofit/>
          </a:bodyPr>
          <a:lstStyle/>
          <a:p>
            <a:pPr marL="514350" indent="-514350" eaLnBrk="1" fontAlgn="auto" hangingPunct="1">
              <a:spcAft>
                <a:spcPts val="0"/>
              </a:spcAft>
              <a:buFont typeface="Arial" panose="020B0604020202020204" pitchFamily="34" charset="0"/>
              <a:buAutoNum type="arabicPeriod" startAt="6"/>
              <a:defRPr/>
            </a:pPr>
            <a:r>
              <a:rPr lang="id-ID" sz="3200" b="1" dirty="0"/>
              <a:t>Umpan balik (feedback)</a:t>
            </a:r>
          </a:p>
          <a:p>
            <a:pPr marL="538163" indent="0" eaLnBrk="1" fontAlgn="auto" hangingPunct="1">
              <a:spcAft>
                <a:spcPts val="0"/>
              </a:spcAft>
              <a:buFont typeface="Arial" panose="020B0604020202020204" pitchFamily="34" charset="0"/>
              <a:buNone/>
              <a:defRPr/>
            </a:pPr>
            <a:r>
              <a:rPr lang="id-ID" sz="3200" b="1" dirty="0"/>
              <a:t>Mrpk tanggapan penerima thd pesan yg diterima dari pengirim. umpan balik ini dpt berupa umpan balik positif atau negatif.</a:t>
            </a:r>
          </a:p>
          <a:p>
            <a:pPr marL="538163" indent="0" eaLnBrk="1" fontAlgn="auto" hangingPunct="1">
              <a:spcAft>
                <a:spcPts val="0"/>
              </a:spcAft>
              <a:buFont typeface="Arial" panose="020B0604020202020204" pitchFamily="34" charset="0"/>
              <a:buNone/>
              <a:defRPr/>
            </a:pPr>
            <a:r>
              <a:rPr lang="id-ID" sz="3200" b="1" dirty="0"/>
              <a:t>Umpan balik positif : bila tanggapan penerima menunjukkan kesediaan menerima/ mengerti pesan dg baik serta memberi tanggapan sesuai yg diinginkan pengirim	    dpt membuat komunikasi tetap berlanjut. </a:t>
            </a:r>
          </a:p>
          <a:p>
            <a:pPr marL="538163" indent="0" eaLnBrk="1" fontAlgn="auto" hangingPunct="1">
              <a:spcAft>
                <a:spcPts val="0"/>
              </a:spcAft>
              <a:buFont typeface="Arial" panose="020B0604020202020204" pitchFamily="34" charset="0"/>
              <a:buNone/>
              <a:defRPr/>
            </a:pPr>
            <a:r>
              <a:rPr lang="id-ID" sz="3200" b="1" dirty="0"/>
              <a:t>Umpan balik negatif : umpan balik yg menunjukkan penerima pesan tdk dpt menerima dgn baik pesan yg diterimanya. </a:t>
            </a:r>
          </a:p>
        </p:txBody>
      </p:sp>
      <p:cxnSp>
        <p:nvCxnSpPr>
          <p:cNvPr id="5" name="Straight Arrow Connector 4">
            <a:extLst>
              <a:ext uri="{FF2B5EF4-FFF2-40B4-BE49-F238E27FC236}">
                <a16:creationId xmlns:a16="http://schemas.microsoft.com/office/drawing/2014/main" id="{796F1C6D-5AA8-4DF4-94F1-ED9BCE9FC79E}"/>
              </a:ext>
            </a:extLst>
          </p:cNvPr>
          <p:cNvCxnSpPr/>
          <p:nvPr/>
        </p:nvCxnSpPr>
        <p:spPr>
          <a:xfrm>
            <a:off x="8118475" y="3562350"/>
            <a:ext cx="96202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C30B4-4428-4187-8BB4-8A8C822C2978}"/>
              </a:ext>
            </a:extLst>
          </p:cNvPr>
          <p:cNvSpPr>
            <a:spLocks noGrp="1"/>
          </p:cNvSpPr>
          <p:nvPr>
            <p:ph idx="1"/>
          </p:nvPr>
        </p:nvSpPr>
        <p:spPr>
          <a:xfrm>
            <a:off x="327025" y="219075"/>
            <a:ext cx="11263313" cy="5894388"/>
          </a:xfrm>
        </p:spPr>
        <p:txBody>
          <a:bodyPr rtlCol="0">
            <a:normAutofit/>
          </a:bodyPr>
          <a:lstStyle/>
          <a:p>
            <a:pPr marL="514350" indent="-514350" eaLnBrk="1" fontAlgn="auto" hangingPunct="1">
              <a:spcAft>
                <a:spcPts val="0"/>
              </a:spcAft>
              <a:buFont typeface="Arial" panose="020B0604020202020204" pitchFamily="34" charset="0"/>
              <a:buAutoNum type="arabicPeriod" startAt="7"/>
              <a:defRPr/>
            </a:pPr>
            <a:r>
              <a:rPr lang="id-ID" sz="3200" b="1" dirty="0"/>
              <a:t>Pengaruh/ dampak </a:t>
            </a:r>
          </a:p>
          <a:p>
            <a:pPr marL="538163" indent="0" eaLnBrk="1" fontAlgn="auto" hangingPunct="1">
              <a:spcAft>
                <a:spcPts val="0"/>
              </a:spcAft>
              <a:buFont typeface="Arial" panose="020B0604020202020204" pitchFamily="34" charset="0"/>
              <a:buNone/>
              <a:defRPr/>
            </a:pPr>
            <a:r>
              <a:rPr lang="id-ID" sz="3200" b="1" dirty="0"/>
              <a:t>Adlh perbedaan antara apa yg dipikirkan, dirasakan dan dilakukan oleh penerima sebelum dan sesudah menerima pesan. Pengaruh ini bisa terjadi pada pengetahuan, sikap dan tingkah laku seseorang. </a:t>
            </a:r>
          </a:p>
        </p:txBody>
      </p:sp>
      <p:pic>
        <p:nvPicPr>
          <p:cNvPr id="16387" name="Picture 3">
            <a:extLst>
              <a:ext uri="{FF2B5EF4-FFF2-40B4-BE49-F238E27FC236}">
                <a16:creationId xmlns:a16="http://schemas.microsoft.com/office/drawing/2014/main" id="{4A875187-8D29-4ED0-B973-F4EC718ECB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163" y="2586038"/>
            <a:ext cx="5645150"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a:extLst>
              <a:ext uri="{FF2B5EF4-FFF2-40B4-BE49-F238E27FC236}">
                <a16:creationId xmlns:a16="http://schemas.microsoft.com/office/drawing/2014/main" id="{1842F6A7-CC2B-41C8-AFEC-047E608486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7725" y="2586038"/>
            <a:ext cx="6116638"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DACDBE3-BFC6-4A48-82E1-B818F88CCF6E}"/>
              </a:ext>
            </a:extLst>
          </p:cNvPr>
          <p:cNvSpPr>
            <a:spLocks noGrp="1"/>
          </p:cNvSpPr>
          <p:nvPr>
            <p:ph type="title"/>
          </p:nvPr>
        </p:nvSpPr>
        <p:spPr>
          <a:xfrm>
            <a:off x="233363" y="311150"/>
            <a:ext cx="10515600" cy="819150"/>
          </a:xfrm>
        </p:spPr>
        <p:txBody>
          <a:bodyPr/>
          <a:lstStyle/>
          <a:p>
            <a:pPr eaLnBrk="1" hangingPunct="1"/>
            <a:r>
              <a:rPr lang="id-ID" altLang="en-US">
                <a:latin typeface="Copperplate Gothic Bold" panose="020E0705020206020404" pitchFamily="34" charset="0"/>
              </a:rPr>
              <a:t>C. Komponen Komunikasi </a:t>
            </a:r>
          </a:p>
        </p:txBody>
      </p:sp>
      <p:sp>
        <p:nvSpPr>
          <p:cNvPr id="3" name="Content Placeholder 2">
            <a:extLst>
              <a:ext uri="{FF2B5EF4-FFF2-40B4-BE49-F238E27FC236}">
                <a16:creationId xmlns:a16="http://schemas.microsoft.com/office/drawing/2014/main" id="{CA8B0FA3-4072-4191-87A4-DED2FD58971A}"/>
              </a:ext>
            </a:extLst>
          </p:cNvPr>
          <p:cNvSpPr>
            <a:spLocks noGrp="1"/>
          </p:cNvSpPr>
          <p:nvPr>
            <p:ph idx="1"/>
          </p:nvPr>
        </p:nvSpPr>
        <p:spPr>
          <a:xfrm>
            <a:off x="447675" y="1130300"/>
            <a:ext cx="11237913" cy="5216525"/>
          </a:xfrm>
        </p:spPr>
        <p:txBody>
          <a:bodyPr rtlCol="0">
            <a:normAutofit/>
          </a:bodyPr>
          <a:lstStyle/>
          <a:p>
            <a:pPr marL="0" indent="0" eaLnBrk="1" fontAlgn="auto" hangingPunct="1">
              <a:spcAft>
                <a:spcPts val="0"/>
              </a:spcAft>
              <a:buFont typeface="Arial" panose="020B0604020202020204" pitchFamily="34" charset="0"/>
              <a:buNone/>
              <a:defRPr/>
            </a:pPr>
            <a:r>
              <a:rPr lang="id-ID" sz="3200" b="1" dirty="0"/>
              <a:t>Komponen komunikasi meliputi : </a:t>
            </a:r>
          </a:p>
          <a:p>
            <a:pPr marL="514350" indent="-514350" eaLnBrk="1" fontAlgn="auto" hangingPunct="1">
              <a:spcAft>
                <a:spcPts val="0"/>
              </a:spcAft>
              <a:buFont typeface="Arial" panose="020B0604020202020204" pitchFamily="34" charset="0"/>
              <a:buAutoNum type="arabicPeriod"/>
              <a:defRPr/>
            </a:pPr>
            <a:r>
              <a:rPr lang="id-ID" sz="3200" b="1" dirty="0"/>
              <a:t>Komponen komunikan : seseorang akan dpt &amp; akan menerima pesan jika terdapat 3 kondisi berikut : </a:t>
            </a:r>
          </a:p>
          <a:p>
            <a:pPr marL="1052513" indent="-514350" eaLnBrk="1" fontAlgn="auto" hangingPunct="1">
              <a:spcAft>
                <a:spcPts val="0"/>
              </a:spcAft>
              <a:buFont typeface="Arial" panose="020B0604020202020204" pitchFamily="34" charset="0"/>
              <a:buAutoNum type="alphaLcPeriod"/>
              <a:defRPr/>
            </a:pPr>
            <a:r>
              <a:rPr lang="id-ID" sz="3200" b="1" dirty="0"/>
              <a:t>Pesan komunikasi benar2 dimengerti oleh penerima pesan </a:t>
            </a:r>
          </a:p>
          <a:p>
            <a:pPr marL="1052513" indent="-514350" eaLnBrk="1" fontAlgn="auto" hangingPunct="1">
              <a:spcAft>
                <a:spcPts val="0"/>
              </a:spcAft>
              <a:buFont typeface="Arial" panose="020B0604020202020204" pitchFamily="34" charset="0"/>
              <a:buAutoNum type="alphaLcPeriod"/>
              <a:defRPr/>
            </a:pPr>
            <a:r>
              <a:rPr lang="id-ID" sz="3200" b="1" dirty="0"/>
              <a:t>Keputusan diambil secara sadar utk mencapai tujuan </a:t>
            </a:r>
          </a:p>
          <a:p>
            <a:pPr marL="1052513" indent="-514350" eaLnBrk="1" fontAlgn="auto" hangingPunct="1">
              <a:spcAft>
                <a:spcPts val="0"/>
              </a:spcAft>
              <a:buFont typeface="Arial" panose="020B0604020202020204" pitchFamily="34" charset="0"/>
              <a:buAutoNum type="alphaLcPeriod"/>
              <a:defRPr/>
            </a:pPr>
            <a:r>
              <a:rPr lang="id-ID" sz="3200" b="1" dirty="0"/>
              <a:t>Keputusan diambil secara sadar utk kepentingan pribadinya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3CE3E-44BF-4819-B83F-F476BC980E37}"/>
              </a:ext>
            </a:extLst>
          </p:cNvPr>
          <p:cNvSpPr>
            <a:spLocks noGrp="1"/>
          </p:cNvSpPr>
          <p:nvPr>
            <p:ph idx="1"/>
          </p:nvPr>
        </p:nvSpPr>
        <p:spPr>
          <a:xfrm>
            <a:off x="393700" y="427038"/>
            <a:ext cx="11291888" cy="5853112"/>
          </a:xfrm>
        </p:spPr>
        <p:txBody>
          <a:bodyPr rtlCol="0">
            <a:normAutofit/>
          </a:bodyPr>
          <a:lstStyle/>
          <a:p>
            <a:pPr marL="514350" indent="-514350" eaLnBrk="1" fontAlgn="auto" hangingPunct="1">
              <a:spcAft>
                <a:spcPts val="0"/>
              </a:spcAft>
              <a:buFont typeface="Arial" panose="020B0604020202020204" pitchFamily="34" charset="0"/>
              <a:buAutoNum type="arabicPeriod" startAt="2"/>
              <a:defRPr/>
            </a:pPr>
            <a:r>
              <a:rPr lang="id-ID" sz="3200" b="1" dirty="0"/>
              <a:t>Komponen komunikator : utk mlkn komunikasi efektif terdapat 2 faktor penting dlm diri komunikator yaitu :</a:t>
            </a:r>
          </a:p>
          <a:p>
            <a:pPr marL="1052513" indent="-514350" eaLnBrk="1" fontAlgn="auto" hangingPunct="1">
              <a:spcAft>
                <a:spcPts val="0"/>
              </a:spcAft>
              <a:buFont typeface="Arial" panose="020B0604020202020204" pitchFamily="34" charset="0"/>
              <a:buAutoNum type="alphaLcPeriod"/>
              <a:defRPr/>
            </a:pPr>
            <a:r>
              <a:rPr lang="id-ID" sz="3200" b="1" dirty="0"/>
              <a:t>Kepercayaan pd komunikator : ditentukan oleh keahliannya &amp; dpt tdknya dia dipercaya. Kepercayaan pd komunikator mencerminkan pesan yg diterima komunikan dianggap benar &amp; dianggap sesuai. </a:t>
            </a:r>
          </a:p>
          <a:p>
            <a:pPr marL="1052513" indent="-514350" eaLnBrk="1" fontAlgn="auto" hangingPunct="1">
              <a:spcAft>
                <a:spcPts val="0"/>
              </a:spcAft>
              <a:buFont typeface="Arial" panose="020B0604020202020204" pitchFamily="34" charset="0"/>
              <a:buAutoNum type="alphaLcPeriod"/>
              <a:defRPr/>
            </a:pPr>
            <a:r>
              <a:rPr lang="id-ID" sz="3200" b="1" dirty="0"/>
              <a:t>Daya tarik komunikator</a:t>
            </a:r>
          </a:p>
          <a:p>
            <a:pPr marL="514350" indent="-514350" eaLnBrk="1" fontAlgn="auto" hangingPunct="1">
              <a:spcAft>
                <a:spcPts val="0"/>
              </a:spcAft>
              <a:buFont typeface="Arial" panose="020B0604020202020204" pitchFamily="34" charset="0"/>
              <a:buAutoNum type="arabicPeriod" startAt="3"/>
              <a:defRPr/>
            </a:pPr>
            <a:r>
              <a:rPr lang="id-ID" sz="3200" b="1" dirty="0"/>
              <a:t>Komponen pesan : dpt berupa nasehat, bimbingan, dorongan, informasi</a:t>
            </a:r>
          </a:p>
          <a:p>
            <a:pPr marL="514350" indent="-514350" eaLnBrk="1" fontAlgn="auto" hangingPunct="1">
              <a:spcAft>
                <a:spcPts val="0"/>
              </a:spcAft>
              <a:buFont typeface="Arial" panose="020B0604020202020204" pitchFamily="34" charset="0"/>
              <a:buAutoNum type="arabicPeriod" startAt="3"/>
              <a:defRPr/>
            </a:pPr>
            <a:r>
              <a:rPr lang="id-ID" sz="3200" b="1" dirty="0"/>
              <a:t>Komponen umpan balik : utk mengukur besarnya informasi yg diterima dibandingkan dgn yg diberikan.</a:t>
            </a:r>
          </a:p>
          <a:p>
            <a:pPr marL="0" indent="0" eaLnBrk="1" fontAlgn="auto" hangingPunct="1">
              <a:spcAft>
                <a:spcPts val="0"/>
              </a:spcAft>
              <a:buFont typeface="Arial" panose="020B0604020202020204" pitchFamily="34" charset="0"/>
              <a:buNone/>
              <a:defRPr/>
            </a:pPr>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A961C66-BE49-4720-BD3A-842600532744}"/>
              </a:ext>
            </a:extLst>
          </p:cNvPr>
          <p:cNvSpPr>
            <a:spLocks noGrp="1"/>
          </p:cNvSpPr>
          <p:nvPr>
            <p:ph type="title"/>
          </p:nvPr>
        </p:nvSpPr>
        <p:spPr>
          <a:xfrm>
            <a:off x="300038" y="284163"/>
            <a:ext cx="10515600" cy="885825"/>
          </a:xfrm>
        </p:spPr>
        <p:txBody>
          <a:bodyPr/>
          <a:lstStyle/>
          <a:p>
            <a:pPr eaLnBrk="1" hangingPunct="1"/>
            <a:r>
              <a:rPr lang="id-ID" altLang="en-US" b="1">
                <a:latin typeface="Copperplate Gothic Bold" panose="020E0705020206020404" pitchFamily="34" charset="0"/>
              </a:rPr>
              <a:t>D. Proses Komunikasi </a:t>
            </a:r>
          </a:p>
        </p:txBody>
      </p:sp>
      <p:sp>
        <p:nvSpPr>
          <p:cNvPr id="3" name="Content Placeholder 2">
            <a:extLst>
              <a:ext uri="{FF2B5EF4-FFF2-40B4-BE49-F238E27FC236}">
                <a16:creationId xmlns:a16="http://schemas.microsoft.com/office/drawing/2014/main" id="{E531195E-BAA7-49F0-8D2D-8F2F98A41598}"/>
              </a:ext>
            </a:extLst>
          </p:cNvPr>
          <p:cNvSpPr>
            <a:spLocks noGrp="1"/>
          </p:cNvSpPr>
          <p:nvPr>
            <p:ph idx="1"/>
          </p:nvPr>
        </p:nvSpPr>
        <p:spPr>
          <a:xfrm>
            <a:off x="300038" y="1169988"/>
            <a:ext cx="11345862" cy="5270500"/>
          </a:xfrm>
        </p:spPr>
        <p:txBody>
          <a:bodyPr rtlCol="0">
            <a:normAutofit/>
          </a:bodyPr>
          <a:lstStyle/>
          <a:p>
            <a:pPr marL="0" indent="0" eaLnBrk="1" fontAlgn="auto" hangingPunct="1">
              <a:spcAft>
                <a:spcPts val="0"/>
              </a:spcAft>
              <a:buFont typeface="Arial" panose="020B0604020202020204" pitchFamily="34" charset="0"/>
              <a:buNone/>
              <a:defRPr/>
            </a:pPr>
            <a:r>
              <a:rPr lang="id-ID" sz="3000" b="1" dirty="0"/>
              <a:t>Proses komunikasi bisa dilihat dari bbrp perspektif antara lain : </a:t>
            </a:r>
          </a:p>
          <a:p>
            <a:pPr marL="514350" indent="-514350" eaLnBrk="1" fontAlgn="auto" hangingPunct="1">
              <a:spcAft>
                <a:spcPts val="0"/>
              </a:spcAft>
              <a:buFont typeface="Arial" panose="020B0604020202020204" pitchFamily="34" charset="0"/>
              <a:buAutoNum type="arabicPeriod"/>
              <a:defRPr/>
            </a:pPr>
            <a:r>
              <a:rPr lang="id-ID" sz="3000" b="1" dirty="0"/>
              <a:t>Perspektif psikologis </a:t>
            </a:r>
          </a:p>
          <a:p>
            <a:pPr marL="538163" indent="0" eaLnBrk="1" fontAlgn="auto" hangingPunct="1">
              <a:spcAft>
                <a:spcPts val="0"/>
              </a:spcAft>
              <a:buFont typeface="Arial" panose="020B0604020202020204" pitchFamily="34" charset="0"/>
              <a:buNone/>
              <a:defRPr/>
            </a:pPr>
            <a:r>
              <a:rPr lang="id-ID" sz="3000" b="1" dirty="0"/>
              <a:t>Komunikator berniat akan menyampaikan pesan		dlm dirinya akan tjd proses encoding (proses mengemas &amp; membungkus pikiran dgn bahasa yg dlkn komunikator) 		hasilnya berupa pesan	    ditransmisikan kpd komunikan	     komunikan terlibat dlm proses komunikasi intrapersonal	          proses dlm diri komunikan disebut decoding (seolah olah membuka kemasan/ bungkus pesan yg diterima dari komunikator). </a:t>
            </a:r>
          </a:p>
          <a:p>
            <a:pPr marL="538163" indent="0" eaLnBrk="1" fontAlgn="auto" hangingPunct="1">
              <a:spcAft>
                <a:spcPts val="0"/>
              </a:spcAft>
              <a:buFont typeface="Arial" panose="020B0604020202020204" pitchFamily="34" charset="0"/>
              <a:buNone/>
              <a:defRPr/>
            </a:pPr>
            <a:r>
              <a:rPr lang="id-ID" sz="3000" b="1" dirty="0"/>
              <a:t>Apabila komunikan mengerti isi pesan/ pikiran komunikator maka komunikasi terjadi &amp; sebaliknya. </a:t>
            </a:r>
          </a:p>
        </p:txBody>
      </p:sp>
      <p:cxnSp>
        <p:nvCxnSpPr>
          <p:cNvPr id="5" name="Straight Arrow Connector 4">
            <a:extLst>
              <a:ext uri="{FF2B5EF4-FFF2-40B4-BE49-F238E27FC236}">
                <a16:creationId xmlns:a16="http://schemas.microsoft.com/office/drawing/2014/main" id="{931CE787-F1AE-492E-8914-53F3D25401BA}"/>
              </a:ext>
            </a:extLst>
          </p:cNvPr>
          <p:cNvCxnSpPr/>
          <p:nvPr/>
        </p:nvCxnSpPr>
        <p:spPr>
          <a:xfrm>
            <a:off x="8655050" y="2506663"/>
            <a:ext cx="773113"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D945A35-452A-4F95-A957-E6A70B91C17D}"/>
              </a:ext>
            </a:extLst>
          </p:cNvPr>
          <p:cNvCxnSpPr/>
          <p:nvPr/>
        </p:nvCxnSpPr>
        <p:spPr>
          <a:xfrm>
            <a:off x="7454900" y="3313113"/>
            <a:ext cx="1023938" cy="1587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208FFC4-30C4-440F-8CF4-AACE0106351C}"/>
              </a:ext>
            </a:extLst>
          </p:cNvPr>
          <p:cNvCxnSpPr/>
          <p:nvPr/>
        </p:nvCxnSpPr>
        <p:spPr>
          <a:xfrm>
            <a:off x="1908175" y="3781425"/>
            <a:ext cx="582613" cy="1587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8E9603D-B663-4B4D-943A-DC7267267F93}"/>
              </a:ext>
            </a:extLst>
          </p:cNvPr>
          <p:cNvCxnSpPr/>
          <p:nvPr/>
        </p:nvCxnSpPr>
        <p:spPr>
          <a:xfrm>
            <a:off x="7507288" y="3765550"/>
            <a:ext cx="512762" cy="1587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118395-AE90-4242-8266-85F94F23FB8B}"/>
              </a:ext>
            </a:extLst>
          </p:cNvPr>
          <p:cNvCxnSpPr/>
          <p:nvPr/>
        </p:nvCxnSpPr>
        <p:spPr>
          <a:xfrm>
            <a:off x="6791325" y="4198938"/>
            <a:ext cx="715963" cy="1587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Content Placeholder 3">
            <a:extLst>
              <a:ext uri="{FF2B5EF4-FFF2-40B4-BE49-F238E27FC236}">
                <a16:creationId xmlns:a16="http://schemas.microsoft.com/office/drawing/2014/main" id="{0D325870-1D7C-4E3F-AE40-55813397C80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88950" y="441325"/>
            <a:ext cx="11098213" cy="60706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9C129B97-E3B3-4CF9-8614-67771D954C19}"/>
              </a:ext>
            </a:extLst>
          </p:cNvPr>
          <p:cNvSpPr>
            <a:spLocks noGrp="1"/>
          </p:cNvSpPr>
          <p:nvPr>
            <p:ph type="title"/>
          </p:nvPr>
        </p:nvSpPr>
        <p:spPr>
          <a:xfrm>
            <a:off x="273050" y="271463"/>
            <a:ext cx="10515600" cy="911225"/>
          </a:xfrm>
        </p:spPr>
        <p:txBody>
          <a:bodyPr/>
          <a:lstStyle/>
          <a:p>
            <a:pPr eaLnBrk="1" hangingPunct="1"/>
            <a:r>
              <a:rPr lang="id-ID" altLang="en-US" b="1">
                <a:latin typeface="Copperplate Gothic Bold" panose="020E0705020206020404" pitchFamily="34" charset="0"/>
              </a:rPr>
              <a:t>A. Pengertian Komunikasi </a:t>
            </a:r>
          </a:p>
        </p:txBody>
      </p:sp>
      <p:sp>
        <p:nvSpPr>
          <p:cNvPr id="3" name="Content Placeholder 2">
            <a:extLst>
              <a:ext uri="{FF2B5EF4-FFF2-40B4-BE49-F238E27FC236}">
                <a16:creationId xmlns:a16="http://schemas.microsoft.com/office/drawing/2014/main" id="{D1F87C40-C850-4811-BC64-ED07DFC74D65}"/>
              </a:ext>
            </a:extLst>
          </p:cNvPr>
          <p:cNvSpPr>
            <a:spLocks noGrp="1"/>
          </p:cNvSpPr>
          <p:nvPr>
            <p:ph idx="1"/>
          </p:nvPr>
        </p:nvSpPr>
        <p:spPr>
          <a:xfrm>
            <a:off x="420688" y="1247775"/>
            <a:ext cx="8570912" cy="5113338"/>
          </a:xfrm>
        </p:spPr>
        <p:txBody>
          <a:bodyPr rtlCol="0">
            <a:normAutofit/>
          </a:bodyPr>
          <a:lstStyle/>
          <a:p>
            <a:pPr eaLnBrk="1" fontAlgn="auto" hangingPunct="1">
              <a:spcAft>
                <a:spcPts val="0"/>
              </a:spcAft>
              <a:defRPr/>
            </a:pPr>
            <a:r>
              <a:rPr lang="id-ID" sz="3000" b="1" dirty="0"/>
              <a:t>Asal mula komunikasi dilakukan :</a:t>
            </a:r>
          </a:p>
          <a:p>
            <a:pPr marL="890588" indent="-625475" eaLnBrk="1" fontAlgn="auto" hangingPunct="1">
              <a:spcAft>
                <a:spcPts val="0"/>
              </a:spcAft>
              <a:buFont typeface="+mj-lt"/>
              <a:buAutoNum type="arabicPeriod"/>
              <a:defRPr/>
            </a:pPr>
            <a:r>
              <a:rPr lang="id-ID" sz="3000" b="1" dirty="0"/>
              <a:t>Komunikasi langsung : berhadapan secara lisan </a:t>
            </a:r>
          </a:p>
          <a:p>
            <a:pPr marL="890588" indent="-625475" eaLnBrk="1" fontAlgn="auto" hangingPunct="1">
              <a:spcAft>
                <a:spcPts val="0"/>
              </a:spcAft>
              <a:buFont typeface="+mj-lt"/>
              <a:buAutoNum type="arabicPeriod"/>
              <a:defRPr/>
            </a:pPr>
            <a:r>
              <a:rPr lang="id-ID" sz="3000" b="1" dirty="0"/>
              <a:t>Komunikasi tdk langsung : dengan menggunakan tulisan, simbol</a:t>
            </a:r>
          </a:p>
          <a:p>
            <a:pPr marL="265113" indent="0" eaLnBrk="1" fontAlgn="auto" hangingPunct="1">
              <a:spcAft>
                <a:spcPts val="0"/>
              </a:spcAft>
              <a:buFont typeface="Arial" panose="020B0604020202020204" pitchFamily="34" charset="0"/>
              <a:buNone/>
              <a:defRPr/>
            </a:pPr>
            <a:r>
              <a:rPr lang="id-ID" sz="3000" b="1" dirty="0"/>
              <a:t>	media : daun lontar, dinding candi, tanah liat, pahatan batu</a:t>
            </a:r>
          </a:p>
          <a:p>
            <a:pPr marL="265113" indent="0" eaLnBrk="1" fontAlgn="auto" hangingPunct="1">
              <a:spcAft>
                <a:spcPts val="0"/>
              </a:spcAft>
              <a:buFont typeface="Arial" panose="020B0604020202020204" pitchFamily="34" charset="0"/>
              <a:buNone/>
              <a:defRPr/>
            </a:pPr>
            <a:r>
              <a:rPr lang="id-ID" sz="3000" b="1" dirty="0"/>
              <a:t>	media kertas cetak : komunikasi dgn sasaran yang banyak</a:t>
            </a:r>
          </a:p>
          <a:p>
            <a:pPr marL="265113" indent="0" eaLnBrk="1" fontAlgn="auto" hangingPunct="1">
              <a:spcAft>
                <a:spcPts val="0"/>
              </a:spcAft>
              <a:buFont typeface="Arial" panose="020B0604020202020204" pitchFamily="34" charset="0"/>
              <a:buNone/>
              <a:defRPr/>
            </a:pPr>
            <a:r>
              <a:rPr lang="id-ID" sz="3000" b="1" dirty="0"/>
              <a:t>	media modern : telepon, fax, dsb. </a:t>
            </a:r>
          </a:p>
        </p:txBody>
      </p:sp>
      <p:pic>
        <p:nvPicPr>
          <p:cNvPr id="3076" name="Picture 3">
            <a:extLst>
              <a:ext uri="{FF2B5EF4-FFF2-40B4-BE49-F238E27FC236}">
                <a16:creationId xmlns:a16="http://schemas.microsoft.com/office/drawing/2014/main" id="{1D54F2B9-923E-48E6-A07E-14DC223D65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97900" y="2503488"/>
            <a:ext cx="3522663"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4">
            <a:extLst>
              <a:ext uri="{FF2B5EF4-FFF2-40B4-BE49-F238E27FC236}">
                <a16:creationId xmlns:a16="http://schemas.microsoft.com/office/drawing/2014/main" id="{3D24B4BB-E113-4A4B-AEB6-17FF6A669F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82113" y="134938"/>
            <a:ext cx="28384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5">
            <a:extLst>
              <a:ext uri="{FF2B5EF4-FFF2-40B4-BE49-F238E27FC236}">
                <a16:creationId xmlns:a16="http://schemas.microsoft.com/office/drawing/2014/main" id="{9D598E2B-1891-49E0-B2F2-81A4D015F53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6538" y="4592638"/>
            <a:ext cx="28575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4C7E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36499-2B63-426C-8AA1-B29002085B40}"/>
              </a:ext>
            </a:extLst>
          </p:cNvPr>
          <p:cNvSpPr>
            <a:spLocks noGrp="1"/>
          </p:cNvSpPr>
          <p:nvPr>
            <p:ph idx="1"/>
          </p:nvPr>
        </p:nvSpPr>
        <p:spPr>
          <a:xfrm>
            <a:off x="434975" y="373063"/>
            <a:ext cx="8362950" cy="6373812"/>
          </a:xfrm>
        </p:spPr>
        <p:txBody>
          <a:bodyPr rtlCol="0">
            <a:normAutofit/>
          </a:bodyPr>
          <a:lstStyle/>
          <a:p>
            <a:pPr marL="514350" indent="-514350" eaLnBrk="1" fontAlgn="auto" hangingPunct="1">
              <a:spcAft>
                <a:spcPts val="0"/>
              </a:spcAft>
              <a:buFont typeface="Arial" panose="020B0604020202020204" pitchFamily="34" charset="0"/>
              <a:buAutoNum type="arabicPeriod" startAt="2"/>
              <a:defRPr/>
            </a:pPr>
            <a:r>
              <a:rPr lang="id-ID" sz="3000" b="1" dirty="0"/>
              <a:t>Perspektif mekanis</a:t>
            </a:r>
          </a:p>
          <a:p>
            <a:pPr marL="538163" indent="0" eaLnBrk="1" fontAlgn="auto" hangingPunct="1">
              <a:spcAft>
                <a:spcPts val="0"/>
              </a:spcAft>
              <a:buFont typeface="Arial" panose="020B0604020202020204" pitchFamily="34" charset="0"/>
              <a:buNone/>
              <a:defRPr/>
            </a:pPr>
            <a:r>
              <a:rPr lang="id-ID" sz="3000" b="1" dirty="0"/>
              <a:t>Ini berlangsung saat komunikator mentransfer pesan sampai tertangkap komunikan. Komunikasi scra mekanis ini dibedakan mjd :</a:t>
            </a:r>
          </a:p>
          <a:p>
            <a:pPr marL="1052513" indent="-514350" eaLnBrk="1" fontAlgn="auto" hangingPunct="1">
              <a:spcAft>
                <a:spcPts val="0"/>
              </a:spcAft>
              <a:buFont typeface="Arial" panose="020B0604020202020204" pitchFamily="34" charset="0"/>
              <a:buAutoNum type="alphaLcPeriod"/>
              <a:defRPr/>
            </a:pPr>
            <a:r>
              <a:rPr lang="id-ID" sz="3000" b="1" dirty="0"/>
              <a:t>Proses komunikasi primer : proses penyampaian pikiran oleh komunikator kpd komunikan mgnk lambang (simbol) sbg media atau saluran. Lambang ini umumnya bahasa. Lambang : verbal dan non verbal.</a:t>
            </a:r>
          </a:p>
          <a:p>
            <a:pPr marL="1052513" indent="-514350" eaLnBrk="1" fontAlgn="auto" hangingPunct="1">
              <a:spcAft>
                <a:spcPts val="0"/>
              </a:spcAft>
              <a:buFont typeface="Arial" panose="020B0604020202020204" pitchFamily="34" charset="0"/>
              <a:buAutoNum type="alphaLcPeriod"/>
              <a:defRPr/>
            </a:pPr>
            <a:r>
              <a:rPr lang="id-ID" sz="3000" b="1" dirty="0"/>
              <a:t>Proses komunikasi sekunder : mrpk proses penyampaian pesan dgn mgnk alat atau sarana sbg media stlh mgnk lambang sbg media pertama</a:t>
            </a:r>
          </a:p>
        </p:txBody>
      </p:sp>
      <p:pic>
        <p:nvPicPr>
          <p:cNvPr id="21507" name="Picture 3">
            <a:extLst>
              <a:ext uri="{FF2B5EF4-FFF2-40B4-BE49-F238E27FC236}">
                <a16:creationId xmlns:a16="http://schemas.microsoft.com/office/drawing/2014/main" id="{E7D4AB63-AFBF-410A-BBDB-4DBED3F4F4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2138" y="0"/>
            <a:ext cx="2709862" cy="252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a:extLst>
              <a:ext uri="{FF2B5EF4-FFF2-40B4-BE49-F238E27FC236}">
                <a16:creationId xmlns:a16="http://schemas.microsoft.com/office/drawing/2014/main" id="{7AE8A79D-C8E4-4653-BFC1-501A16C374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58275" y="2522538"/>
            <a:ext cx="31337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a:extLst>
              <a:ext uri="{FF2B5EF4-FFF2-40B4-BE49-F238E27FC236}">
                <a16:creationId xmlns:a16="http://schemas.microsoft.com/office/drawing/2014/main" id="{68BEC9A0-E7CD-4904-BE17-9B9FD5BD646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97925" y="4887913"/>
            <a:ext cx="3381375"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F9FD8-A410-4CF6-A4F0-BF74480B8A22}"/>
              </a:ext>
            </a:extLst>
          </p:cNvPr>
          <p:cNvSpPr>
            <a:spLocks noGrp="1"/>
          </p:cNvSpPr>
          <p:nvPr>
            <p:ph idx="1"/>
          </p:nvPr>
        </p:nvSpPr>
        <p:spPr>
          <a:xfrm>
            <a:off x="474663" y="427038"/>
            <a:ext cx="11223625" cy="5919787"/>
          </a:xfrm>
        </p:spPr>
        <p:txBody>
          <a:bodyPr rtlCol="0">
            <a:normAutofit/>
          </a:bodyPr>
          <a:lstStyle/>
          <a:p>
            <a:pPr marL="1260475" indent="-547688" eaLnBrk="1" fontAlgn="auto" hangingPunct="1">
              <a:spcAft>
                <a:spcPts val="0"/>
              </a:spcAft>
              <a:buFont typeface="Arial" panose="020B0604020202020204" pitchFamily="34" charset="0"/>
              <a:buNone/>
              <a:defRPr/>
            </a:pPr>
            <a:r>
              <a:rPr lang="id-ID" b="1" dirty="0"/>
              <a:t>c.    Proses komunikasi linier : mrpk penyampaian pesan dari komunikator kpd komunikan sbg titik terminal</a:t>
            </a:r>
            <a:endParaRPr lang="id-ID" dirty="0"/>
          </a:p>
          <a:p>
            <a:pPr marL="1227138" indent="-514350" eaLnBrk="1" fontAlgn="auto" hangingPunct="1">
              <a:spcAft>
                <a:spcPts val="0"/>
              </a:spcAft>
              <a:buFont typeface="Arial" panose="020B0604020202020204" pitchFamily="34" charset="0"/>
              <a:buAutoNum type="alphaLcPeriod" startAt="4"/>
              <a:defRPr/>
            </a:pPr>
            <a:r>
              <a:rPr lang="id-ID" sz="3000" b="1" dirty="0"/>
              <a:t>Proses komunikasi sirkular : terjadinya umpan balik dari komunikan ke komunikator </a:t>
            </a:r>
          </a:p>
          <a:p>
            <a:pPr marL="712788" indent="0" eaLnBrk="1" fontAlgn="auto" hangingPunct="1">
              <a:spcAft>
                <a:spcPts val="0"/>
              </a:spcAft>
              <a:buFont typeface="Arial" panose="020B0604020202020204" pitchFamily="34" charset="0"/>
              <a:buNone/>
              <a:defRPr/>
            </a:pPr>
            <a:endParaRPr lang="id-ID" dirty="0"/>
          </a:p>
        </p:txBody>
      </p:sp>
      <p:pic>
        <p:nvPicPr>
          <p:cNvPr id="22531" name="Picture 22">
            <a:extLst>
              <a:ext uri="{FF2B5EF4-FFF2-40B4-BE49-F238E27FC236}">
                <a16:creationId xmlns:a16="http://schemas.microsoft.com/office/drawing/2014/main" id="{9AEF444B-ADD4-4E28-9748-5C68DFF8DB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863" y="2411413"/>
            <a:ext cx="11020425" cy="410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FA56E51-B885-4CEF-B361-FEFACB2E7994}"/>
              </a:ext>
            </a:extLst>
          </p:cNvPr>
          <p:cNvSpPr>
            <a:spLocks noGrp="1"/>
          </p:cNvSpPr>
          <p:nvPr>
            <p:ph type="title"/>
          </p:nvPr>
        </p:nvSpPr>
        <p:spPr>
          <a:xfrm>
            <a:off x="365125" y="304800"/>
            <a:ext cx="10515600" cy="974725"/>
          </a:xfrm>
        </p:spPr>
        <p:txBody>
          <a:bodyPr/>
          <a:lstStyle/>
          <a:p>
            <a:pPr eaLnBrk="1" hangingPunct="1"/>
            <a:r>
              <a:rPr lang="id-ID" altLang="en-US" sz="3600" b="1">
                <a:latin typeface="Copperplate Gothic Bold" panose="020E0705020206020404" pitchFamily="34" charset="0"/>
              </a:rPr>
              <a:t>E. Faktor yg mempengaruhi komunikasi</a:t>
            </a:r>
          </a:p>
        </p:txBody>
      </p:sp>
      <p:sp>
        <p:nvSpPr>
          <p:cNvPr id="23555" name="Content Placeholder 2">
            <a:extLst>
              <a:ext uri="{FF2B5EF4-FFF2-40B4-BE49-F238E27FC236}">
                <a16:creationId xmlns:a16="http://schemas.microsoft.com/office/drawing/2014/main" id="{6E0A971F-BCD8-41F9-9D31-D11F47B86D14}"/>
              </a:ext>
            </a:extLst>
          </p:cNvPr>
          <p:cNvSpPr>
            <a:spLocks noGrp="1"/>
          </p:cNvSpPr>
          <p:nvPr>
            <p:ph idx="1"/>
          </p:nvPr>
        </p:nvSpPr>
        <p:spPr>
          <a:xfrm>
            <a:off x="365125" y="1279525"/>
            <a:ext cx="11217275" cy="5137150"/>
          </a:xfrm>
        </p:spPr>
        <p:txBody>
          <a:bodyPr/>
          <a:lstStyle/>
          <a:p>
            <a:pPr marL="514350" indent="-514350" eaLnBrk="1" hangingPunct="1">
              <a:buFont typeface="Arial" panose="020B0604020202020204" pitchFamily="34" charset="0"/>
              <a:buAutoNum type="arabicPeriod"/>
            </a:pPr>
            <a:r>
              <a:rPr lang="id-ID" altLang="en-US" b="1"/>
              <a:t>Latar belakang kebudayaan : bgmn seseorang itu menginterpretasikan suatu pesan berdasarkan latar belakang kebudayaannya. Akan terbentuk pola2 pikir seseorang mll kebiasaannya.</a:t>
            </a:r>
          </a:p>
          <a:p>
            <a:pPr marL="514350" indent="-514350" eaLnBrk="1" hangingPunct="1">
              <a:buFont typeface="Arial" panose="020B0604020202020204" pitchFamily="34" charset="0"/>
              <a:buAutoNum type="arabicPeriod"/>
            </a:pPr>
            <a:r>
              <a:rPr lang="id-ID" altLang="en-US" b="1"/>
              <a:t>Ikatan dgn kelompok/ grup : kecenderungan mengidentifikasikan diri dgn kelompok tertentu &amp; cenderung mengembangkan kesetiaan &amp; menerima norma kelompok tsb. Nilai2 yg dianut oleh kelompok akan sgt mempengaruhi cara mengamati pesan. </a:t>
            </a:r>
          </a:p>
          <a:p>
            <a:pPr marL="514350" indent="-514350" eaLnBrk="1" hangingPunct="1">
              <a:buFont typeface="Arial" panose="020B0604020202020204" pitchFamily="34" charset="0"/>
              <a:buAutoNum type="arabicPeriod"/>
            </a:pPr>
            <a:r>
              <a:rPr lang="id-ID" altLang="en-US" b="1"/>
              <a:t>Harapan : harapan dari org2 yg terlibat komunikasi akan berpengaruh pd penerimaan pesan &amp; pd akhirnya dia akan menerima sesuatu yg diharapkan, begitupula sebaliknya jika komunikasi tdk sesuai dgn harapan maka penerima pesan akan apatis, cuek, memutuskan komunikasi.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2499AB42-A421-48EC-A51C-7640E58107AF}"/>
              </a:ext>
            </a:extLst>
          </p:cNvPr>
          <p:cNvSpPr>
            <a:spLocks noGrp="1"/>
          </p:cNvSpPr>
          <p:nvPr>
            <p:ph idx="1"/>
          </p:nvPr>
        </p:nvSpPr>
        <p:spPr>
          <a:xfrm>
            <a:off x="473075" y="925513"/>
            <a:ext cx="11125200" cy="5884862"/>
          </a:xfrm>
        </p:spPr>
        <p:txBody>
          <a:bodyPr/>
          <a:lstStyle/>
          <a:p>
            <a:pPr marL="514350" indent="-514350" eaLnBrk="1" hangingPunct="1">
              <a:buFont typeface="Arial" panose="020B0604020202020204" pitchFamily="34" charset="0"/>
              <a:buAutoNum type="arabicPeriod" startAt="4"/>
            </a:pPr>
            <a:r>
              <a:rPr lang="id-ID" altLang="en-US" b="1"/>
              <a:t>Pendidikan : pendidikan formal maupun non formal akan mempengaruhi penerimaan pesan. Semakin tinggi pendidikan seseorang maka akan semakin kompleks sudut pandangnya dlm menyikapi materi komunikasi.</a:t>
            </a:r>
          </a:p>
          <a:p>
            <a:pPr marL="514350" indent="-514350" eaLnBrk="1" hangingPunct="1">
              <a:buFont typeface="Arial" panose="020B0604020202020204" pitchFamily="34" charset="0"/>
              <a:buAutoNum type="arabicPeriod" startAt="4"/>
            </a:pPr>
            <a:r>
              <a:rPr lang="id-ID" altLang="en-US" b="1"/>
              <a:t>Situasi : tempat atau saat tjdnya komunikasi akan berpengaruh pd usaha utk menginterpretasikan pesan. Situasi bisa diakibatkan oleh penyampai pesan, lingkungan atau bahkan dari penerima pesan sendiri. Misal : komunikator tidak ramah 	       menimbulkan ketegangan/ keecemasan	     situasi tdk baik 	          mengganggu penerimaan pesan. </a:t>
            </a:r>
          </a:p>
        </p:txBody>
      </p:sp>
      <p:cxnSp>
        <p:nvCxnSpPr>
          <p:cNvPr id="5" name="Straight Arrow Connector 4">
            <a:extLst>
              <a:ext uri="{FF2B5EF4-FFF2-40B4-BE49-F238E27FC236}">
                <a16:creationId xmlns:a16="http://schemas.microsoft.com/office/drawing/2014/main" id="{348C4940-FEB5-47D4-BA39-2304B67F36E5}"/>
              </a:ext>
            </a:extLst>
          </p:cNvPr>
          <p:cNvCxnSpPr/>
          <p:nvPr/>
        </p:nvCxnSpPr>
        <p:spPr>
          <a:xfrm>
            <a:off x="7251700" y="3989388"/>
            <a:ext cx="9461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38B4D60-BAAD-4AA2-95A6-B11C9E430E66}"/>
              </a:ext>
            </a:extLst>
          </p:cNvPr>
          <p:cNvCxnSpPr/>
          <p:nvPr/>
        </p:nvCxnSpPr>
        <p:spPr>
          <a:xfrm>
            <a:off x="4897438" y="4362450"/>
            <a:ext cx="652462" cy="476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1B6E3D0-3932-441F-AFCA-AEC027872FEC}"/>
              </a:ext>
            </a:extLst>
          </p:cNvPr>
          <p:cNvCxnSpPr/>
          <p:nvPr/>
        </p:nvCxnSpPr>
        <p:spPr>
          <a:xfrm flipV="1">
            <a:off x="7848600" y="4308475"/>
            <a:ext cx="698500" cy="269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5E0B4"/>
        </a:solidFill>
        <a:effectLst/>
      </p:bgPr>
    </p:bg>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2E8AFED-8D03-481B-ABAD-C456672B6764}"/>
              </a:ext>
            </a:extLst>
          </p:cNvPr>
          <p:cNvSpPr>
            <a:spLocks noGrp="1"/>
          </p:cNvSpPr>
          <p:nvPr>
            <p:ph type="title"/>
          </p:nvPr>
        </p:nvSpPr>
        <p:spPr>
          <a:xfrm>
            <a:off x="381000" y="304800"/>
            <a:ext cx="10515600" cy="868363"/>
          </a:xfrm>
        </p:spPr>
        <p:txBody>
          <a:bodyPr/>
          <a:lstStyle/>
          <a:p>
            <a:pPr eaLnBrk="1" hangingPunct="1"/>
            <a:r>
              <a:rPr lang="id-ID" altLang="en-US" b="1">
                <a:latin typeface="Copperplate Gothic Bold" panose="020E0705020206020404" pitchFamily="34" charset="0"/>
              </a:rPr>
              <a:t>F. Bentuk Komunikasi </a:t>
            </a:r>
          </a:p>
        </p:txBody>
      </p:sp>
      <p:sp>
        <p:nvSpPr>
          <p:cNvPr id="25603" name="Content Placeholder 2">
            <a:extLst>
              <a:ext uri="{FF2B5EF4-FFF2-40B4-BE49-F238E27FC236}">
                <a16:creationId xmlns:a16="http://schemas.microsoft.com/office/drawing/2014/main" id="{B8332A79-8ED6-4896-B9CF-61A59C9235CF}"/>
              </a:ext>
            </a:extLst>
          </p:cNvPr>
          <p:cNvSpPr>
            <a:spLocks noGrp="1"/>
          </p:cNvSpPr>
          <p:nvPr>
            <p:ph idx="1"/>
          </p:nvPr>
        </p:nvSpPr>
        <p:spPr>
          <a:xfrm>
            <a:off x="563563" y="1173163"/>
            <a:ext cx="11049000" cy="5181600"/>
          </a:xfrm>
        </p:spPr>
        <p:txBody>
          <a:bodyPr/>
          <a:lstStyle/>
          <a:p>
            <a:pPr marL="514350" indent="-514350" eaLnBrk="1" hangingPunct="1">
              <a:buFont typeface="Arial" panose="020B0604020202020204" pitchFamily="34" charset="0"/>
              <a:buAutoNum type="arabicPeriod"/>
            </a:pPr>
            <a:r>
              <a:rPr lang="id-ID" altLang="en-US" b="1"/>
              <a:t>Komunikasi massa : komunikasi mll media massa (surat kabar, siaran radio, tv). Menyiarkan informasi, gagasan, dan sikap kpd komunikan yg beragam dlm jumlah yg banyak mgnk media. </a:t>
            </a:r>
          </a:p>
          <a:p>
            <a:pPr marL="514350" indent="-514350" eaLnBrk="1" hangingPunct="1">
              <a:buFont typeface="Arial" panose="020B0604020202020204" pitchFamily="34" charset="0"/>
              <a:buAutoNum type="arabicPeriod"/>
            </a:pPr>
            <a:r>
              <a:rPr lang="id-ID" altLang="en-US" b="1"/>
              <a:t>Komunikasi interpersonal : komunikasi yg tjd antara dua orang atau lebih scr tatap muka. </a:t>
            </a:r>
          </a:p>
        </p:txBody>
      </p:sp>
      <p:pic>
        <p:nvPicPr>
          <p:cNvPr id="25604" name="Picture 3">
            <a:extLst>
              <a:ext uri="{FF2B5EF4-FFF2-40B4-BE49-F238E27FC236}">
                <a16:creationId xmlns:a16="http://schemas.microsoft.com/office/drawing/2014/main" id="{433AB2A3-A3D0-4BC3-9BD2-5B70BF1F1A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26288" y="3082925"/>
            <a:ext cx="4876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a:extLst>
              <a:ext uri="{FF2B5EF4-FFF2-40B4-BE49-F238E27FC236}">
                <a16:creationId xmlns:a16="http://schemas.microsoft.com/office/drawing/2014/main" id="{C539220F-5498-41BA-8A42-8E19D31904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6288" y="368935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6">
            <a:extLst>
              <a:ext uri="{FF2B5EF4-FFF2-40B4-BE49-F238E27FC236}">
                <a16:creationId xmlns:a16="http://schemas.microsoft.com/office/drawing/2014/main" id="{A88DA46D-0724-405E-BF9C-3D1E34B5356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438" y="3594100"/>
            <a:ext cx="34607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A8959-F9C7-44AF-9608-80AA483E6134}"/>
              </a:ext>
            </a:extLst>
          </p:cNvPr>
          <p:cNvSpPr>
            <a:spLocks noGrp="1"/>
          </p:cNvSpPr>
          <p:nvPr>
            <p:ph idx="1"/>
          </p:nvPr>
        </p:nvSpPr>
        <p:spPr>
          <a:xfrm>
            <a:off x="538163" y="406400"/>
            <a:ext cx="6178550" cy="6026150"/>
          </a:xfrm>
        </p:spPr>
        <p:txBody>
          <a:bodyPr rtlCol="0">
            <a:normAutofit/>
          </a:bodyPr>
          <a:lstStyle/>
          <a:p>
            <a:pPr marL="514350" indent="-514350" eaLnBrk="1" fontAlgn="auto" hangingPunct="1">
              <a:spcAft>
                <a:spcPts val="0"/>
              </a:spcAft>
              <a:buFont typeface="Arial" panose="020B0604020202020204" pitchFamily="34" charset="0"/>
              <a:buAutoNum type="arabicPeriod" startAt="3"/>
              <a:defRPr/>
            </a:pPr>
            <a:r>
              <a:rPr lang="id-ID" sz="3000" b="1" dirty="0"/>
              <a:t>Komunikasi intrapersonal : mrpk proses komunikasi yg tjd pd diri seseorang. Orang tsb berperan sbg komunikator maupun komunikan. tjdnya proses komunikasi ini krn seseorang yg memberi arti thd suatu objek yg diamati/ tersirat dlm pikirannya. </a:t>
            </a:r>
          </a:p>
          <a:p>
            <a:pPr marL="514350" indent="-514350" eaLnBrk="1" fontAlgn="auto" hangingPunct="1">
              <a:spcAft>
                <a:spcPts val="0"/>
              </a:spcAft>
              <a:buFont typeface="Arial" panose="020B0604020202020204" pitchFamily="34" charset="0"/>
              <a:buAutoNum type="arabicPeriod" startAt="3"/>
              <a:defRPr/>
            </a:pPr>
            <a:r>
              <a:rPr lang="id-ID" sz="3000" b="1" dirty="0"/>
              <a:t>Komunikasi kelompok : komunikasi yg berlangsung antara seorang komunikator dgn sekelompok org yg jumlahnya lebih dari 2 orang. </a:t>
            </a:r>
          </a:p>
          <a:p>
            <a:pPr marL="0" indent="0" eaLnBrk="1" fontAlgn="auto" hangingPunct="1">
              <a:spcAft>
                <a:spcPts val="0"/>
              </a:spcAft>
              <a:buFont typeface="Arial" panose="020B0604020202020204" pitchFamily="34" charset="0"/>
              <a:buNone/>
              <a:defRPr/>
            </a:pPr>
            <a:endParaRPr lang="id-ID" sz="3000" dirty="0"/>
          </a:p>
        </p:txBody>
      </p:sp>
      <p:pic>
        <p:nvPicPr>
          <p:cNvPr id="26627" name="Picture 3">
            <a:extLst>
              <a:ext uri="{FF2B5EF4-FFF2-40B4-BE49-F238E27FC236}">
                <a16:creationId xmlns:a16="http://schemas.microsoft.com/office/drawing/2014/main" id="{DDCD9A40-DF4F-435B-90BA-5A4F6B1409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05950" y="0"/>
            <a:ext cx="26860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a:extLst>
              <a:ext uri="{FF2B5EF4-FFF2-40B4-BE49-F238E27FC236}">
                <a16:creationId xmlns:a16="http://schemas.microsoft.com/office/drawing/2014/main" id="{22A5AFB8-6751-4087-BE76-F517D5EE8B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16713" y="406400"/>
            <a:ext cx="2789237"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a:extLst>
              <a:ext uri="{FF2B5EF4-FFF2-40B4-BE49-F238E27FC236}">
                <a16:creationId xmlns:a16="http://schemas.microsoft.com/office/drawing/2014/main" id="{8CBEBC9E-781F-4C6E-B1A6-8020A304AB6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16713" y="3721100"/>
            <a:ext cx="5138737"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F5FA-0755-4BA4-ACF1-B1561020B070}"/>
              </a:ext>
            </a:extLst>
          </p:cNvPr>
          <p:cNvSpPr>
            <a:spLocks noGrp="1"/>
          </p:cNvSpPr>
          <p:nvPr>
            <p:ph type="title"/>
          </p:nvPr>
        </p:nvSpPr>
        <p:spPr>
          <a:xfrm>
            <a:off x="2635250" y="5532438"/>
            <a:ext cx="9188450" cy="1325562"/>
          </a:xfrm>
        </p:spPr>
        <p:txBody>
          <a:bodyPr rtlCol="0">
            <a:normAutofit/>
          </a:bodyPr>
          <a:lstStyle/>
          <a:p>
            <a:pPr eaLnBrk="1" fontAlgn="auto" hangingPunct="1">
              <a:spcAft>
                <a:spcPts val="0"/>
              </a:spcAft>
              <a:defRPr/>
            </a:pPr>
            <a:r>
              <a:rPr lang="id-ID" b="1" dirty="0">
                <a:solidFill>
                  <a:schemeClr val="accent4">
                    <a:lumMod val="50000"/>
                  </a:schemeClr>
                </a:solidFill>
                <a:latin typeface="Goudy Stout" panose="0202090407030B020401" pitchFamily="18" charset="0"/>
              </a:rPr>
              <a:t>Terima kasih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D0E19-7791-4F9B-95F7-8E470E80BA48}"/>
              </a:ext>
            </a:extLst>
          </p:cNvPr>
          <p:cNvSpPr>
            <a:spLocks noGrp="1"/>
          </p:cNvSpPr>
          <p:nvPr>
            <p:ph idx="1"/>
          </p:nvPr>
        </p:nvSpPr>
        <p:spPr>
          <a:xfrm>
            <a:off x="477838" y="574675"/>
            <a:ext cx="11120437" cy="5705475"/>
          </a:xfrm>
        </p:spPr>
        <p:txBody>
          <a:bodyPr rtlCol="0">
            <a:normAutofit/>
          </a:bodyPr>
          <a:lstStyle/>
          <a:p>
            <a:pPr eaLnBrk="1" fontAlgn="auto" hangingPunct="1">
              <a:spcAft>
                <a:spcPts val="0"/>
              </a:spcAft>
              <a:defRPr/>
            </a:pPr>
            <a:r>
              <a:rPr lang="id-ID" b="1" dirty="0"/>
              <a:t>Pengertian komunikasi mnrt bbrp pakar : </a:t>
            </a:r>
          </a:p>
          <a:p>
            <a:pPr marL="514350" indent="-514350" eaLnBrk="1" fontAlgn="auto" hangingPunct="1">
              <a:spcAft>
                <a:spcPts val="0"/>
              </a:spcAft>
              <a:buFont typeface="+mj-lt"/>
              <a:buAutoNum type="arabicPeriod"/>
              <a:defRPr/>
            </a:pPr>
            <a:r>
              <a:rPr lang="id-ID" b="1" dirty="0"/>
              <a:t>William Albig : komunikasi adlh proses pengiriman lambang2 yg berarti antara individu </a:t>
            </a:r>
          </a:p>
          <a:p>
            <a:pPr marL="514350" indent="-514350" eaLnBrk="1" fontAlgn="auto" hangingPunct="1">
              <a:spcAft>
                <a:spcPts val="0"/>
              </a:spcAft>
              <a:buFont typeface="+mj-lt"/>
              <a:buAutoNum type="arabicPeriod"/>
              <a:defRPr/>
            </a:pPr>
            <a:r>
              <a:rPr lang="id-ID" b="1" dirty="0"/>
              <a:t>Wilbur Schram : komunikasi berasal dari bahasa latin yaitu communio atau common, bilamana kita mengadakan komunikasi itu berarti membagikan informasi agar si penerima maupun si pengirim sepaham atas suatu pesan tertentu.</a:t>
            </a:r>
          </a:p>
          <a:p>
            <a:pPr marL="514350" indent="-514350" eaLnBrk="1" fontAlgn="auto" hangingPunct="1">
              <a:spcAft>
                <a:spcPts val="0"/>
              </a:spcAft>
              <a:buFont typeface="+mj-lt"/>
              <a:buAutoNum type="arabicPeriod"/>
              <a:defRPr/>
            </a:pPr>
            <a:r>
              <a:rPr lang="id-ID" b="1" dirty="0"/>
              <a:t>Onong Uchyana Effendy : komunikasi hakekatnya adl proses penyampaian pikiran atau perasaan oleh komunikator kpd komunikan</a:t>
            </a:r>
          </a:p>
          <a:p>
            <a:pPr marL="514350" indent="-514350" eaLnBrk="1" fontAlgn="auto" hangingPunct="1">
              <a:spcAft>
                <a:spcPts val="0"/>
              </a:spcAft>
              <a:buFont typeface="+mj-lt"/>
              <a:buAutoNum type="arabicPeriod"/>
              <a:defRPr/>
            </a:pPr>
            <a:r>
              <a:rPr lang="id-ID" b="1" dirty="0"/>
              <a:t>Bennard Berelson dan Gary A. Steinner : komunikasi adl transmisi informasi, gagasan, emosi, ketrampilan dsb dgn mgnk simbol.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E9079-CF99-4719-920B-77B26FA7AF09}"/>
              </a:ext>
            </a:extLst>
          </p:cNvPr>
          <p:cNvSpPr>
            <a:spLocks noGrp="1"/>
          </p:cNvSpPr>
          <p:nvPr>
            <p:ph idx="1"/>
          </p:nvPr>
        </p:nvSpPr>
        <p:spPr>
          <a:xfrm>
            <a:off x="787400" y="936625"/>
            <a:ext cx="11025188" cy="5778500"/>
          </a:xfrm>
        </p:spPr>
        <p:txBody>
          <a:bodyPr rtlCol="0">
            <a:normAutofit/>
          </a:bodyPr>
          <a:lstStyle/>
          <a:p>
            <a:pPr marL="0" indent="0" eaLnBrk="1" fontAlgn="auto" hangingPunct="1">
              <a:spcAft>
                <a:spcPts val="0"/>
              </a:spcAft>
              <a:buFont typeface="Arial" panose="020B0604020202020204" pitchFamily="34" charset="0"/>
              <a:buNone/>
              <a:defRPr/>
            </a:pPr>
            <a:r>
              <a:rPr lang="id-ID" sz="3200" b="1" dirty="0"/>
              <a:t>5.</a:t>
            </a:r>
            <a:r>
              <a:rPr lang="id-ID" sz="3200" dirty="0"/>
              <a:t> </a:t>
            </a:r>
            <a:r>
              <a:rPr lang="id-ID" sz="3200" b="1" dirty="0"/>
              <a:t>Paradigma Lasswell (Harold D. Lasswell) </a:t>
            </a:r>
          </a:p>
          <a:p>
            <a:pPr marL="0" indent="0" eaLnBrk="1" fontAlgn="auto" hangingPunct="1">
              <a:spcAft>
                <a:spcPts val="0"/>
              </a:spcAft>
              <a:buFont typeface="Arial" panose="020B0604020202020204" pitchFamily="34" charset="0"/>
              <a:buNone/>
              <a:defRPr/>
            </a:pPr>
            <a:r>
              <a:rPr lang="id-ID" sz="3200" b="1" dirty="0"/>
              <a:t>     utk memahami komunikasi dgn menjawab pertanyaan : </a:t>
            </a:r>
          </a:p>
          <a:p>
            <a:pPr marL="874713" indent="-514350" eaLnBrk="1" fontAlgn="auto" hangingPunct="1">
              <a:spcAft>
                <a:spcPts val="0"/>
              </a:spcAft>
              <a:buFont typeface="+mj-lt"/>
              <a:buAutoNum type="alphaLcPeriod"/>
              <a:defRPr/>
            </a:pPr>
            <a:r>
              <a:rPr lang="id-ID" sz="3200" b="1" dirty="0"/>
              <a:t>Siapa yg menyampaikan? : komunikator, pengirim, sumber</a:t>
            </a:r>
          </a:p>
          <a:p>
            <a:pPr marL="874713" indent="-514350" eaLnBrk="1" fontAlgn="auto" hangingPunct="1">
              <a:spcAft>
                <a:spcPts val="0"/>
              </a:spcAft>
              <a:buFont typeface="+mj-lt"/>
              <a:buAutoNum type="alphaLcPeriod"/>
              <a:defRPr/>
            </a:pPr>
            <a:r>
              <a:rPr lang="id-ID" sz="3200" b="1" dirty="0"/>
              <a:t>Apa yg disampaikan? : pesan, ide, gagasan </a:t>
            </a:r>
          </a:p>
          <a:p>
            <a:pPr marL="874713" indent="-514350" eaLnBrk="1" fontAlgn="auto" hangingPunct="1">
              <a:spcAft>
                <a:spcPts val="0"/>
              </a:spcAft>
              <a:buFont typeface="+mj-lt"/>
              <a:buAutoNum type="alphaLcPeriod"/>
              <a:defRPr/>
            </a:pPr>
            <a:r>
              <a:rPr lang="id-ID" sz="3200" b="1" dirty="0"/>
              <a:t>Melalui saluran apa? : media, sarana</a:t>
            </a:r>
          </a:p>
          <a:p>
            <a:pPr marL="874713" indent="-514350" eaLnBrk="1" fontAlgn="auto" hangingPunct="1">
              <a:spcAft>
                <a:spcPts val="0"/>
              </a:spcAft>
              <a:buFont typeface="+mj-lt"/>
              <a:buAutoNum type="alphaLcPeriod"/>
              <a:defRPr/>
            </a:pPr>
            <a:r>
              <a:rPr lang="id-ID" sz="3200" b="1" dirty="0"/>
              <a:t>Kepada siapa? : komunikan, penerima pesan </a:t>
            </a:r>
          </a:p>
          <a:p>
            <a:pPr marL="874713" indent="-514350" eaLnBrk="1" fontAlgn="auto" hangingPunct="1">
              <a:spcAft>
                <a:spcPts val="0"/>
              </a:spcAft>
              <a:buFont typeface="+mj-lt"/>
              <a:buAutoNum type="alphaLcPeriod"/>
              <a:defRPr/>
            </a:pPr>
            <a:r>
              <a:rPr lang="id-ID" sz="3200" b="1" dirty="0"/>
              <a:t>Apa pengaruhnya? : hasil komunikasi</a:t>
            </a:r>
          </a:p>
          <a:p>
            <a:pPr marL="360363" indent="0" eaLnBrk="1" fontAlgn="auto" hangingPunct="1">
              <a:spcAft>
                <a:spcPts val="0"/>
              </a:spcAft>
              <a:buFont typeface="Arial" panose="020B0604020202020204" pitchFamily="34" charset="0"/>
              <a:buNone/>
              <a:defRPr/>
            </a:pP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F9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35F4DB-7CFA-4E5D-B4F0-CBA023415922}"/>
              </a:ext>
            </a:extLst>
          </p:cNvPr>
          <p:cNvSpPr>
            <a:spLocks noGrp="1"/>
          </p:cNvSpPr>
          <p:nvPr>
            <p:ph idx="1"/>
          </p:nvPr>
        </p:nvSpPr>
        <p:spPr>
          <a:xfrm>
            <a:off x="195263" y="0"/>
            <a:ext cx="11849100" cy="4760913"/>
          </a:xfrm>
        </p:spPr>
        <p:txBody>
          <a:bodyPr rtlCol="0">
            <a:normAutofit/>
          </a:bodyPr>
          <a:lstStyle/>
          <a:p>
            <a:pPr marL="0" indent="0" eaLnBrk="1" fontAlgn="auto" hangingPunct="1">
              <a:spcAft>
                <a:spcPts val="0"/>
              </a:spcAft>
              <a:buFont typeface="Arial" panose="020B0604020202020204" pitchFamily="34" charset="0"/>
              <a:buNone/>
              <a:defRPr/>
            </a:pPr>
            <a:r>
              <a:rPr lang="id-ID" sz="3000" b="1" dirty="0"/>
              <a:t>Kesimpulan : </a:t>
            </a:r>
          </a:p>
          <a:p>
            <a:pPr eaLnBrk="1" fontAlgn="auto" hangingPunct="1">
              <a:spcAft>
                <a:spcPts val="0"/>
              </a:spcAft>
              <a:defRPr/>
            </a:pPr>
            <a:r>
              <a:rPr lang="id-ID" sz="3000" b="1" dirty="0"/>
              <a:t>Komunikasi adlh seni penyampaian informasi (pesan, ide, gagasan) dari komunikator kpd komunikan utk merubah sesuatu yg dikehendaki komunikator.</a:t>
            </a:r>
          </a:p>
          <a:p>
            <a:pPr eaLnBrk="1" fontAlgn="auto" hangingPunct="1">
              <a:spcAft>
                <a:spcPts val="0"/>
              </a:spcAft>
              <a:defRPr/>
            </a:pPr>
            <a:r>
              <a:rPr lang="id-ID" sz="3000" b="1" dirty="0"/>
              <a:t>Dilakukan oleh 2 org/ lebih</a:t>
            </a:r>
          </a:p>
          <a:p>
            <a:pPr eaLnBrk="1" fontAlgn="auto" hangingPunct="1">
              <a:spcAft>
                <a:spcPts val="0"/>
              </a:spcAft>
              <a:defRPr/>
            </a:pPr>
            <a:r>
              <a:rPr lang="id-ID" sz="3000" b="1" dirty="0"/>
              <a:t>Melalui lambang2 (bahasa, isyarat, tanda, gambar) yg harus dimengerti oleh yg mlkn komunikasi</a:t>
            </a:r>
          </a:p>
          <a:p>
            <a:pPr eaLnBrk="1" fontAlgn="auto" hangingPunct="1">
              <a:spcAft>
                <a:spcPts val="0"/>
              </a:spcAft>
              <a:defRPr/>
            </a:pPr>
            <a:r>
              <a:rPr lang="id-ID" sz="3000" b="1" dirty="0"/>
              <a:t>Melalui proses</a:t>
            </a:r>
          </a:p>
          <a:p>
            <a:pPr eaLnBrk="1" fontAlgn="auto" hangingPunct="1">
              <a:spcAft>
                <a:spcPts val="0"/>
              </a:spcAft>
              <a:defRPr/>
            </a:pPr>
            <a:r>
              <a:rPr lang="id-ID" sz="3000" b="1" dirty="0"/>
              <a:t>Hasilnya informasi atau tujuan yg diinginkan tersampaikan </a:t>
            </a:r>
          </a:p>
        </p:txBody>
      </p:sp>
      <p:pic>
        <p:nvPicPr>
          <p:cNvPr id="6147" name="Picture 3">
            <a:extLst>
              <a:ext uri="{FF2B5EF4-FFF2-40B4-BE49-F238E27FC236}">
                <a16:creationId xmlns:a16="http://schemas.microsoft.com/office/drawing/2014/main" id="{0150FC2C-6DF3-48F6-936D-6DDFB2595F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263" y="4383088"/>
            <a:ext cx="285750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a:extLst>
              <a:ext uri="{FF2B5EF4-FFF2-40B4-BE49-F238E27FC236}">
                <a16:creationId xmlns:a16="http://schemas.microsoft.com/office/drawing/2014/main" id="{25109427-4C25-4DA0-9C5C-9016D1450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97275" y="4411663"/>
            <a:ext cx="381000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a:extLst>
              <a:ext uri="{FF2B5EF4-FFF2-40B4-BE49-F238E27FC236}">
                <a16:creationId xmlns:a16="http://schemas.microsoft.com/office/drawing/2014/main" id="{B25CBB9F-E4A7-44EC-9127-2DB7EBC809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50200" y="4402138"/>
            <a:ext cx="3889375"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a:extLst>
              <a:ext uri="{FF2B5EF4-FFF2-40B4-BE49-F238E27FC236}">
                <a16:creationId xmlns:a16="http://schemas.microsoft.com/office/drawing/2014/main" id="{6E3B715A-1F75-4688-87AA-F6A4E132D4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93700"/>
            <a:ext cx="11414125" cy="624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36D683C-7405-4A21-BCBF-B942C3168170}"/>
              </a:ext>
            </a:extLst>
          </p:cNvPr>
          <p:cNvSpPr>
            <a:spLocks noGrp="1"/>
          </p:cNvSpPr>
          <p:nvPr>
            <p:ph type="title"/>
          </p:nvPr>
        </p:nvSpPr>
        <p:spPr>
          <a:xfrm>
            <a:off x="368300" y="271463"/>
            <a:ext cx="10515600" cy="884237"/>
          </a:xfrm>
        </p:spPr>
        <p:txBody>
          <a:bodyPr/>
          <a:lstStyle/>
          <a:p>
            <a:pPr eaLnBrk="1" hangingPunct="1"/>
            <a:r>
              <a:rPr lang="id-ID" altLang="en-US">
                <a:latin typeface="Copperplate Gothic Bold" panose="020E0705020206020404" pitchFamily="34" charset="0"/>
              </a:rPr>
              <a:t>B. Unsur-unsur Komunikasi</a:t>
            </a:r>
          </a:p>
        </p:txBody>
      </p:sp>
      <p:sp>
        <p:nvSpPr>
          <p:cNvPr id="3" name="Content Placeholder 2">
            <a:extLst>
              <a:ext uri="{FF2B5EF4-FFF2-40B4-BE49-F238E27FC236}">
                <a16:creationId xmlns:a16="http://schemas.microsoft.com/office/drawing/2014/main" id="{EAC37DF8-4AC4-4DEE-8468-A89BD000EB2F}"/>
              </a:ext>
            </a:extLst>
          </p:cNvPr>
          <p:cNvSpPr>
            <a:spLocks noGrp="1"/>
          </p:cNvSpPr>
          <p:nvPr>
            <p:ph idx="1"/>
          </p:nvPr>
        </p:nvSpPr>
        <p:spPr>
          <a:xfrm>
            <a:off x="469900" y="1155700"/>
            <a:ext cx="8610600" cy="5245100"/>
          </a:xfrm>
        </p:spPr>
        <p:txBody>
          <a:bodyPr rtlCol="0">
            <a:normAutofit/>
          </a:bodyPr>
          <a:lstStyle/>
          <a:p>
            <a:pPr marL="514350" indent="-514350" eaLnBrk="1" fontAlgn="auto" hangingPunct="1">
              <a:spcAft>
                <a:spcPts val="0"/>
              </a:spcAft>
              <a:buFont typeface="+mj-lt"/>
              <a:buAutoNum type="arabicPeriod"/>
              <a:defRPr/>
            </a:pPr>
            <a:r>
              <a:rPr lang="id-ID" sz="3000" b="1" dirty="0"/>
              <a:t>Komunikator (pihak yg mengawali komunikasi/ sumber)</a:t>
            </a:r>
          </a:p>
          <a:p>
            <a:pPr marL="538163" indent="0" eaLnBrk="1" fontAlgn="auto" hangingPunct="1">
              <a:spcAft>
                <a:spcPts val="0"/>
              </a:spcAft>
              <a:buFont typeface="Arial" panose="020B0604020202020204" pitchFamily="34" charset="0"/>
              <a:buNone/>
              <a:tabLst>
                <a:tab pos="538163" algn="l"/>
              </a:tabLst>
              <a:defRPr/>
            </a:pPr>
            <a:r>
              <a:rPr lang="id-ID" sz="3000" b="1" dirty="0"/>
              <a:t>Pihak yg mengawali komunikasi utk mengirim pesan disebut komunikator &amp; ia mjd sumber pesan (source). </a:t>
            </a:r>
          </a:p>
          <a:p>
            <a:pPr marL="538163" indent="0" eaLnBrk="1" fontAlgn="auto" hangingPunct="1">
              <a:spcAft>
                <a:spcPts val="0"/>
              </a:spcAft>
              <a:buFont typeface="Arial" panose="020B0604020202020204" pitchFamily="34" charset="0"/>
              <a:buNone/>
              <a:defRPr/>
            </a:pPr>
            <a:r>
              <a:rPr lang="id-ID" sz="3000" b="1" dirty="0"/>
              <a:t>Komunikator : sblm tjd proses komunikasi dgn org lain 	dlm pikirannya tjd rangsangan  menimbulkan kebutuhan 	mendorong utk menyampaikan perasaan atau gagasan kpd orang lain.</a:t>
            </a:r>
          </a:p>
          <a:p>
            <a:pPr marL="514350" indent="-514350" eaLnBrk="1" fontAlgn="auto" hangingPunct="1">
              <a:spcAft>
                <a:spcPts val="0"/>
              </a:spcAft>
              <a:buFont typeface="+mj-lt"/>
              <a:buAutoNum type="arabicPeriod"/>
              <a:defRPr/>
            </a:pPr>
            <a:endParaRPr lang="id-ID" b="1" dirty="0"/>
          </a:p>
        </p:txBody>
      </p:sp>
      <p:cxnSp>
        <p:nvCxnSpPr>
          <p:cNvPr id="5" name="Straight Arrow Connector 4">
            <a:extLst>
              <a:ext uri="{FF2B5EF4-FFF2-40B4-BE49-F238E27FC236}">
                <a16:creationId xmlns:a16="http://schemas.microsoft.com/office/drawing/2014/main" id="{21294492-62DC-4D79-A83F-48F4829A418B}"/>
              </a:ext>
            </a:extLst>
          </p:cNvPr>
          <p:cNvCxnSpPr/>
          <p:nvPr/>
        </p:nvCxnSpPr>
        <p:spPr>
          <a:xfrm>
            <a:off x="7283450" y="4114800"/>
            <a:ext cx="866775" cy="1587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67B2293-4FA6-4447-B468-4CC150E3FC8D}"/>
              </a:ext>
            </a:extLst>
          </p:cNvPr>
          <p:cNvCxnSpPr/>
          <p:nvPr/>
        </p:nvCxnSpPr>
        <p:spPr>
          <a:xfrm>
            <a:off x="5191125" y="4551363"/>
            <a:ext cx="720725" cy="476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8198" name="Picture 8">
            <a:extLst>
              <a:ext uri="{FF2B5EF4-FFF2-40B4-BE49-F238E27FC236}">
                <a16:creationId xmlns:a16="http://schemas.microsoft.com/office/drawing/2014/main" id="{3FEA77AE-843B-4C46-8A40-46A9869CAB1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28113" y="714375"/>
            <a:ext cx="2986087"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B0AD2-335C-4FCF-BD36-2493597F1159}"/>
              </a:ext>
            </a:extLst>
          </p:cNvPr>
          <p:cNvSpPr>
            <a:spLocks noGrp="1"/>
          </p:cNvSpPr>
          <p:nvPr>
            <p:ph idx="1"/>
          </p:nvPr>
        </p:nvSpPr>
        <p:spPr>
          <a:xfrm>
            <a:off x="420688" y="547688"/>
            <a:ext cx="11277600" cy="5786437"/>
          </a:xfrm>
        </p:spPr>
        <p:txBody>
          <a:bodyPr rtlCol="0">
            <a:normAutofit/>
          </a:bodyPr>
          <a:lstStyle/>
          <a:p>
            <a:pPr marL="0" indent="0" eaLnBrk="1" fontAlgn="auto" hangingPunct="1">
              <a:spcAft>
                <a:spcPts val="0"/>
              </a:spcAft>
              <a:buFont typeface="Arial" panose="020B0604020202020204" pitchFamily="34" charset="0"/>
              <a:buNone/>
              <a:defRPr/>
            </a:pPr>
            <a:r>
              <a:rPr lang="id-ID" sz="3200" b="1" dirty="0"/>
              <a:t>2. Pesan yg dikomunikasikan/ message/ content/ information </a:t>
            </a:r>
          </a:p>
          <a:p>
            <a:pPr marL="363538" indent="0" eaLnBrk="1" fontAlgn="auto" hangingPunct="1">
              <a:spcAft>
                <a:spcPts val="0"/>
              </a:spcAft>
              <a:buFont typeface="Arial" panose="020B0604020202020204" pitchFamily="34" charset="0"/>
              <a:buNone/>
              <a:defRPr/>
            </a:pPr>
            <a:r>
              <a:rPr lang="id-ID" sz="3200" b="1" dirty="0"/>
              <a:t>Pesan yg dimaksud adlh sesuatu yg disampaikan pengirim kpd penerima</a:t>
            </a:r>
          </a:p>
          <a:p>
            <a:pPr marL="363538" indent="0" eaLnBrk="1" fontAlgn="auto" hangingPunct="1">
              <a:spcAft>
                <a:spcPts val="0"/>
              </a:spcAft>
              <a:buFont typeface="Arial" panose="020B0604020202020204" pitchFamily="34" charset="0"/>
              <a:buNone/>
              <a:defRPr/>
            </a:pPr>
            <a:r>
              <a:rPr lang="id-ID" sz="3200" b="1" dirty="0"/>
              <a:t>Pesan : dirumuskan dlm bentuk yg tepat, disesuaikan, dipertimbangkan berdasarkan keadaan penerima; hub pengirim dan penerima; situasi waktu komunikasi dilakukan. </a:t>
            </a:r>
          </a:p>
          <a:p>
            <a:pPr marL="363538" indent="0" eaLnBrk="1" fontAlgn="auto" hangingPunct="1">
              <a:spcAft>
                <a:spcPts val="0"/>
              </a:spcAft>
              <a:buFont typeface="Arial" panose="020B0604020202020204" pitchFamily="34" charset="0"/>
              <a:buNone/>
              <a:defRPr/>
            </a:pPr>
            <a:r>
              <a:rPr lang="id-ID" sz="3200" b="1" dirty="0"/>
              <a:t>Yg perlu diperhatikan saat komunikasi dgn pasien : pesan yg disampaikan sesuai dgn kebutuhan pasien, mgnk bahasa yg mudah dimengerti, dpt menarik minat pasien. </a:t>
            </a:r>
          </a:p>
        </p:txBody>
      </p:sp>
      <p:pic>
        <p:nvPicPr>
          <p:cNvPr id="9219" name="Picture 3">
            <a:extLst>
              <a:ext uri="{FF2B5EF4-FFF2-40B4-BE49-F238E27FC236}">
                <a16:creationId xmlns:a16="http://schemas.microsoft.com/office/drawing/2014/main" id="{67C688B1-5CB9-4124-BD17-E20EA5D0E9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66213" y="4476750"/>
            <a:ext cx="28575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C0E9E-8FA5-40C0-B896-67EFC0CD58CD}"/>
              </a:ext>
            </a:extLst>
          </p:cNvPr>
          <p:cNvSpPr>
            <a:spLocks noGrp="1"/>
          </p:cNvSpPr>
          <p:nvPr>
            <p:ph idx="1"/>
          </p:nvPr>
        </p:nvSpPr>
        <p:spPr>
          <a:xfrm>
            <a:off x="1119188" y="493713"/>
            <a:ext cx="9664700" cy="5786437"/>
          </a:xfrm>
        </p:spPr>
        <p:txBody>
          <a:bodyPr rtlCol="0">
            <a:normAutofit/>
          </a:bodyPr>
          <a:lstStyle/>
          <a:p>
            <a:pPr marL="514350" indent="-514350" eaLnBrk="1" fontAlgn="auto" hangingPunct="1">
              <a:spcAft>
                <a:spcPts val="0"/>
              </a:spcAft>
              <a:buFont typeface="Arial" panose="020B0604020202020204" pitchFamily="34" charset="0"/>
              <a:buAutoNum type="arabicPeriod" startAt="3"/>
              <a:defRPr/>
            </a:pPr>
            <a:r>
              <a:rPr lang="id-ID" sz="3200" b="1" dirty="0"/>
              <a:t>Media atau saluran yg dgnk utk komunikasi</a:t>
            </a:r>
          </a:p>
          <a:p>
            <a:pPr marL="538163" indent="0" eaLnBrk="1" fontAlgn="auto" hangingPunct="1">
              <a:spcAft>
                <a:spcPts val="0"/>
              </a:spcAft>
              <a:buFont typeface="Arial" panose="020B0604020202020204" pitchFamily="34" charset="0"/>
              <a:buNone/>
              <a:defRPr/>
            </a:pPr>
            <a:r>
              <a:rPr lang="id-ID" sz="3200" b="1" dirty="0"/>
              <a:t>Media mrpk alat yg dgnk utk memindahkan pesan dari sumber pesan kpd penerima pesan. </a:t>
            </a:r>
          </a:p>
          <a:p>
            <a:pPr marL="538163" indent="0" eaLnBrk="1" fontAlgn="auto" hangingPunct="1">
              <a:spcAft>
                <a:spcPts val="0"/>
              </a:spcAft>
              <a:buFont typeface="Arial" panose="020B0604020202020204" pitchFamily="34" charset="0"/>
              <a:buNone/>
              <a:defRPr/>
            </a:pPr>
            <a:r>
              <a:rPr lang="id-ID" sz="3200" b="1" dirty="0"/>
              <a:t>Media dpt berupa :</a:t>
            </a:r>
          </a:p>
          <a:p>
            <a:pPr marL="538163" indent="0" eaLnBrk="1" fontAlgn="auto" hangingPunct="1">
              <a:spcAft>
                <a:spcPts val="0"/>
              </a:spcAft>
              <a:buFont typeface="Arial" panose="020B0604020202020204" pitchFamily="34" charset="0"/>
              <a:buNone/>
              <a:defRPr/>
            </a:pPr>
            <a:r>
              <a:rPr lang="id-ID" sz="3200" b="1" dirty="0"/>
              <a:t>a. Media lisan : dgn menyampaikan sendiri pesan scr oral/ lisan baik mll telp atau saluran yg lainnya kpd perorangan, klp kecil, klp besar/ massa. Keuntungan : penerima pesan dpt mendengar scr langsung disertai dgn nada/ warna suara, gerak tubuh/ raut wajah &amp; dpt dlkn dgn cepat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1465</Words>
  <Application>Microsoft Office PowerPoint</Application>
  <PresentationFormat>Widescreen</PresentationFormat>
  <Paragraphs>96</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Arial</vt:lpstr>
      <vt:lpstr>Calibri Light</vt:lpstr>
      <vt:lpstr>Copperplate Gothic Bold</vt:lpstr>
      <vt:lpstr>Elephant</vt:lpstr>
      <vt:lpstr>Goudy Stout</vt:lpstr>
      <vt:lpstr>Office Theme</vt:lpstr>
      <vt:lpstr>Konsep Dasar</vt:lpstr>
      <vt:lpstr>A. Pengertian Komunikasi </vt:lpstr>
      <vt:lpstr>PowerPoint Presentation</vt:lpstr>
      <vt:lpstr>PowerPoint Presentation</vt:lpstr>
      <vt:lpstr>PowerPoint Presentation</vt:lpstr>
      <vt:lpstr>PowerPoint Presentation</vt:lpstr>
      <vt:lpstr>B. Unsur-unsur Komunikasi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Komponen Komunikasi </vt:lpstr>
      <vt:lpstr>PowerPoint Presentation</vt:lpstr>
      <vt:lpstr>D. Proses Komunikasi </vt:lpstr>
      <vt:lpstr>PowerPoint Presentation</vt:lpstr>
      <vt:lpstr>PowerPoint Presentation</vt:lpstr>
      <vt:lpstr>PowerPoint Presentation</vt:lpstr>
      <vt:lpstr>E. Faktor yg mempengaruhi komunikasi</vt:lpstr>
      <vt:lpstr>PowerPoint Presentation</vt:lpstr>
      <vt:lpstr>F. Bentuk Komunikasi </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Dasar Komunikasi</dc:title>
  <dc:creator>user</dc:creator>
  <cp:lastModifiedBy>Teguh Agung Prabowo</cp:lastModifiedBy>
  <cp:revision>33</cp:revision>
  <cp:lastPrinted>2017-09-03T04:40:43Z</cp:lastPrinted>
  <dcterms:created xsi:type="dcterms:W3CDTF">2015-02-07T12:12:27Z</dcterms:created>
  <dcterms:modified xsi:type="dcterms:W3CDTF">2021-10-15T11:45:04Z</dcterms:modified>
</cp:coreProperties>
</file>