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0"/>
  </p:notesMasterIdLst>
  <p:sldIdLst>
    <p:sldId id="256" r:id="rId2"/>
    <p:sldId id="258" r:id="rId3"/>
    <p:sldId id="259" r:id="rId4"/>
    <p:sldId id="260" r:id="rId5"/>
    <p:sldId id="263" r:id="rId6"/>
    <p:sldId id="261" r:id="rId7"/>
    <p:sldId id="264" r:id="rId8"/>
    <p:sldId id="262" r:id="rId9"/>
  </p:sldIdLst>
  <p:sldSz cx="12192000" cy="6858000"/>
  <p:notesSz cx="7104063"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autoAdjust="0"/>
  </p:normalViewPr>
  <p:slideViewPr>
    <p:cSldViewPr snapToGrid="0">
      <p:cViewPr varScale="1">
        <p:scale>
          <a:sx n="74" d="100"/>
          <a:sy n="74" d="100"/>
        </p:scale>
        <p:origin x="540" y="60"/>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8B9C11-190A-4493-9840-0F952D1B7882}"/>
              </a:ext>
            </a:extLst>
          </p:cNvPr>
          <p:cNvSpPr>
            <a:spLocks noGrp="1"/>
          </p:cNvSpPr>
          <p:nvPr>
            <p:ph type="hdr" sz="quarter"/>
          </p:nvPr>
        </p:nvSpPr>
        <p:spPr>
          <a:xfrm>
            <a:off x="0" y="0"/>
            <a:ext cx="3078163" cy="512763"/>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en-US" altLang="zh-CN"/>
          </a:p>
        </p:txBody>
      </p:sp>
      <p:sp>
        <p:nvSpPr>
          <p:cNvPr id="3" name="Date Placeholder 2">
            <a:extLst>
              <a:ext uri="{FF2B5EF4-FFF2-40B4-BE49-F238E27FC236}">
                <a16:creationId xmlns:a16="http://schemas.microsoft.com/office/drawing/2014/main" id="{F05E056B-3282-47BE-B5F6-27AB905EE0D4}"/>
              </a:ext>
            </a:extLst>
          </p:cNvPr>
          <p:cNvSpPr>
            <a:spLocks noGrp="1"/>
          </p:cNvSpPr>
          <p:nvPr>
            <p:ph type="dt" idx="1"/>
          </p:nvPr>
        </p:nvSpPr>
        <p:spPr>
          <a:xfrm>
            <a:off x="4024313" y="0"/>
            <a:ext cx="3078162" cy="512763"/>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fld id="{2B1656F3-5F8A-4308-AB2A-E88FC13C054A}" type="datetime1">
              <a:rPr lang="en-US" altLang="zh-CN"/>
              <a:pPr>
                <a:defRPr/>
              </a:pPr>
              <a:t>12/8/2021</a:t>
            </a:fld>
            <a:endParaRPr lang="en-US" altLang="zh-CN"/>
          </a:p>
        </p:txBody>
      </p:sp>
      <p:sp>
        <p:nvSpPr>
          <p:cNvPr id="5124" name="Slide Image Placeholder 3">
            <a:extLst>
              <a:ext uri="{FF2B5EF4-FFF2-40B4-BE49-F238E27FC236}">
                <a16:creationId xmlns:a16="http://schemas.microsoft.com/office/drawing/2014/main" id="{57155F3C-B664-48BE-A942-7D9BBECA1C6F}"/>
              </a:ext>
            </a:extLst>
          </p:cNvPr>
          <p:cNvSpPr>
            <a:spLocks noGrp="1" noRot="1" noChangeAspect="1" noChangeArrowheads="1"/>
          </p:cNvSpPr>
          <p:nvPr>
            <p:ph type="sldImg" idx="4294967295"/>
          </p:nvPr>
        </p:nvSpPr>
        <p:spPr bwMode="auto">
          <a:xfrm>
            <a:off x="481013" y="1279525"/>
            <a:ext cx="6142037" cy="34544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5125" name="Notes Placeholder 4">
            <a:extLst>
              <a:ext uri="{FF2B5EF4-FFF2-40B4-BE49-F238E27FC236}">
                <a16:creationId xmlns:a16="http://schemas.microsoft.com/office/drawing/2014/main" id="{F5B8D4D9-2100-41FF-B3F3-26AB35AABB43}"/>
              </a:ext>
            </a:extLst>
          </p:cNvPr>
          <p:cNvSpPr>
            <a:spLocks noGrp="1" noChangeArrowheads="1"/>
          </p:cNvSpPr>
          <p:nvPr>
            <p:ph type="body" sz="quarter" idx="4294967295"/>
          </p:nvPr>
        </p:nvSpPr>
        <p:spPr bwMode="auto">
          <a:xfrm>
            <a:off x="711200" y="4926013"/>
            <a:ext cx="568325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 name="Footer Placeholder 5">
            <a:extLst>
              <a:ext uri="{FF2B5EF4-FFF2-40B4-BE49-F238E27FC236}">
                <a16:creationId xmlns:a16="http://schemas.microsoft.com/office/drawing/2014/main" id="{D590F2B6-0C0F-4E9F-93DD-6C18C61D5219}"/>
              </a:ext>
            </a:extLst>
          </p:cNvPr>
          <p:cNvSpPr>
            <a:spLocks noGrp="1"/>
          </p:cNvSpPr>
          <p:nvPr>
            <p:ph type="ftr" sz="quarter" idx="4"/>
          </p:nvPr>
        </p:nvSpPr>
        <p:spPr>
          <a:xfrm>
            <a:off x="0" y="9721850"/>
            <a:ext cx="3078163" cy="512763"/>
          </a:xfrm>
          <a:prstGeom prst="rect">
            <a:avLst/>
          </a:prstGeom>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en-US" altLang="zh-CN"/>
          </a:p>
        </p:txBody>
      </p:sp>
      <p:sp>
        <p:nvSpPr>
          <p:cNvPr id="7" name="Slide Number Placeholder 6">
            <a:extLst>
              <a:ext uri="{FF2B5EF4-FFF2-40B4-BE49-F238E27FC236}">
                <a16:creationId xmlns:a16="http://schemas.microsoft.com/office/drawing/2014/main" id="{1D6EF450-51D7-4F89-84B3-64C8C1F2119D}"/>
              </a:ext>
            </a:extLst>
          </p:cNvPr>
          <p:cNvSpPr>
            <a:spLocks noGrp="1"/>
          </p:cNvSpPr>
          <p:nvPr>
            <p:ph type="sldNum" sz="quarter" idx="5"/>
          </p:nvPr>
        </p:nvSpPr>
        <p:spPr>
          <a:xfrm>
            <a:off x="4024313" y="9721850"/>
            <a:ext cx="3078162" cy="512763"/>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fld id="{168F9F98-EB20-4492-81D9-98DA5AB0C2A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C53365C3-F9AE-432A-B8EB-F239433431F1}"/>
              </a:ext>
            </a:extLst>
          </p:cNvPr>
          <p:cNvSpPr>
            <a:spLocks noGrp="1" noRot="1" noChangeAspect="1" noChangeArrowheads="1" noTextEdit="1"/>
          </p:cNvSpPr>
          <p:nvPr>
            <p:ph type="sldImg" idx="4294967295"/>
          </p:nvPr>
        </p:nvSpPr>
        <p:spPr>
          <a:ln>
            <a:miter lim="800000"/>
          </a:ln>
        </p:spPr>
      </p:sp>
      <p:sp>
        <p:nvSpPr>
          <p:cNvPr id="10243" name="Text Placeholder 2">
            <a:extLst>
              <a:ext uri="{FF2B5EF4-FFF2-40B4-BE49-F238E27FC236}">
                <a16:creationId xmlns:a16="http://schemas.microsoft.com/office/drawing/2014/main" id="{47744DFA-105A-4E5C-9D65-45E89C718AA3}"/>
              </a:ext>
            </a:extLst>
          </p:cNvPr>
          <p:cNvSpPr>
            <a:spLocks noGrp="1" noChangeArrowheads="1"/>
          </p:cNvSpPr>
          <p:nvPr>
            <p:ph type="body" idx="4294967295"/>
          </p:nvPr>
        </p:nvSpPr>
        <p:spPr/>
        <p:txBody>
          <a:bodyPr/>
          <a:lstStyle/>
          <a:p>
            <a:pPr eaLnBrk="1" hangingPunct="1"/>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pic>
        <p:nvPicPr>
          <p:cNvPr id="4" name="Picture 2" descr="关系图">
            <a:extLst>
              <a:ext uri="{FF2B5EF4-FFF2-40B4-BE49-F238E27FC236}">
                <a16:creationId xmlns:a16="http://schemas.microsoft.com/office/drawing/2014/main" id="{FA7A3121-962F-403B-B5B4-794FE4A5E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528" b="10909"/>
          <a:stretch>
            <a:fillRect/>
          </a:stretch>
        </p:blipFill>
        <p:spPr bwMode="auto">
          <a:xfrm>
            <a:off x="239713" y="692150"/>
            <a:ext cx="11884025" cy="611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a:extLst>
              <a:ext uri="{FF2B5EF4-FFF2-40B4-BE49-F238E27FC236}">
                <a16:creationId xmlns:a16="http://schemas.microsoft.com/office/drawing/2014/main" id="{D52866CB-70B1-4C26-A708-5ABD1B775FB1}"/>
              </a:ext>
            </a:extLst>
          </p:cNvPr>
          <p:cNvSpPr>
            <a:spLocks noChangeArrowheads="1"/>
          </p:cNvSpPr>
          <p:nvPr/>
        </p:nvSpPr>
        <p:spPr bwMode="auto">
          <a:xfrm>
            <a:off x="1588"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en-US" altLang="zh-CN"/>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6" name="Rectangle 4">
            <a:extLst>
              <a:ext uri="{FF2B5EF4-FFF2-40B4-BE49-F238E27FC236}">
                <a16:creationId xmlns:a16="http://schemas.microsoft.com/office/drawing/2014/main" id="{5C1F4AE2-EAB4-4539-B493-2987298CE322}"/>
              </a:ext>
            </a:extLst>
          </p:cNvPr>
          <p:cNvSpPr>
            <a:spLocks noGrp="1" noChangeArrowheads="1"/>
          </p:cNvSpPr>
          <p:nvPr>
            <p:ph type="dt" sz="half" idx="10"/>
          </p:nvPr>
        </p:nvSpPr>
        <p:spPr/>
        <p:txBody>
          <a:bodyPr/>
          <a:lstStyle>
            <a:lvl1pPr>
              <a:defRPr/>
            </a:lvl1pPr>
          </a:lstStyle>
          <a:p>
            <a:pPr>
              <a:defRPr/>
            </a:pPr>
            <a:fld id="{3AD0A80B-2BEE-4625-87A9-BAF047A7C771}" type="datetime1">
              <a:rPr lang="en-US" altLang="zh-CN"/>
              <a:pPr>
                <a:defRPr/>
              </a:pPr>
              <a:t>12/8/2021</a:t>
            </a:fld>
            <a:endParaRPr lang="en-US" altLang="zh-CN"/>
          </a:p>
        </p:txBody>
      </p:sp>
      <p:sp>
        <p:nvSpPr>
          <p:cNvPr id="7" name="Rectangle 5">
            <a:extLst>
              <a:ext uri="{FF2B5EF4-FFF2-40B4-BE49-F238E27FC236}">
                <a16:creationId xmlns:a16="http://schemas.microsoft.com/office/drawing/2014/main" id="{83494298-AA82-4581-AD4D-0C862DC4B4A2}"/>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FED25AF3-011B-4D7D-B7AB-779A392B1BB3}"/>
              </a:ext>
            </a:extLst>
          </p:cNvPr>
          <p:cNvSpPr>
            <a:spLocks noGrp="1" noChangeArrowheads="1"/>
          </p:cNvSpPr>
          <p:nvPr>
            <p:ph type="sldNum" sz="quarter" idx="12"/>
          </p:nvPr>
        </p:nvSpPr>
        <p:spPr/>
        <p:txBody>
          <a:bodyPr/>
          <a:lstStyle>
            <a:lvl1pPr>
              <a:defRPr/>
            </a:lvl1pPr>
          </a:lstStyle>
          <a:p>
            <a:fld id="{BBBD07B0-8445-4ABF-B9A2-910F41E1AE97}" type="slidenum">
              <a:rPr lang="en-US" altLang="zh-CN"/>
              <a:pPr/>
              <a:t>‹#›</a:t>
            </a:fld>
            <a:endParaRPr lang="en-US" altLang="zh-CN"/>
          </a:p>
        </p:txBody>
      </p:sp>
    </p:spTree>
    <p:extLst>
      <p:ext uri="{BB962C8B-B14F-4D97-AF65-F5344CB8AC3E}">
        <p14:creationId xmlns:p14="http://schemas.microsoft.com/office/powerpoint/2010/main" val="9212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type="vertTx" preserve="1">
  <p:cSld name="Title and Vertical Tex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7E331E7-DF56-4DD8-A986-EEC0A42D138D}"/>
              </a:ext>
            </a:extLst>
          </p:cNvPr>
          <p:cNvSpPr>
            <a:spLocks noChangeArrowheads="1"/>
          </p:cNvSpPr>
          <p:nvPr/>
        </p:nvSpPr>
        <p:spPr bwMode="auto">
          <a:xfrm>
            <a:off x="1588"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en-US" altLang="zh-CN"/>
          </a:p>
        </p:txBody>
      </p:sp>
      <p:pic>
        <p:nvPicPr>
          <p:cNvPr id="5" name="Picture 3" descr="关系图">
            <a:extLst>
              <a:ext uri="{FF2B5EF4-FFF2-40B4-BE49-F238E27FC236}">
                <a16:creationId xmlns:a16="http://schemas.microsoft.com/office/drawing/2014/main" id="{F6F00366-7C41-49E0-99A7-163ACC11B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94" r="8122" b="13318"/>
          <a:stretch>
            <a:fillRect/>
          </a:stretch>
        </p:blipFill>
        <p:spPr bwMode="auto">
          <a:xfrm>
            <a:off x="7729538" y="4438650"/>
            <a:ext cx="445452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6" name="Date Placeholder 3">
            <a:extLst>
              <a:ext uri="{FF2B5EF4-FFF2-40B4-BE49-F238E27FC236}">
                <a16:creationId xmlns:a16="http://schemas.microsoft.com/office/drawing/2014/main" id="{4AB3C541-E63B-4F29-BA2A-BA6EEDBA7E85}"/>
              </a:ext>
            </a:extLst>
          </p:cNvPr>
          <p:cNvSpPr>
            <a:spLocks noGrp="1"/>
          </p:cNvSpPr>
          <p:nvPr>
            <p:ph type="dt" sz="half" idx="10"/>
          </p:nvPr>
        </p:nvSpPr>
        <p:spPr/>
        <p:txBody>
          <a:bodyPr/>
          <a:lstStyle>
            <a:lvl1pPr>
              <a:defRPr/>
            </a:lvl1pPr>
          </a:lstStyle>
          <a:p>
            <a:pPr>
              <a:defRPr/>
            </a:pPr>
            <a:endParaRPr lang="en-US" altLang="zh-CN"/>
          </a:p>
        </p:txBody>
      </p:sp>
      <p:sp>
        <p:nvSpPr>
          <p:cNvPr id="7" name="Footer Placeholder 4">
            <a:extLst>
              <a:ext uri="{FF2B5EF4-FFF2-40B4-BE49-F238E27FC236}">
                <a16:creationId xmlns:a16="http://schemas.microsoft.com/office/drawing/2014/main" id="{B684E34D-ABF8-491B-B06A-83F447E5316D}"/>
              </a:ext>
            </a:extLst>
          </p:cNvPr>
          <p:cNvSpPr>
            <a:spLocks noGrp="1"/>
          </p:cNvSpPr>
          <p:nvPr>
            <p:ph type="ftr" sz="quarter" idx="11"/>
          </p:nvPr>
        </p:nvSpPr>
        <p:spPr/>
        <p:txBody>
          <a:bodyPr/>
          <a:lstStyle>
            <a:lvl1pPr>
              <a:defRPr/>
            </a:lvl1pPr>
          </a:lstStyle>
          <a:p>
            <a:pPr>
              <a:defRPr/>
            </a:pPr>
            <a:endParaRPr lang="en-US" altLang="zh-CN"/>
          </a:p>
        </p:txBody>
      </p:sp>
      <p:sp>
        <p:nvSpPr>
          <p:cNvPr id="8" name="Slide Number Placeholder 5">
            <a:extLst>
              <a:ext uri="{FF2B5EF4-FFF2-40B4-BE49-F238E27FC236}">
                <a16:creationId xmlns:a16="http://schemas.microsoft.com/office/drawing/2014/main" id="{6C47D078-7544-4229-B0D9-2EC66E7F5CFD}"/>
              </a:ext>
            </a:extLst>
          </p:cNvPr>
          <p:cNvSpPr>
            <a:spLocks noGrp="1"/>
          </p:cNvSpPr>
          <p:nvPr>
            <p:ph type="sldNum" sz="quarter" idx="12"/>
          </p:nvPr>
        </p:nvSpPr>
        <p:spPr/>
        <p:txBody>
          <a:bodyPr/>
          <a:lstStyle>
            <a:lvl1pPr>
              <a:defRPr/>
            </a:lvl1pPr>
          </a:lstStyle>
          <a:p>
            <a:fld id="{82CFE6C5-E06B-496F-8A19-E41E2CCF017E}" type="slidenum">
              <a:rPr lang="en-US" altLang="zh-CN"/>
              <a:pPr/>
              <a:t>‹#›</a:t>
            </a:fld>
            <a:endParaRPr lang="en-US" altLang="zh-CN"/>
          </a:p>
        </p:txBody>
      </p:sp>
    </p:spTree>
    <p:extLst>
      <p:ext uri="{BB962C8B-B14F-4D97-AF65-F5344CB8AC3E}">
        <p14:creationId xmlns:p14="http://schemas.microsoft.com/office/powerpoint/2010/main" val="26916580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6">
            <a:extLst>
              <a:ext uri="{FF2B5EF4-FFF2-40B4-BE49-F238E27FC236}">
                <a16:creationId xmlns:a16="http://schemas.microsoft.com/office/drawing/2014/main" id="{ACAE60B2-C7D1-4AFD-B13B-15ECF707F668}"/>
              </a:ext>
            </a:extLst>
          </p:cNvPr>
          <p:cNvSpPr>
            <a:spLocks noGrp="1" noChangeArrowheads="1"/>
          </p:cNvSpPr>
          <p:nvPr>
            <p:ph type="dt" sz="half" idx="10"/>
          </p:nvPr>
        </p:nvSpPr>
        <p:spPr>
          <a:ln/>
        </p:spPr>
        <p:txBody>
          <a:bodyPr/>
          <a:lstStyle>
            <a:lvl1pPr>
              <a:defRPr/>
            </a:lvl1pPr>
          </a:lstStyle>
          <a:p>
            <a:pPr>
              <a:defRPr/>
            </a:pPr>
            <a:fld id="{BCBF90F5-062E-4132-B225-1755134F6A7C}" type="datetime1">
              <a:rPr lang="en-US" altLang="zh-CN"/>
              <a:pPr>
                <a:defRPr/>
              </a:pPr>
              <a:t>12/8/2021</a:t>
            </a:fld>
            <a:endParaRPr lang="en-US" altLang="zh-CN"/>
          </a:p>
        </p:txBody>
      </p:sp>
      <p:sp>
        <p:nvSpPr>
          <p:cNvPr id="5" name="Rectangle 7">
            <a:extLst>
              <a:ext uri="{FF2B5EF4-FFF2-40B4-BE49-F238E27FC236}">
                <a16:creationId xmlns:a16="http://schemas.microsoft.com/office/drawing/2014/main" id="{6C90D9AF-7057-44BD-B26D-79FE698CEDA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7EC09009-0383-4F36-99ED-46818BC3A8A8}"/>
              </a:ext>
            </a:extLst>
          </p:cNvPr>
          <p:cNvSpPr>
            <a:spLocks noGrp="1" noChangeArrowheads="1"/>
          </p:cNvSpPr>
          <p:nvPr>
            <p:ph type="sldNum" sz="quarter" idx="12"/>
          </p:nvPr>
        </p:nvSpPr>
        <p:spPr>
          <a:ln/>
        </p:spPr>
        <p:txBody>
          <a:bodyPr/>
          <a:lstStyle>
            <a:lvl1pPr>
              <a:defRPr/>
            </a:lvl1pPr>
          </a:lstStyle>
          <a:p>
            <a:fld id="{1EA518DC-37BE-4D7D-9B64-6A9BDDF824E5}" type="slidenum">
              <a:rPr lang="en-US" altLang="zh-CN"/>
              <a:pPr/>
              <a:t>‹#›</a:t>
            </a:fld>
            <a:endParaRPr lang="en-US" altLang="zh-CN"/>
          </a:p>
        </p:txBody>
      </p:sp>
    </p:spTree>
    <p:extLst>
      <p:ext uri="{BB962C8B-B14F-4D97-AF65-F5344CB8AC3E}">
        <p14:creationId xmlns:p14="http://schemas.microsoft.com/office/powerpoint/2010/main" val="394498363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6">
            <a:extLst>
              <a:ext uri="{FF2B5EF4-FFF2-40B4-BE49-F238E27FC236}">
                <a16:creationId xmlns:a16="http://schemas.microsoft.com/office/drawing/2014/main" id="{015488CD-1E65-4259-AB1A-41BFDF890DCC}"/>
              </a:ext>
            </a:extLst>
          </p:cNvPr>
          <p:cNvSpPr>
            <a:spLocks noGrp="1" noChangeArrowheads="1"/>
          </p:cNvSpPr>
          <p:nvPr>
            <p:ph type="dt" sz="half" idx="10"/>
          </p:nvPr>
        </p:nvSpPr>
        <p:spPr>
          <a:ln/>
        </p:spPr>
        <p:txBody>
          <a:bodyPr/>
          <a:lstStyle>
            <a:lvl1pPr>
              <a:defRPr/>
            </a:lvl1pPr>
          </a:lstStyle>
          <a:p>
            <a:pPr>
              <a:defRPr/>
            </a:pPr>
            <a:fld id="{8F89553B-D4DF-4AB2-A3FD-9E8DD7049CAE}" type="datetime1">
              <a:rPr lang="en-US" altLang="zh-CN"/>
              <a:pPr>
                <a:defRPr/>
              </a:pPr>
              <a:t>12/8/2021</a:t>
            </a:fld>
            <a:endParaRPr lang="en-US" altLang="zh-CN"/>
          </a:p>
        </p:txBody>
      </p:sp>
      <p:sp>
        <p:nvSpPr>
          <p:cNvPr id="5" name="Rectangle 7">
            <a:extLst>
              <a:ext uri="{FF2B5EF4-FFF2-40B4-BE49-F238E27FC236}">
                <a16:creationId xmlns:a16="http://schemas.microsoft.com/office/drawing/2014/main" id="{D037CA8C-DEB7-431B-B046-CB80A080A88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7C13AE1F-D8E1-42E6-B554-5C2C9A084E73}"/>
              </a:ext>
            </a:extLst>
          </p:cNvPr>
          <p:cNvSpPr>
            <a:spLocks noGrp="1" noChangeArrowheads="1"/>
          </p:cNvSpPr>
          <p:nvPr>
            <p:ph type="sldNum" sz="quarter" idx="12"/>
          </p:nvPr>
        </p:nvSpPr>
        <p:spPr>
          <a:ln/>
        </p:spPr>
        <p:txBody>
          <a:bodyPr/>
          <a:lstStyle>
            <a:lvl1pPr>
              <a:defRPr/>
            </a:lvl1pPr>
          </a:lstStyle>
          <a:p>
            <a:fld id="{98ACDB8D-ADAA-49F3-B57E-C0B226CC74AE}" type="slidenum">
              <a:rPr lang="en-US" altLang="zh-CN"/>
              <a:pPr/>
              <a:t>‹#›</a:t>
            </a:fld>
            <a:endParaRPr lang="en-US" altLang="zh-CN"/>
          </a:p>
        </p:txBody>
      </p:sp>
    </p:spTree>
    <p:extLst>
      <p:ext uri="{BB962C8B-B14F-4D97-AF65-F5344CB8AC3E}">
        <p14:creationId xmlns:p14="http://schemas.microsoft.com/office/powerpoint/2010/main" val="4282301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noProof="1"/>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Click to edit Master text styles</a:t>
            </a:r>
          </a:p>
        </p:txBody>
      </p:sp>
      <p:sp>
        <p:nvSpPr>
          <p:cNvPr id="4" name="Rectangle 6">
            <a:extLst>
              <a:ext uri="{FF2B5EF4-FFF2-40B4-BE49-F238E27FC236}">
                <a16:creationId xmlns:a16="http://schemas.microsoft.com/office/drawing/2014/main" id="{CFF2E05A-945B-4867-885D-3E54E76CD6E3}"/>
              </a:ext>
            </a:extLst>
          </p:cNvPr>
          <p:cNvSpPr>
            <a:spLocks noGrp="1" noChangeArrowheads="1"/>
          </p:cNvSpPr>
          <p:nvPr>
            <p:ph type="dt" sz="half" idx="10"/>
          </p:nvPr>
        </p:nvSpPr>
        <p:spPr>
          <a:ln/>
        </p:spPr>
        <p:txBody>
          <a:bodyPr/>
          <a:lstStyle>
            <a:lvl1pPr>
              <a:defRPr/>
            </a:lvl1pPr>
          </a:lstStyle>
          <a:p>
            <a:pPr>
              <a:defRPr/>
            </a:pPr>
            <a:fld id="{ED85BAD7-5EF2-4F43-AFD1-C5611A9FD7E8}" type="datetime1">
              <a:rPr lang="en-US" altLang="zh-CN"/>
              <a:pPr>
                <a:defRPr/>
              </a:pPr>
              <a:t>12/8/2021</a:t>
            </a:fld>
            <a:endParaRPr lang="en-US" altLang="zh-CN"/>
          </a:p>
        </p:txBody>
      </p:sp>
      <p:sp>
        <p:nvSpPr>
          <p:cNvPr id="5" name="Rectangle 7">
            <a:extLst>
              <a:ext uri="{FF2B5EF4-FFF2-40B4-BE49-F238E27FC236}">
                <a16:creationId xmlns:a16="http://schemas.microsoft.com/office/drawing/2014/main" id="{6032629C-8136-4D6B-BEE5-E5AC3746DB3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00480A51-81FF-4EE3-A390-B0212F05715C}"/>
              </a:ext>
            </a:extLst>
          </p:cNvPr>
          <p:cNvSpPr>
            <a:spLocks noGrp="1" noChangeArrowheads="1"/>
          </p:cNvSpPr>
          <p:nvPr>
            <p:ph type="sldNum" sz="quarter" idx="12"/>
          </p:nvPr>
        </p:nvSpPr>
        <p:spPr>
          <a:ln/>
        </p:spPr>
        <p:txBody>
          <a:bodyPr/>
          <a:lstStyle>
            <a:lvl1pPr>
              <a:defRPr/>
            </a:lvl1pPr>
          </a:lstStyle>
          <a:p>
            <a:fld id="{9EB8951B-7387-488E-B460-8155B5A4CE57}" type="slidenum">
              <a:rPr lang="en-US" altLang="zh-CN"/>
              <a:pPr/>
              <a:t>‹#›</a:t>
            </a:fld>
            <a:endParaRPr lang="en-US" altLang="zh-CN"/>
          </a:p>
        </p:txBody>
      </p:sp>
    </p:spTree>
    <p:extLst>
      <p:ext uri="{BB962C8B-B14F-4D97-AF65-F5344CB8AC3E}">
        <p14:creationId xmlns:p14="http://schemas.microsoft.com/office/powerpoint/2010/main" val="8622367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Rectangle 6">
            <a:extLst>
              <a:ext uri="{FF2B5EF4-FFF2-40B4-BE49-F238E27FC236}">
                <a16:creationId xmlns:a16="http://schemas.microsoft.com/office/drawing/2014/main" id="{3A409B58-93CD-4D96-B887-4668DB50F6C5}"/>
              </a:ext>
            </a:extLst>
          </p:cNvPr>
          <p:cNvSpPr>
            <a:spLocks noGrp="1" noChangeArrowheads="1"/>
          </p:cNvSpPr>
          <p:nvPr>
            <p:ph type="dt" sz="half" idx="10"/>
          </p:nvPr>
        </p:nvSpPr>
        <p:spPr>
          <a:ln/>
        </p:spPr>
        <p:txBody>
          <a:bodyPr/>
          <a:lstStyle>
            <a:lvl1pPr>
              <a:defRPr/>
            </a:lvl1pPr>
          </a:lstStyle>
          <a:p>
            <a:pPr>
              <a:defRPr/>
            </a:pPr>
            <a:fld id="{2D1046A2-60AF-4541-9D8D-A00182B54A87}" type="datetime1">
              <a:rPr lang="en-US" altLang="zh-CN"/>
              <a:pPr>
                <a:defRPr/>
              </a:pPr>
              <a:t>12/8/2021</a:t>
            </a:fld>
            <a:endParaRPr lang="en-US" altLang="zh-CN"/>
          </a:p>
        </p:txBody>
      </p:sp>
      <p:sp>
        <p:nvSpPr>
          <p:cNvPr id="6" name="Rectangle 7">
            <a:extLst>
              <a:ext uri="{FF2B5EF4-FFF2-40B4-BE49-F238E27FC236}">
                <a16:creationId xmlns:a16="http://schemas.microsoft.com/office/drawing/2014/main" id="{EDE7E691-6632-477C-AC5D-2C55AB34927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9A720211-7A07-434A-BA1C-F58C4CA2D911}"/>
              </a:ext>
            </a:extLst>
          </p:cNvPr>
          <p:cNvSpPr>
            <a:spLocks noGrp="1" noChangeArrowheads="1"/>
          </p:cNvSpPr>
          <p:nvPr>
            <p:ph type="sldNum" sz="quarter" idx="12"/>
          </p:nvPr>
        </p:nvSpPr>
        <p:spPr>
          <a:ln/>
        </p:spPr>
        <p:txBody>
          <a:bodyPr/>
          <a:lstStyle>
            <a:lvl1pPr>
              <a:defRPr/>
            </a:lvl1pPr>
          </a:lstStyle>
          <a:p>
            <a:fld id="{7E6EB0DB-06F3-4803-B084-820BEC4C1F47}" type="slidenum">
              <a:rPr lang="en-US" altLang="zh-CN"/>
              <a:pPr/>
              <a:t>‹#›</a:t>
            </a:fld>
            <a:endParaRPr lang="en-US" altLang="zh-CN"/>
          </a:p>
        </p:txBody>
      </p:sp>
    </p:spTree>
    <p:extLst>
      <p:ext uri="{BB962C8B-B14F-4D97-AF65-F5344CB8AC3E}">
        <p14:creationId xmlns:p14="http://schemas.microsoft.com/office/powerpoint/2010/main" val="9482066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noProof="1"/>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Rectangle 6">
            <a:extLst>
              <a:ext uri="{FF2B5EF4-FFF2-40B4-BE49-F238E27FC236}">
                <a16:creationId xmlns:a16="http://schemas.microsoft.com/office/drawing/2014/main" id="{1AA9A8C8-AECD-44F6-8B30-6DDE12BB8253}"/>
              </a:ext>
            </a:extLst>
          </p:cNvPr>
          <p:cNvSpPr>
            <a:spLocks noGrp="1" noChangeArrowheads="1"/>
          </p:cNvSpPr>
          <p:nvPr>
            <p:ph type="dt" sz="half" idx="10"/>
          </p:nvPr>
        </p:nvSpPr>
        <p:spPr>
          <a:ln/>
        </p:spPr>
        <p:txBody>
          <a:bodyPr/>
          <a:lstStyle>
            <a:lvl1pPr>
              <a:defRPr/>
            </a:lvl1pPr>
          </a:lstStyle>
          <a:p>
            <a:pPr>
              <a:defRPr/>
            </a:pPr>
            <a:fld id="{8127EB14-73A0-49B1-8B1E-92AC95C6362E}" type="datetime1">
              <a:rPr lang="en-US" altLang="zh-CN"/>
              <a:pPr>
                <a:defRPr/>
              </a:pPr>
              <a:t>12/8/2021</a:t>
            </a:fld>
            <a:endParaRPr lang="en-US" altLang="zh-CN"/>
          </a:p>
        </p:txBody>
      </p:sp>
      <p:sp>
        <p:nvSpPr>
          <p:cNvPr id="8" name="Rectangle 7">
            <a:extLst>
              <a:ext uri="{FF2B5EF4-FFF2-40B4-BE49-F238E27FC236}">
                <a16:creationId xmlns:a16="http://schemas.microsoft.com/office/drawing/2014/main" id="{8DBC6757-1CA1-4908-B16F-0B2B6ECE85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a:extLst>
              <a:ext uri="{FF2B5EF4-FFF2-40B4-BE49-F238E27FC236}">
                <a16:creationId xmlns:a16="http://schemas.microsoft.com/office/drawing/2014/main" id="{88CCA18D-27AD-4010-90AD-57663E986DC3}"/>
              </a:ext>
            </a:extLst>
          </p:cNvPr>
          <p:cNvSpPr>
            <a:spLocks noGrp="1" noChangeArrowheads="1"/>
          </p:cNvSpPr>
          <p:nvPr>
            <p:ph type="sldNum" sz="quarter" idx="12"/>
          </p:nvPr>
        </p:nvSpPr>
        <p:spPr>
          <a:ln/>
        </p:spPr>
        <p:txBody>
          <a:bodyPr/>
          <a:lstStyle>
            <a:lvl1pPr>
              <a:defRPr/>
            </a:lvl1pPr>
          </a:lstStyle>
          <a:p>
            <a:fld id="{9A54AF71-BEB8-4E0E-9A4D-8D9157593B36}" type="slidenum">
              <a:rPr lang="en-US" altLang="zh-CN"/>
              <a:pPr/>
              <a:t>‹#›</a:t>
            </a:fld>
            <a:endParaRPr lang="en-US" altLang="zh-CN"/>
          </a:p>
        </p:txBody>
      </p:sp>
    </p:spTree>
    <p:extLst>
      <p:ext uri="{BB962C8B-B14F-4D97-AF65-F5344CB8AC3E}">
        <p14:creationId xmlns:p14="http://schemas.microsoft.com/office/powerpoint/2010/main" val="3655959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Rectangle 6">
            <a:extLst>
              <a:ext uri="{FF2B5EF4-FFF2-40B4-BE49-F238E27FC236}">
                <a16:creationId xmlns:a16="http://schemas.microsoft.com/office/drawing/2014/main" id="{93F00CC3-D0F8-42A5-98C5-08A75CE92121}"/>
              </a:ext>
            </a:extLst>
          </p:cNvPr>
          <p:cNvSpPr>
            <a:spLocks noGrp="1" noChangeArrowheads="1"/>
          </p:cNvSpPr>
          <p:nvPr>
            <p:ph type="dt" sz="half" idx="10"/>
          </p:nvPr>
        </p:nvSpPr>
        <p:spPr>
          <a:ln/>
        </p:spPr>
        <p:txBody>
          <a:bodyPr/>
          <a:lstStyle>
            <a:lvl1pPr>
              <a:defRPr/>
            </a:lvl1pPr>
          </a:lstStyle>
          <a:p>
            <a:pPr>
              <a:defRPr/>
            </a:pPr>
            <a:fld id="{25B5296D-CCE6-4D59-AEF5-215D7B4EE6B4}" type="datetime1">
              <a:rPr lang="en-US" altLang="zh-CN"/>
              <a:pPr>
                <a:defRPr/>
              </a:pPr>
              <a:t>12/8/2021</a:t>
            </a:fld>
            <a:endParaRPr lang="en-US" altLang="zh-CN"/>
          </a:p>
        </p:txBody>
      </p:sp>
      <p:sp>
        <p:nvSpPr>
          <p:cNvPr id="4" name="Rectangle 7">
            <a:extLst>
              <a:ext uri="{FF2B5EF4-FFF2-40B4-BE49-F238E27FC236}">
                <a16:creationId xmlns:a16="http://schemas.microsoft.com/office/drawing/2014/main" id="{2AC48BE8-4573-4197-AF04-19967C22A47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F45F01ED-BD88-4F7B-A9FA-B02B0F2C6B2C}"/>
              </a:ext>
            </a:extLst>
          </p:cNvPr>
          <p:cNvSpPr>
            <a:spLocks noGrp="1" noChangeArrowheads="1"/>
          </p:cNvSpPr>
          <p:nvPr>
            <p:ph type="sldNum" sz="quarter" idx="12"/>
          </p:nvPr>
        </p:nvSpPr>
        <p:spPr>
          <a:ln/>
        </p:spPr>
        <p:txBody>
          <a:bodyPr/>
          <a:lstStyle>
            <a:lvl1pPr>
              <a:defRPr/>
            </a:lvl1pPr>
          </a:lstStyle>
          <a:p>
            <a:fld id="{111BC259-3F69-4B8B-9AAB-E08EEBDE9B42}" type="slidenum">
              <a:rPr lang="en-US" altLang="zh-CN"/>
              <a:pPr/>
              <a:t>‹#›</a:t>
            </a:fld>
            <a:endParaRPr lang="en-US" altLang="zh-CN"/>
          </a:p>
        </p:txBody>
      </p:sp>
    </p:spTree>
    <p:extLst>
      <p:ext uri="{BB962C8B-B14F-4D97-AF65-F5344CB8AC3E}">
        <p14:creationId xmlns:p14="http://schemas.microsoft.com/office/powerpoint/2010/main" val="39817222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00FE962-4FB6-4811-88DD-E90A013512A3}"/>
              </a:ext>
            </a:extLst>
          </p:cNvPr>
          <p:cNvSpPr>
            <a:spLocks noGrp="1" noChangeArrowheads="1"/>
          </p:cNvSpPr>
          <p:nvPr>
            <p:ph type="dt" sz="half" idx="10"/>
          </p:nvPr>
        </p:nvSpPr>
        <p:spPr>
          <a:ln/>
        </p:spPr>
        <p:txBody>
          <a:bodyPr/>
          <a:lstStyle>
            <a:lvl1pPr>
              <a:defRPr/>
            </a:lvl1pPr>
          </a:lstStyle>
          <a:p>
            <a:pPr>
              <a:defRPr/>
            </a:pPr>
            <a:fld id="{B743B2F0-CBF1-4198-9144-9976AB372C4D}" type="datetime1">
              <a:rPr lang="en-US" altLang="zh-CN"/>
              <a:pPr>
                <a:defRPr/>
              </a:pPr>
              <a:t>12/8/2021</a:t>
            </a:fld>
            <a:endParaRPr lang="en-US" altLang="zh-CN"/>
          </a:p>
        </p:txBody>
      </p:sp>
      <p:sp>
        <p:nvSpPr>
          <p:cNvPr id="3" name="Rectangle 7">
            <a:extLst>
              <a:ext uri="{FF2B5EF4-FFF2-40B4-BE49-F238E27FC236}">
                <a16:creationId xmlns:a16="http://schemas.microsoft.com/office/drawing/2014/main" id="{ADFD3EDA-25BB-4D37-904F-937FA439167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B13A6314-CD8E-41F7-8498-C800D3EA8BFF}"/>
              </a:ext>
            </a:extLst>
          </p:cNvPr>
          <p:cNvSpPr>
            <a:spLocks noGrp="1" noChangeArrowheads="1"/>
          </p:cNvSpPr>
          <p:nvPr>
            <p:ph type="sldNum" sz="quarter" idx="12"/>
          </p:nvPr>
        </p:nvSpPr>
        <p:spPr>
          <a:ln/>
        </p:spPr>
        <p:txBody>
          <a:bodyPr/>
          <a:lstStyle>
            <a:lvl1pPr>
              <a:defRPr/>
            </a:lvl1pPr>
          </a:lstStyle>
          <a:p>
            <a:fld id="{6863DA20-658E-4263-B997-48A70F868EB0}" type="slidenum">
              <a:rPr lang="en-US" altLang="zh-CN"/>
              <a:pPr/>
              <a:t>‹#›</a:t>
            </a:fld>
            <a:endParaRPr lang="en-US" altLang="zh-CN"/>
          </a:p>
        </p:txBody>
      </p:sp>
    </p:spTree>
    <p:extLst>
      <p:ext uri="{BB962C8B-B14F-4D97-AF65-F5344CB8AC3E}">
        <p14:creationId xmlns:p14="http://schemas.microsoft.com/office/powerpoint/2010/main" val="248417059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objTx" preserve="1">
  <p:cSld name="Content with Caption">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C995A45-F537-4D73-890F-33C43E2F4DC4}"/>
              </a:ext>
            </a:extLst>
          </p:cNvPr>
          <p:cNvSpPr>
            <a:spLocks noChangeArrowheads="1"/>
          </p:cNvSpPr>
          <p:nvPr/>
        </p:nvSpPr>
        <p:spPr bwMode="auto">
          <a:xfrm>
            <a:off x="1588"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en-US" altLang="zh-CN"/>
          </a:p>
        </p:txBody>
      </p:sp>
      <p:pic>
        <p:nvPicPr>
          <p:cNvPr id="6" name="Picture 3" descr="关系图">
            <a:extLst>
              <a:ext uri="{FF2B5EF4-FFF2-40B4-BE49-F238E27FC236}">
                <a16:creationId xmlns:a16="http://schemas.microsoft.com/office/drawing/2014/main" id="{5318B570-D7CE-4409-8612-9CE8DCA44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94" r="8122" b="13318"/>
          <a:stretch>
            <a:fillRect/>
          </a:stretch>
        </p:blipFill>
        <p:spPr bwMode="auto">
          <a:xfrm>
            <a:off x="7729538" y="4438650"/>
            <a:ext cx="445452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40317" y="457200"/>
            <a:ext cx="3932767" cy="1600200"/>
          </a:xfrm>
        </p:spPr>
        <p:txBody>
          <a:bodyPr anchor="b"/>
          <a:lstStyle>
            <a:lvl1pPr>
              <a:defRPr sz="3200"/>
            </a:lvl1pPr>
          </a:lstStyle>
          <a:p>
            <a:r>
              <a:rPr lang="en-US" noProof="1"/>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
        <p:nvSpPr>
          <p:cNvPr id="7" name="Date Placeholder 4">
            <a:extLst>
              <a:ext uri="{FF2B5EF4-FFF2-40B4-BE49-F238E27FC236}">
                <a16:creationId xmlns:a16="http://schemas.microsoft.com/office/drawing/2014/main" id="{D8CC3F2E-ECB5-44DF-9C77-903E85E32A8F}"/>
              </a:ext>
            </a:extLst>
          </p:cNvPr>
          <p:cNvSpPr>
            <a:spLocks noGrp="1"/>
          </p:cNvSpPr>
          <p:nvPr>
            <p:ph type="dt" sz="half" idx="10"/>
          </p:nvPr>
        </p:nvSpPr>
        <p:spPr/>
        <p:txBody>
          <a:bodyPr/>
          <a:lstStyle>
            <a:lvl1pPr>
              <a:defRPr/>
            </a:lvl1pPr>
          </a:lstStyle>
          <a:p>
            <a:pPr>
              <a:defRPr/>
            </a:pPr>
            <a:endParaRPr lang="en-US" altLang="zh-CN"/>
          </a:p>
        </p:txBody>
      </p:sp>
      <p:sp>
        <p:nvSpPr>
          <p:cNvPr id="8" name="Footer Placeholder 5">
            <a:extLst>
              <a:ext uri="{FF2B5EF4-FFF2-40B4-BE49-F238E27FC236}">
                <a16:creationId xmlns:a16="http://schemas.microsoft.com/office/drawing/2014/main" id="{00AD9EE8-E4B1-448D-8DD3-644DA3B2C624}"/>
              </a:ext>
            </a:extLst>
          </p:cNvPr>
          <p:cNvSpPr>
            <a:spLocks noGrp="1"/>
          </p:cNvSpPr>
          <p:nvPr>
            <p:ph type="ftr" sz="quarter" idx="11"/>
          </p:nvPr>
        </p:nvSpPr>
        <p:spPr/>
        <p:txBody>
          <a:bodyPr/>
          <a:lstStyle>
            <a:lvl1pPr>
              <a:defRPr/>
            </a:lvl1pPr>
          </a:lstStyle>
          <a:p>
            <a:pPr>
              <a:defRPr/>
            </a:pPr>
            <a:endParaRPr lang="en-US" altLang="zh-CN"/>
          </a:p>
        </p:txBody>
      </p:sp>
      <p:sp>
        <p:nvSpPr>
          <p:cNvPr id="9" name="Slide Number Placeholder 6">
            <a:extLst>
              <a:ext uri="{FF2B5EF4-FFF2-40B4-BE49-F238E27FC236}">
                <a16:creationId xmlns:a16="http://schemas.microsoft.com/office/drawing/2014/main" id="{DFEFC7B2-2342-47C4-B48D-EB0AF4962952}"/>
              </a:ext>
            </a:extLst>
          </p:cNvPr>
          <p:cNvSpPr>
            <a:spLocks noGrp="1"/>
          </p:cNvSpPr>
          <p:nvPr>
            <p:ph type="sldNum" sz="quarter" idx="12"/>
          </p:nvPr>
        </p:nvSpPr>
        <p:spPr/>
        <p:txBody>
          <a:bodyPr/>
          <a:lstStyle>
            <a:lvl1pPr>
              <a:defRPr/>
            </a:lvl1pPr>
          </a:lstStyle>
          <a:p>
            <a:fld id="{8BBC7DA7-8DD7-492D-A0A0-A2FD68053F03}" type="slidenum">
              <a:rPr lang="en-US" altLang="zh-CN"/>
              <a:pPr/>
              <a:t>‹#›</a:t>
            </a:fld>
            <a:endParaRPr lang="en-US" altLang="zh-CN"/>
          </a:p>
        </p:txBody>
      </p:sp>
    </p:spTree>
    <p:extLst>
      <p:ext uri="{BB962C8B-B14F-4D97-AF65-F5344CB8AC3E}">
        <p14:creationId xmlns:p14="http://schemas.microsoft.com/office/powerpoint/2010/main" val="40977857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noProof="1"/>
              <a:t>Click to edit Master title style</a:t>
            </a:r>
          </a:p>
        </p:txBody>
      </p:sp>
      <p:sp>
        <p:nvSpPr>
          <p:cNvPr id="3" name="Picture Placeholder 2"/>
          <p:cNvSpPr>
            <a:spLocks noGrp="1"/>
          </p:cNvSpPr>
          <p:nvPr>
            <p:ph type="pic" idx="1"/>
          </p:nvPr>
        </p:nvSpPr>
        <p:spPr>
          <a:xfrm>
            <a:off x="5183717"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
        <p:nvSpPr>
          <p:cNvPr id="5" name="Rectangle 6">
            <a:extLst>
              <a:ext uri="{FF2B5EF4-FFF2-40B4-BE49-F238E27FC236}">
                <a16:creationId xmlns:a16="http://schemas.microsoft.com/office/drawing/2014/main" id="{EBCC9753-4B7A-4061-A777-E84E8D9CBA6D}"/>
              </a:ext>
            </a:extLst>
          </p:cNvPr>
          <p:cNvSpPr>
            <a:spLocks noGrp="1" noChangeArrowheads="1"/>
          </p:cNvSpPr>
          <p:nvPr>
            <p:ph type="dt" sz="half" idx="10"/>
          </p:nvPr>
        </p:nvSpPr>
        <p:spPr>
          <a:ln/>
        </p:spPr>
        <p:txBody>
          <a:bodyPr/>
          <a:lstStyle>
            <a:lvl1pPr>
              <a:defRPr/>
            </a:lvl1pPr>
          </a:lstStyle>
          <a:p>
            <a:pPr>
              <a:defRPr/>
            </a:pPr>
            <a:fld id="{A13FE064-839C-4422-80D7-97B634253E44}" type="datetime1">
              <a:rPr lang="en-US" altLang="zh-CN"/>
              <a:pPr>
                <a:defRPr/>
              </a:pPr>
              <a:t>12/8/2021</a:t>
            </a:fld>
            <a:endParaRPr lang="en-US" altLang="zh-CN"/>
          </a:p>
        </p:txBody>
      </p:sp>
      <p:sp>
        <p:nvSpPr>
          <p:cNvPr id="6" name="Rectangle 7">
            <a:extLst>
              <a:ext uri="{FF2B5EF4-FFF2-40B4-BE49-F238E27FC236}">
                <a16:creationId xmlns:a16="http://schemas.microsoft.com/office/drawing/2014/main" id="{F5C80BC0-9AE1-48A0-94C1-16EC329210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7FC537C4-365D-43E9-A0D1-7A156AAE92DD}"/>
              </a:ext>
            </a:extLst>
          </p:cNvPr>
          <p:cNvSpPr>
            <a:spLocks noGrp="1" noChangeArrowheads="1"/>
          </p:cNvSpPr>
          <p:nvPr>
            <p:ph type="sldNum" sz="quarter" idx="12"/>
          </p:nvPr>
        </p:nvSpPr>
        <p:spPr>
          <a:ln/>
        </p:spPr>
        <p:txBody>
          <a:bodyPr/>
          <a:lstStyle>
            <a:lvl1pPr>
              <a:defRPr/>
            </a:lvl1pPr>
          </a:lstStyle>
          <a:p>
            <a:fld id="{7AECC8CC-792E-490A-B7EA-B4C75F8F2DFE}" type="slidenum">
              <a:rPr lang="en-US" altLang="zh-CN"/>
              <a:pPr/>
              <a:t>‹#›</a:t>
            </a:fld>
            <a:endParaRPr lang="en-US" altLang="zh-CN"/>
          </a:p>
        </p:txBody>
      </p:sp>
    </p:spTree>
    <p:extLst>
      <p:ext uri="{BB962C8B-B14F-4D97-AF65-F5344CB8AC3E}">
        <p14:creationId xmlns:p14="http://schemas.microsoft.com/office/powerpoint/2010/main" val="105434894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ECD0EEB-4E10-4531-B4FD-13AE7B175A5F}"/>
              </a:ext>
            </a:extLst>
          </p:cNvPr>
          <p:cNvSpPr>
            <a:spLocks noChangeArrowheads="1"/>
          </p:cNvSpPr>
          <p:nvPr/>
        </p:nvSpPr>
        <p:spPr bwMode="auto">
          <a:xfrm>
            <a:off x="1588"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en-US" altLang="zh-CN"/>
          </a:p>
        </p:txBody>
      </p:sp>
      <p:pic>
        <p:nvPicPr>
          <p:cNvPr id="1027" name="Picture 3" descr="关系图">
            <a:extLst>
              <a:ext uri="{FF2B5EF4-FFF2-40B4-BE49-F238E27FC236}">
                <a16:creationId xmlns:a16="http://schemas.microsoft.com/office/drawing/2014/main" id="{0C8811AD-ADA1-4043-A9E2-3A4BFBC4201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t="1094" r="8122" b="13318"/>
          <a:stretch>
            <a:fillRect/>
          </a:stretch>
        </p:blipFill>
        <p:spPr bwMode="auto">
          <a:xfrm>
            <a:off x="7729538" y="4438650"/>
            <a:ext cx="445452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17365AB5-FD7C-4EF7-8B3D-5441F3AECD2B}"/>
              </a:ext>
            </a:extLst>
          </p:cNvPr>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9" name="Rectangle 5">
            <a:extLst>
              <a:ext uri="{FF2B5EF4-FFF2-40B4-BE49-F238E27FC236}">
                <a16:creationId xmlns:a16="http://schemas.microsoft.com/office/drawing/2014/main" id="{A080FD28-95C4-4D39-BBCC-8FDBAF7576CD}"/>
              </a:ext>
            </a:extLst>
          </p:cNvPr>
          <p:cNvSpPr>
            <a:spLocks noGrp="1" noChangeArrowheads="1"/>
          </p:cNvSpPr>
          <p:nvPr>
            <p:ph type="body" idx="4294967295"/>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0" name="Rectangle 6">
            <a:extLst>
              <a:ext uri="{FF2B5EF4-FFF2-40B4-BE49-F238E27FC236}">
                <a16:creationId xmlns:a16="http://schemas.microsoft.com/office/drawing/2014/main" id="{ACC6118F-01CD-48D8-8795-9CAFAFEF7950}"/>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fld id="{1357EFFE-1CE7-41F1-BF9A-EE92791DD0A0}" type="datetime1">
              <a:rPr lang="en-US" altLang="zh-CN"/>
              <a:pPr>
                <a:defRPr/>
              </a:pPr>
              <a:t>12/8/2021</a:t>
            </a:fld>
            <a:endParaRPr lang="en-US" altLang="zh-CN"/>
          </a:p>
        </p:txBody>
      </p:sp>
      <p:sp>
        <p:nvSpPr>
          <p:cNvPr id="1031" name="Rectangle 7">
            <a:extLst>
              <a:ext uri="{FF2B5EF4-FFF2-40B4-BE49-F238E27FC236}">
                <a16:creationId xmlns:a16="http://schemas.microsoft.com/office/drawing/2014/main" id="{0E8741F8-0596-4B52-8E8A-4B4CABA89C80}"/>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lvl1pPr>
          </a:lstStyle>
          <a:p>
            <a:pPr>
              <a:defRPr/>
            </a:pPr>
            <a:endParaRPr lang="en-US" altLang="zh-CN"/>
          </a:p>
        </p:txBody>
      </p:sp>
      <p:sp>
        <p:nvSpPr>
          <p:cNvPr id="1032" name="Rectangle 8">
            <a:extLst>
              <a:ext uri="{FF2B5EF4-FFF2-40B4-BE49-F238E27FC236}">
                <a16:creationId xmlns:a16="http://schemas.microsoft.com/office/drawing/2014/main" id="{C5C29F7F-FA56-4C66-B22A-0D9892CB08CF}"/>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vl1pPr>
          </a:lstStyle>
          <a:p>
            <a:fld id="{6023BA23-A049-4F6E-B872-63C244E93D8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06" r:id="rId1"/>
    <p:sldLayoutId id="2147483698" r:id="rId2"/>
    <p:sldLayoutId id="2147483699" r:id="rId3"/>
    <p:sldLayoutId id="2147483700" r:id="rId4"/>
    <p:sldLayoutId id="2147483701" r:id="rId5"/>
    <p:sldLayoutId id="2147483702" r:id="rId6"/>
    <p:sldLayoutId id="2147483703" r:id="rId7"/>
    <p:sldLayoutId id="2147483707" r:id="rId8"/>
    <p:sldLayoutId id="2147483704" r:id="rId9"/>
    <p:sldLayoutId id="2147483708" r:id="rId10"/>
    <p:sldLayoutId id="2147483705"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88DAAF7-CA1E-4D17-9F62-17B620D3B02A}"/>
              </a:ext>
            </a:extLst>
          </p:cNvPr>
          <p:cNvSpPr>
            <a:spLocks noGrp="1" noChangeArrowheads="1"/>
          </p:cNvSpPr>
          <p:nvPr>
            <p:ph type="ctrTitle"/>
          </p:nvPr>
        </p:nvSpPr>
        <p:spPr>
          <a:xfrm>
            <a:off x="1008063" y="620713"/>
            <a:ext cx="10363200" cy="1470025"/>
          </a:xfrm>
        </p:spPr>
        <p:txBody>
          <a:bodyPr/>
          <a:lstStyle/>
          <a:p>
            <a:pPr eaLnBrk="1" hangingPunct="1"/>
            <a:r>
              <a:rPr lang="en-US" altLang="zh-CN" sz="4400">
                <a:latin typeface="Times New Roman" panose="02020603050405020304" pitchFamily="18" charset="0"/>
              </a:rPr>
              <a:t>KELOMPOK 9</a:t>
            </a:r>
          </a:p>
        </p:txBody>
      </p:sp>
      <p:sp>
        <p:nvSpPr>
          <p:cNvPr id="6147" name="Subtitle 2">
            <a:extLst>
              <a:ext uri="{FF2B5EF4-FFF2-40B4-BE49-F238E27FC236}">
                <a16:creationId xmlns:a16="http://schemas.microsoft.com/office/drawing/2014/main" id="{9D698534-62D4-425E-B1CD-494559667486}"/>
              </a:ext>
            </a:extLst>
          </p:cNvPr>
          <p:cNvSpPr>
            <a:spLocks noGrp="1" noChangeArrowheads="1"/>
          </p:cNvSpPr>
          <p:nvPr>
            <p:ph type="subTitle" idx="1"/>
          </p:nvPr>
        </p:nvSpPr>
        <p:spPr>
          <a:xfrm>
            <a:off x="1008063" y="3790950"/>
            <a:ext cx="7392987" cy="1222375"/>
          </a:xfrm>
        </p:spPr>
        <p:txBody>
          <a:bodyPr/>
          <a:lstStyle/>
          <a:p>
            <a:pPr algn="l" eaLnBrk="1" hangingPunct="1"/>
            <a:endParaRPr lang="en-US" altLang="zh-CN" sz="2500">
              <a:latin typeface="Times New Roman" panose="02020603050405020304" pitchFamily="18" charset="0"/>
            </a:endParaRPr>
          </a:p>
          <a:p>
            <a:pPr algn="l" eaLnBrk="1" hangingPunct="1"/>
            <a:r>
              <a:rPr lang="en-US" altLang="zh-CN" sz="2500" b="1">
                <a:latin typeface="Times New Roman" panose="02020603050405020304" pitchFamily="18" charset="0"/>
              </a:rPr>
              <a:t>Zulkifli			: 512121320003</a:t>
            </a:r>
          </a:p>
          <a:p>
            <a:pPr algn="l" eaLnBrk="1" hangingPunct="1"/>
            <a:r>
              <a:rPr lang="en-US" altLang="zh-CN" sz="2500" b="1">
                <a:latin typeface="Times New Roman" panose="02020603050405020304" pitchFamily="18" charset="0"/>
              </a:rPr>
              <a:t>Fajri Rahmadi		: 512121320004</a:t>
            </a:r>
            <a:br>
              <a:rPr lang="en-US" altLang="zh-CN" sz="2500" b="1">
                <a:latin typeface="Times New Roman" panose="02020603050405020304" pitchFamily="18" charset="0"/>
              </a:rPr>
            </a:br>
            <a:r>
              <a:rPr lang="en-US" altLang="zh-CN" sz="2500" b="1">
                <a:latin typeface="Times New Roman" panose="02020603050405020304" pitchFamily="18" charset="0"/>
              </a:rPr>
              <a:t>Yucynthia			: 512121320005</a:t>
            </a:r>
          </a:p>
          <a:p>
            <a:pPr algn="l" eaLnBrk="1" hangingPunct="1"/>
            <a:r>
              <a:rPr lang="en-US" altLang="zh-CN" sz="2500" b="1">
                <a:latin typeface="Times New Roman" panose="02020603050405020304" pitchFamily="18" charset="0"/>
              </a:rPr>
              <a:t>Fahrodi Hiswanda		: 512121230006</a:t>
            </a:r>
          </a:p>
          <a:p>
            <a:pPr algn="l" eaLnBrk="1" hangingPunct="1"/>
            <a:r>
              <a:rPr lang="en-US" altLang="zh-CN" sz="2500" b="1">
                <a:latin typeface="Times New Roman" panose="02020603050405020304" pitchFamily="18" charset="0"/>
              </a:rPr>
              <a:t>Teguh Agung Prabowo	: 512121230007</a:t>
            </a: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98228-4673-41EE-BF3B-267FF74DCFD1}"/>
              </a:ext>
            </a:extLst>
          </p:cNvPr>
          <p:cNvSpPr>
            <a:spLocks noGrp="1"/>
          </p:cNvSpPr>
          <p:nvPr>
            <p:ph type="title"/>
          </p:nvPr>
        </p:nvSpPr>
        <p:spPr/>
        <p:txBody>
          <a:bodyPr/>
          <a:lstStyle/>
          <a:p>
            <a:pPr eaLnBrk="1" hangingPunct="1">
              <a:defRPr/>
            </a:pPr>
            <a:r>
              <a:rPr lang="en-US" b="1" noProof="1">
                <a:ln w="22225">
                  <a:solidFill>
                    <a:schemeClr val="accent2"/>
                  </a:solidFill>
                  <a:prstDash val="solid"/>
                </a:ln>
                <a:solidFill>
                  <a:schemeClr val="accent2">
                    <a:lumMod val="40000"/>
                    <a:lumOff val="60000"/>
                  </a:schemeClr>
                </a:solidFill>
              </a:rPr>
              <a:t>Judul yang tiap anggota Tim</a:t>
            </a:r>
          </a:p>
        </p:txBody>
      </p:sp>
      <p:sp>
        <p:nvSpPr>
          <p:cNvPr id="7171" name="Content Placeholder 2">
            <a:extLst>
              <a:ext uri="{FF2B5EF4-FFF2-40B4-BE49-F238E27FC236}">
                <a16:creationId xmlns:a16="http://schemas.microsoft.com/office/drawing/2014/main" id="{64829B80-773D-4483-ABE1-49C0657CFA8E}"/>
              </a:ext>
            </a:extLst>
          </p:cNvPr>
          <p:cNvSpPr>
            <a:spLocks noGrp="1" noChangeArrowheads="1"/>
          </p:cNvSpPr>
          <p:nvPr>
            <p:ph idx="1"/>
          </p:nvPr>
        </p:nvSpPr>
        <p:spPr>
          <a:xfrm>
            <a:off x="609600" y="3217863"/>
            <a:ext cx="11329988" cy="3227387"/>
          </a:xfrm>
        </p:spPr>
        <p:txBody>
          <a:bodyPr/>
          <a:lstStyle/>
          <a:p>
            <a:pPr eaLnBrk="1" hangingPunct="1"/>
            <a:r>
              <a:rPr lang="en-US" altLang="zh-CN" sz="2500" b="1">
                <a:latin typeface="Times New Roman" panose="02020603050405020304" pitchFamily="18" charset="0"/>
              </a:rPr>
              <a:t>Zulkifli			: Sistem Penjualan Bolu Home Made</a:t>
            </a:r>
          </a:p>
          <a:p>
            <a:pPr eaLnBrk="1" hangingPunct="1"/>
            <a:r>
              <a:rPr lang="en-US" altLang="zh-CN" sz="2500" b="1">
                <a:latin typeface="Times New Roman" panose="02020603050405020304" pitchFamily="18" charset="0"/>
                <a:sym typeface="SimSun" panose="02010600030101010101" pitchFamily="2" charset="-122"/>
              </a:rPr>
              <a:t>Fajri Rahmadi		: Online Pastel Food (siap saji)</a:t>
            </a:r>
          </a:p>
          <a:p>
            <a:pPr eaLnBrk="1" hangingPunct="1"/>
            <a:r>
              <a:rPr lang="en-US" altLang="zh-CN" sz="2500" b="1">
                <a:latin typeface="Times New Roman" panose="02020603050405020304" pitchFamily="18" charset="0"/>
                <a:sym typeface="SimSun" panose="02010600030101010101" pitchFamily="2" charset="-122"/>
              </a:rPr>
              <a:t>Yucynthia			: Sistem Order Cemal Cemil</a:t>
            </a:r>
            <a:endParaRPr lang="en-US" altLang="zh-CN" sz="2500" b="1">
              <a:latin typeface="Times New Roman" panose="02020603050405020304" pitchFamily="18" charset="0"/>
            </a:endParaRPr>
          </a:p>
          <a:p>
            <a:pPr eaLnBrk="1" hangingPunct="1"/>
            <a:r>
              <a:rPr lang="en-US" altLang="zh-CN" sz="2500" b="1">
                <a:latin typeface="Times New Roman" panose="02020603050405020304" pitchFamily="18" charset="0"/>
              </a:rPr>
              <a:t>Fahrodi Hiswanda	: Online Emergency Medical Needs</a:t>
            </a:r>
          </a:p>
          <a:p>
            <a:pPr eaLnBrk="1" hangingPunct="1"/>
            <a:r>
              <a:rPr lang="en-US" altLang="zh-CN" sz="2500" b="1">
                <a:latin typeface="Times New Roman" panose="02020603050405020304" pitchFamily="18" charset="0"/>
              </a:rPr>
              <a:t>Teguh Agung Prabowo	: Perancangan aplikasi smart residence</a:t>
            </a:r>
          </a:p>
        </p:txBody>
      </p:sp>
    </p:spTree>
  </p:cSld>
  <p:clrMapOvr>
    <a:masterClrMapping/>
  </p:clrMapOvr>
  <p:transition>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4129-5FA1-43B3-8660-D99922A4E909}"/>
              </a:ext>
            </a:extLst>
          </p:cNvPr>
          <p:cNvSpPr>
            <a:spLocks noGrp="1"/>
          </p:cNvSpPr>
          <p:nvPr>
            <p:ph type="title"/>
          </p:nvPr>
        </p:nvSpPr>
        <p:spPr>
          <a:xfrm>
            <a:off x="866140" y="139065"/>
            <a:ext cx="10750550" cy="1085214"/>
          </a:xfrm>
        </p:spPr>
        <p:txBody>
          <a:bodyPr/>
          <a:lstStyle/>
          <a:p>
            <a:pPr eaLnBrk="1" hangingPunct="1">
              <a:defRPr/>
            </a:pPr>
            <a:r>
              <a:rPr lang="en-US" sz="5000" b="1" noProof="1">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charset="0"/>
                <a:sym typeface="+mn-ea"/>
              </a:rPr>
              <a:t>SMART RESIDENCE</a:t>
            </a:r>
          </a:p>
        </p:txBody>
      </p:sp>
      <p:sp>
        <p:nvSpPr>
          <p:cNvPr id="8195" name="Text Placeholder 4">
            <a:extLst>
              <a:ext uri="{FF2B5EF4-FFF2-40B4-BE49-F238E27FC236}">
                <a16:creationId xmlns:a16="http://schemas.microsoft.com/office/drawing/2014/main" id="{757CBF5F-BE85-4B25-A06D-69CF1C8F39FA}"/>
              </a:ext>
            </a:extLst>
          </p:cNvPr>
          <p:cNvSpPr>
            <a:spLocks noGrp="1"/>
          </p:cNvSpPr>
          <p:nvPr>
            <p:ph type="body" sz="half" idx="2"/>
          </p:nvPr>
        </p:nvSpPr>
        <p:spPr>
          <a:xfrm>
            <a:off x="868363" y="1868488"/>
            <a:ext cx="10455275" cy="3121025"/>
          </a:xfrm>
        </p:spPr>
        <p:txBody>
          <a:bodyPr/>
          <a:lstStyle/>
          <a:p>
            <a:pPr algn="just" eaLnBrk="1" hangingPunct="1"/>
            <a:endParaRPr lang="en-US" altLang="zh-CN" sz="2200" b="1">
              <a:latin typeface="Times New Roman" panose="02020603050405020304" pitchFamily="18" charset="0"/>
            </a:endParaRPr>
          </a:p>
          <a:p>
            <a:pPr algn="just" eaLnBrk="1" hangingPunct="1"/>
            <a:r>
              <a:rPr lang="en-US" altLang="zh-CN" sz="2200" b="1">
                <a:latin typeface="Times New Roman" panose="02020603050405020304" pitchFamily="18" charset="0"/>
                <a:sym typeface="SimSun" panose="02010600030101010101" pitchFamily="2" charset="-122"/>
              </a:rPr>
              <a:t>Smart Residence adalah sebuah terobosan terbaru bagi penghuni KPR atau apartement. Dengan adanya aplikasi ini diharapkan penghuni dan pengelola Cluster atau Apartement dapat lebih mudah dalam melakukan pembayaran iuran maupun tagihan perbulan dalam cluster. Selain itu, pihak pengelola dapat dengan mudah menyalurkan informasi atau broadcast message kepada penghuni cluster secara global maupun per individu.</a:t>
            </a:r>
          </a:p>
          <a:p>
            <a:pPr algn="just" eaLnBrk="1" hangingPunct="1"/>
            <a:endParaRPr lang="en-US" altLang="zh-CN" sz="2200" b="1">
              <a:latin typeface="Times New Roman" panose="02020603050405020304" pitchFamily="18" charset="0"/>
            </a:endParaRP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288A10-0240-4CBD-AEF2-FDE3AF6765BF}"/>
              </a:ext>
            </a:extLst>
          </p:cNvPr>
          <p:cNvSpPr>
            <a:spLocks noGrp="1"/>
          </p:cNvSpPr>
          <p:nvPr>
            <p:ph type="title"/>
          </p:nvPr>
        </p:nvSpPr>
        <p:spPr/>
        <p:txBody>
          <a:bodyPr/>
          <a:lstStyle/>
          <a:p>
            <a:pPr eaLnBrk="1" hangingPunct="1">
              <a:defRPr/>
            </a:pPr>
            <a:r>
              <a:rPr lang="en-US" b="1" noProof="1">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charset="0"/>
                <a:sym typeface="+mn-ea"/>
              </a:rPr>
              <a:t>SMART RESIDENCE</a:t>
            </a:r>
          </a:p>
        </p:txBody>
      </p:sp>
      <p:sp>
        <p:nvSpPr>
          <p:cNvPr id="9219" name="Content Placeholder 5">
            <a:extLst>
              <a:ext uri="{FF2B5EF4-FFF2-40B4-BE49-F238E27FC236}">
                <a16:creationId xmlns:a16="http://schemas.microsoft.com/office/drawing/2014/main" id="{413337CD-D604-455C-BE22-472717B403A7}"/>
              </a:ext>
            </a:extLst>
          </p:cNvPr>
          <p:cNvSpPr>
            <a:spLocks noGrp="1"/>
          </p:cNvSpPr>
          <p:nvPr>
            <p:ph idx="1"/>
          </p:nvPr>
        </p:nvSpPr>
        <p:spPr>
          <a:xfrm>
            <a:off x="609600" y="1411288"/>
            <a:ext cx="10972800" cy="4525962"/>
          </a:xfrm>
        </p:spPr>
        <p:txBody>
          <a:bodyPr/>
          <a:lstStyle/>
          <a:p>
            <a:pPr eaLnBrk="1" hangingPunct="1"/>
            <a:r>
              <a:rPr lang="en-US" altLang="zh-CN" sz="2000" b="1">
                <a:latin typeface="Times New Roman" panose="02020603050405020304" pitchFamily="18" charset="0"/>
              </a:rPr>
              <a:t>LATAR BELAKANG :</a:t>
            </a:r>
          </a:p>
          <a:p>
            <a:pPr eaLnBrk="1" hangingPunct="1">
              <a:buFontTx/>
              <a:buNone/>
            </a:pPr>
            <a:r>
              <a:rPr lang="en-US" altLang="zh-CN" sz="1700">
                <a:latin typeface="Times New Roman" panose="02020603050405020304" pitchFamily="18" charset="0"/>
              </a:rPr>
              <a:t>Semakin banyak nya KPR dan rumah-rumah hunian di kota-kota besar maupun kabupaten, akan lebih sulit dalam pengelolaan cluster dan pembayaran yang harus ditagihkan, dengan adanya smart residence semua bisa terintegrasi dalam satu aplikasi saja</a:t>
            </a:r>
          </a:p>
          <a:p>
            <a:pPr eaLnBrk="1" hangingPunct="1">
              <a:buFontTx/>
              <a:buNone/>
            </a:pPr>
            <a:endParaRPr lang="en-US" altLang="zh-CN" sz="2000">
              <a:latin typeface="Times New Roman" panose="02020603050405020304" pitchFamily="18" charset="0"/>
            </a:endParaRPr>
          </a:p>
          <a:p>
            <a:pPr eaLnBrk="1" hangingPunct="1"/>
            <a:r>
              <a:rPr lang="en-US" altLang="zh-CN" sz="2000" b="1">
                <a:latin typeface="Times New Roman" panose="02020603050405020304" pitchFamily="18" charset="0"/>
              </a:rPr>
              <a:t>LAHIR NYA IDE BISNIS :</a:t>
            </a:r>
          </a:p>
          <a:p>
            <a:pPr eaLnBrk="1" hangingPunct="1">
              <a:buFontTx/>
              <a:buNone/>
            </a:pPr>
            <a:r>
              <a:rPr lang="en-US" altLang="zh-CN" sz="1700">
                <a:latin typeface="Times New Roman" panose="02020603050405020304" pitchFamily="18" charset="0"/>
              </a:rPr>
              <a:t>Pada perumahan biasanya dibentuk sebuah organisasi kecil terdapat pemimpin seperti ketua RT dan pengelola atau developer dari KPR tersebut. Peran Ketua RT dalam mengorganisir kegiatan yang ada di lingkungannya sangat diperlukan, selain itu perannya juga sangat diperlukan untuk mempercepat akses pelayanan dan efektivitas pelaksanaan kegiatan warga nya. Peranan lain dari Ketua RT dalam memberikan pelayanan kepada masyarakatnya yaitu memberikan informasi-informasi yang berhubungan dengan masyarakat yang bersifat umum, mengatur masalah keamanan, dan juga kebersihan di dalam lingkungannya.</a:t>
            </a:r>
          </a:p>
          <a:p>
            <a:pPr eaLnBrk="1" hangingPunct="1">
              <a:buFontTx/>
              <a:buNone/>
            </a:pPr>
            <a:r>
              <a:rPr lang="en-US" altLang="zh-CN" sz="1700">
                <a:latin typeface="Times New Roman" panose="02020603050405020304" pitchFamily="18" charset="0"/>
              </a:rPr>
              <a:t>	Di sisi lain, kewajiban warga dalam perumahan juga mempengaruhi proses bisnis dalam perumahan terssebut, seperti biaya keamanan, biaya kebersihan, biaya parkir jika dalam perumahan ada akses gate untuk masuk kedalam perumahan tersebut, dan lain sebagainya. Dalam ruang lingkup kemasyarakatan, warga juga berhak untuk menyampaikan aspirasi atas segala sesuatu yang terjadi di lingkungan perumahan, akan tetapi dalam implementasinya masyarakat tidak memiliki sarana untuk menyampaikan aspirasi secara lebih detail karena terkendala waktu dan hubungan antar masyarakat.</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9B7035-9003-4100-9D23-71757F7FDC53}"/>
              </a:ext>
            </a:extLst>
          </p:cNvPr>
          <p:cNvSpPr>
            <a:spLocks noGrp="1"/>
          </p:cNvSpPr>
          <p:nvPr>
            <p:ph type="title"/>
          </p:nvPr>
        </p:nvSpPr>
        <p:spPr>
          <a:xfrm>
            <a:off x="609600" y="274638"/>
            <a:ext cx="10972800" cy="1143000"/>
          </a:xfrm>
        </p:spPr>
        <p:txBody>
          <a:bodyPr/>
          <a:lstStyle/>
          <a:p>
            <a:pPr eaLnBrk="1" hangingPunct="1"/>
            <a:r>
              <a:rPr lang="en-US" altLang="en-US" dirty="0"/>
              <a:t>SMART RESIDENCE</a:t>
            </a:r>
          </a:p>
        </p:txBody>
      </p:sp>
      <p:sp>
        <p:nvSpPr>
          <p:cNvPr id="5" name="Content Placeholder 2">
            <a:extLst>
              <a:ext uri="{FF2B5EF4-FFF2-40B4-BE49-F238E27FC236}">
                <a16:creationId xmlns:a16="http://schemas.microsoft.com/office/drawing/2014/main" id="{6244D277-DCF9-4BBE-8B5A-2594B4FB53A2}"/>
              </a:ext>
            </a:extLst>
          </p:cNvPr>
          <p:cNvSpPr>
            <a:spLocks noGrp="1"/>
          </p:cNvSpPr>
          <p:nvPr>
            <p:ph idx="1"/>
          </p:nvPr>
        </p:nvSpPr>
        <p:spPr>
          <a:xfrm>
            <a:off x="609600" y="1600200"/>
            <a:ext cx="10972800" cy="2005885"/>
          </a:xfrm>
        </p:spPr>
        <p:txBody>
          <a:bodyPr/>
          <a:lstStyle/>
          <a:p>
            <a:pPr marL="0" indent="0" eaLnBrk="1" hangingPunct="1">
              <a:buFontTx/>
              <a:buNone/>
              <a:defRPr/>
            </a:pPr>
            <a:r>
              <a:rPr lang="en-US" dirty="0"/>
              <a:t> </a:t>
            </a:r>
            <a:r>
              <a:rPr lang="en-US" sz="2000" dirty="0" err="1"/>
              <a:t>Pesaing</a:t>
            </a:r>
            <a:r>
              <a:rPr lang="en-US" sz="2000" dirty="0"/>
              <a:t> </a:t>
            </a:r>
            <a:r>
              <a:rPr lang="en-US" sz="2000" dirty="0" err="1"/>
              <a:t>bisnis</a:t>
            </a:r>
            <a:r>
              <a:rPr lang="en-US" sz="2000" dirty="0"/>
              <a:t> SMART RESIDENCE :</a:t>
            </a:r>
          </a:p>
          <a:p>
            <a:pPr eaLnBrk="1" hangingPunct="1">
              <a:buFont typeface="Arial" pitchFamily="34" charset="0"/>
              <a:buChar char="•"/>
              <a:defRPr/>
            </a:pPr>
            <a:r>
              <a:rPr lang="en-US" sz="1800" dirty="0" err="1">
                <a:latin typeface="Times New Roman" pitchFamily="18" charset="0"/>
                <a:cs typeface="Times New Roman" pitchFamily="18" charset="0"/>
              </a:rPr>
              <a:t>Secara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struktur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bisnis</a:t>
            </a:r>
            <a:r>
              <a:rPr lang="en-US" sz="1800" dirty="0">
                <a:latin typeface="Times New Roman" pitchFamily="18" charset="0"/>
                <a:cs typeface="Times New Roman" pitchFamily="18" charset="0"/>
              </a:rPr>
              <a:t> smart residence </a:t>
            </a:r>
            <a:r>
              <a:rPr lang="en-US" sz="1800" dirty="0" err="1">
                <a:latin typeface="Times New Roman" pitchFamily="18" charset="0"/>
                <a:cs typeface="Times New Roman" pitchFamily="18" charset="0"/>
              </a:rPr>
              <a:t>ini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mengacu</a:t>
            </a:r>
            <a:r>
              <a:rPr lang="en-US" sz="1800" dirty="0">
                <a:latin typeface="Times New Roman" pitchFamily="18" charset="0"/>
                <a:cs typeface="Times New Roman" pitchFamily="18" charset="0"/>
              </a:rPr>
              <a:t> pada </a:t>
            </a:r>
            <a:r>
              <a:rPr lang="en-US" sz="1800" dirty="0" err="1">
                <a:latin typeface="Times New Roman" pitchFamily="18" charset="0"/>
                <a:cs typeface="Times New Roman" pitchFamily="18" charset="0"/>
              </a:rPr>
              <a:t>rumah</a:t>
            </a:r>
            <a:r>
              <a:rPr lang="en-US" sz="1800" dirty="0">
                <a:latin typeface="Times New Roman" pitchFamily="18" charset="0"/>
                <a:cs typeface="Times New Roman" pitchFamily="18" charset="0"/>
              </a:rPr>
              <a:t> dan appartement juga </a:t>
            </a:r>
            <a:r>
              <a:rPr lang="en-US" sz="1800" dirty="0" err="1">
                <a:latin typeface="Times New Roman" pitchFamily="18" charset="0"/>
                <a:cs typeface="Times New Roman" pitchFamily="18" charset="0"/>
              </a:rPr>
              <a:t>perabot</a:t>
            </a:r>
            <a:r>
              <a:rPr lang="en-US" sz="1800" dirty="0">
                <a:latin typeface="Times New Roman" pitchFamily="18" charset="0"/>
                <a:cs typeface="Times New Roman" pitchFamily="18" charset="0"/>
              </a:rPr>
              <a:t> yang </a:t>
            </a:r>
            <a:r>
              <a:rPr lang="en-US" sz="1800" dirty="0" err="1">
                <a:latin typeface="Times New Roman" pitchFamily="18" charset="0"/>
                <a:cs typeface="Times New Roman" pitchFamily="18" charset="0"/>
              </a:rPr>
              <a:t>semakin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canggih</a:t>
            </a:r>
            <a:r>
              <a:rPr lang="en-US" sz="1800" dirty="0">
                <a:latin typeface="Times New Roman" pitchFamily="18" charset="0"/>
                <a:cs typeface="Times New Roman" pitchFamily="18" charset="0"/>
              </a:rPr>
              <a:t> di era </a:t>
            </a:r>
            <a:r>
              <a:rPr lang="en-US" sz="1800" dirty="0" err="1">
                <a:latin typeface="Times New Roman" pitchFamily="18" charset="0"/>
                <a:cs typeface="Times New Roman" pitchFamily="18" charset="0"/>
              </a:rPr>
              <a:t>digitalisasi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Beberapa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perusahaan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perabot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seperti</a:t>
            </a:r>
            <a:r>
              <a:rPr lang="en-US" sz="1800" dirty="0">
                <a:latin typeface="Times New Roman" pitchFamily="18" charset="0"/>
                <a:cs typeface="Times New Roman" pitchFamily="18" charset="0"/>
              </a:rPr>
              <a:t> IKEA </a:t>
            </a:r>
            <a:r>
              <a:rPr lang="en-US" sz="1800" dirty="0" err="1">
                <a:latin typeface="Times New Roman" pitchFamily="18" charset="0"/>
                <a:cs typeface="Times New Roman" pitchFamily="18" charset="0"/>
              </a:rPr>
              <a:t>sudah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mulai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merambah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bisnis</a:t>
            </a:r>
            <a:r>
              <a:rPr lang="en-US" sz="1800" dirty="0">
                <a:latin typeface="Times New Roman" pitchFamily="18" charset="0"/>
                <a:cs typeface="Times New Roman" pitchFamily="18" charset="0"/>
              </a:rPr>
              <a:t> smart home </a:t>
            </a:r>
            <a:r>
              <a:rPr lang="en-US" sz="1800" dirty="0" err="1">
                <a:latin typeface="Times New Roman" pitchFamily="18" charset="0"/>
                <a:cs typeface="Times New Roman" pitchFamily="18" charset="0"/>
              </a:rPr>
              <a:t>atau</a:t>
            </a:r>
            <a:r>
              <a:rPr lang="en-US" sz="1800" dirty="0">
                <a:latin typeface="Times New Roman" pitchFamily="18" charset="0"/>
                <a:cs typeface="Times New Roman" pitchFamily="18" charset="0"/>
              </a:rPr>
              <a:t> smart residence. </a:t>
            </a:r>
            <a:r>
              <a:rPr lang="en-US" sz="1800" dirty="0" err="1">
                <a:latin typeface="Times New Roman" pitchFamily="18" charset="0"/>
                <a:cs typeface="Times New Roman" pitchFamily="18" charset="0"/>
              </a:rPr>
              <a:t>Berikut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beberapa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pesaing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bisnis</a:t>
            </a:r>
            <a:r>
              <a:rPr lang="en-US" sz="1800" dirty="0">
                <a:latin typeface="Times New Roman" pitchFamily="18" charset="0"/>
                <a:cs typeface="Times New Roman" pitchFamily="18" charset="0"/>
              </a:rPr>
              <a:t> smart home: </a:t>
            </a:r>
          </a:p>
        </p:txBody>
      </p:sp>
      <p:pic>
        <p:nvPicPr>
          <p:cNvPr id="24578" name="Picture 2">
            <a:extLst>
              <a:ext uri="{FF2B5EF4-FFF2-40B4-BE49-F238E27FC236}">
                <a16:creationId xmlns:a16="http://schemas.microsoft.com/office/drawing/2014/main" id="{517F2B0D-AB82-420A-AB48-E905A9EA9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715" y="3788647"/>
            <a:ext cx="3103808" cy="1241524"/>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descr="Jual HOT - BARDI Smart PLUG WiFi Wireless Colokan - IoT Smart Home di Lapak  bontamall23 | Bukalapak">
            <a:extLst>
              <a:ext uri="{FF2B5EF4-FFF2-40B4-BE49-F238E27FC236}">
                <a16:creationId xmlns:a16="http://schemas.microsoft.com/office/drawing/2014/main" id="{B00B0530-989B-4967-926D-F39E67EEF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730" y="3409144"/>
            <a:ext cx="1848655" cy="1848655"/>
          </a:xfrm>
          <a:prstGeom prst="rect">
            <a:avLst/>
          </a:prstGeom>
          <a:noFill/>
          <a:extLst>
            <a:ext uri="{909E8E84-426E-40DD-AFC4-6F175D3DCCD1}">
              <a14:hiddenFill xmlns:a14="http://schemas.microsoft.com/office/drawing/2010/main">
                <a:solidFill>
                  <a:srgbClr val="FFFFFF"/>
                </a:solidFill>
              </a14:hiddenFill>
            </a:ext>
          </a:extLst>
        </p:spPr>
      </p:pic>
      <p:pic>
        <p:nvPicPr>
          <p:cNvPr id="24582" name="Picture 6">
            <a:extLst>
              <a:ext uri="{FF2B5EF4-FFF2-40B4-BE49-F238E27FC236}">
                <a16:creationId xmlns:a16="http://schemas.microsoft.com/office/drawing/2014/main" id="{28A5EF98-9BAE-4867-8F31-04360E2457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3333" y="3409145"/>
            <a:ext cx="1848655" cy="1848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77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36C84EE-A9A9-44CB-8421-72BC2C62BFD6}"/>
              </a:ext>
            </a:extLst>
          </p:cNvPr>
          <p:cNvSpPr>
            <a:spLocks noGrp="1"/>
          </p:cNvSpPr>
          <p:nvPr>
            <p:ph type="title"/>
          </p:nvPr>
        </p:nvSpPr>
        <p:spPr/>
        <p:txBody>
          <a:bodyPr/>
          <a:lstStyle/>
          <a:p>
            <a:pPr eaLnBrk="1" hangingPunct="1"/>
            <a:r>
              <a:rPr lang="en-US" altLang="en-US"/>
              <a:t>SMART RESIDENCE</a:t>
            </a:r>
          </a:p>
        </p:txBody>
      </p:sp>
      <p:sp>
        <p:nvSpPr>
          <p:cNvPr id="3" name="Content Placeholder 2">
            <a:extLst>
              <a:ext uri="{FF2B5EF4-FFF2-40B4-BE49-F238E27FC236}">
                <a16:creationId xmlns:a16="http://schemas.microsoft.com/office/drawing/2014/main" id="{91C6E2C1-2D20-4EC6-ABD9-75185C190B85}"/>
              </a:ext>
            </a:extLst>
          </p:cNvPr>
          <p:cNvSpPr>
            <a:spLocks noGrp="1"/>
          </p:cNvSpPr>
          <p:nvPr>
            <p:ph idx="1"/>
          </p:nvPr>
        </p:nvSpPr>
        <p:spPr>
          <a:xfrm>
            <a:off x="609600" y="1600200"/>
            <a:ext cx="10972800" cy="4919663"/>
          </a:xfrm>
        </p:spPr>
        <p:txBody>
          <a:bodyPr/>
          <a:lstStyle/>
          <a:p>
            <a:pPr marL="0" indent="0" eaLnBrk="1" hangingPunct="1">
              <a:buFontTx/>
              <a:buNone/>
              <a:defRPr/>
            </a:pPr>
            <a:r>
              <a:rPr lang="en-US" sz="2000" b="1" dirty="0"/>
              <a:t>NILAI TAMBAH :</a:t>
            </a:r>
          </a:p>
          <a:p>
            <a:pPr marL="0" indent="0" eaLnBrk="1" hangingPunct="1">
              <a:buFontTx/>
              <a:buNone/>
              <a:defRPr/>
            </a:pPr>
            <a:endParaRPr lang="en-US" sz="2000" b="1" dirty="0"/>
          </a:p>
          <a:p>
            <a:pPr eaLnBrk="1" hangingPunct="1">
              <a:defRPr/>
            </a:pPr>
            <a:r>
              <a:rPr lang="en-US" sz="1800" dirty="0" err="1">
                <a:latin typeface="Times New Roman" pitchFamily="18" charset="0"/>
                <a:cs typeface="Times New Roman" pitchFamily="18" charset="0"/>
              </a:rPr>
              <a:t>Dalam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aplikasi</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smart residence </a:t>
            </a:r>
            <a:r>
              <a:rPr lang="en-US" sz="1800" dirty="0" err="1">
                <a:latin typeface="Times New Roman" pitchFamily="18" charset="0"/>
                <a:cs typeface="Times New Roman" pitchFamily="18" charset="0"/>
              </a:rPr>
              <a:t>ini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diharapkan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warga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atau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penghuni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dapat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menyampaikan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aspirasi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atas</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segala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sesuatu</a:t>
            </a:r>
            <a:r>
              <a:rPr lang="en-US" sz="1800" dirty="0">
                <a:latin typeface="Times New Roman" pitchFamily="18" charset="0"/>
                <a:cs typeface="Times New Roman" pitchFamily="18" charset="0"/>
              </a:rPr>
              <a:t> yang </a:t>
            </a:r>
            <a:r>
              <a:rPr lang="en-US" sz="1800" dirty="0" err="1">
                <a:latin typeface="Times New Roman" pitchFamily="18" charset="0"/>
                <a:cs typeface="Times New Roman" pitchFamily="18" charset="0"/>
              </a:rPr>
              <a:t>terjadi</a:t>
            </a:r>
            <a:r>
              <a:rPr lang="en-US" sz="1800" dirty="0">
                <a:latin typeface="Times New Roman" pitchFamily="18" charset="0"/>
                <a:cs typeface="Times New Roman" pitchFamily="18" charset="0"/>
              </a:rPr>
              <a:t> di </a:t>
            </a:r>
            <a:r>
              <a:rPr lang="en-US" sz="1800" dirty="0" err="1">
                <a:latin typeface="Times New Roman" pitchFamily="18" charset="0"/>
                <a:cs typeface="Times New Roman" pitchFamily="18" charset="0"/>
              </a:rPr>
              <a:t>lingkungan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perumahan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atau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apartement</a:t>
            </a:r>
            <a:r>
              <a:rPr lang="en-US" sz="1800" dirty="0">
                <a:latin typeface="Times New Roman" pitchFamily="18" charset="0"/>
                <a:cs typeface="Times New Roman" pitchFamily="18" charset="0"/>
              </a:rPr>
              <a:t>.</a:t>
            </a:r>
          </a:p>
          <a:p>
            <a:pPr eaLnBrk="1" hangingPunct="1">
              <a:defRPr/>
            </a:pPr>
            <a:r>
              <a:rPr lang="en-US" sz="1800" dirty="0" err="1">
                <a:latin typeface="Times New Roman" pitchFamily="18" charset="0"/>
                <a:cs typeface="Times New Roman" pitchFamily="18" charset="0"/>
              </a:rPr>
              <a:t>Dalam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aplikasi</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smart residence </a:t>
            </a:r>
            <a:r>
              <a:rPr lang="en-US" sz="1800" dirty="0" err="1">
                <a:latin typeface="Times New Roman" pitchFamily="18" charset="0"/>
                <a:cs typeface="Times New Roman" pitchFamily="18" charset="0"/>
              </a:rPr>
              <a:t>ini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terdapat</a:t>
            </a:r>
            <a:r>
              <a:rPr lang="en-US" sz="1800" dirty="0">
                <a:latin typeface="Times New Roman" pitchFamily="18" charset="0"/>
                <a:cs typeface="Times New Roman" pitchFamily="18" charset="0"/>
              </a:rPr>
              <a:t> </a:t>
            </a:r>
            <a:r>
              <a:rPr lang="en-US" sz="1800" b="1" i="1" dirty="0" err="1">
                <a:latin typeface="Times New Roman" pitchFamily="18" charset="0"/>
                <a:cs typeface="Times New Roman" pitchFamily="18" charset="0"/>
              </a:rPr>
              <a:t>nilai</a:t>
            </a:r>
            <a:r>
              <a:rPr lang="en-US" sz="1800" b="1" i="1" dirty="0">
                <a:latin typeface="Times New Roman" pitchFamily="18" charset="0"/>
                <a:cs typeface="Times New Roman" pitchFamily="18" charset="0"/>
              </a:rPr>
              <a:t> </a:t>
            </a:r>
            <a:r>
              <a:rPr lang="en-US" sz="1800" b="1" i="1" dirty="0" err="1">
                <a:latin typeface="Times New Roman" pitchFamily="18" charset="0"/>
                <a:cs typeface="Times New Roman" pitchFamily="18" charset="0"/>
              </a:rPr>
              <a:t>tambah</a:t>
            </a:r>
            <a:r>
              <a:rPr lang="en-US" sz="1800" b="1" i="1" dirty="0">
                <a:latin typeface="Times New Roman" pitchFamily="18" charset="0"/>
                <a:cs typeface="Times New Roman" pitchFamily="18" charset="0"/>
              </a:rPr>
              <a:t>, </a:t>
            </a:r>
            <a:r>
              <a:rPr lang="en-US" sz="1800" dirty="0" err="1">
                <a:latin typeface="Times New Roman" pitchFamily="18" charset="0"/>
                <a:cs typeface="Times New Roman" pitchFamily="18" charset="0"/>
              </a:rPr>
              <a:t>dimana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setiap</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awal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bulan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akan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dibuatkan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undian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bagi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mereka</a:t>
            </a:r>
            <a:r>
              <a:rPr lang="en-US" sz="1800" dirty="0">
                <a:latin typeface="Times New Roman" pitchFamily="18" charset="0"/>
                <a:cs typeface="Times New Roman" pitchFamily="18" charset="0"/>
              </a:rPr>
              <a:t> yang </a:t>
            </a:r>
            <a:r>
              <a:rPr lang="en-US" sz="1800" dirty="0" err="1">
                <a:latin typeface="Times New Roman" pitchFamily="18" charset="0"/>
                <a:cs typeface="Times New Roman" pitchFamily="18" charset="0"/>
              </a:rPr>
              <a:t>tidak</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telat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pembayaran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iuran</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tagihan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ontime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perbulan-Nya</a:t>
            </a:r>
            <a:r>
              <a:rPr lang="en-US" sz="1800" dirty="0">
                <a:latin typeface="Times New Roman" pitchFamily="18" charset="0"/>
                <a:cs typeface="Times New Roman" pitchFamily="18" charset="0"/>
              </a:rPr>
              <a:t>.</a:t>
            </a:r>
          </a:p>
          <a:p>
            <a:pPr marL="0" indent="0" eaLnBrk="1" hangingPunct="1">
              <a:buFontTx/>
              <a:buNone/>
              <a:defRPr/>
            </a:pPr>
            <a:r>
              <a:rPr lang="en-US" sz="1800" b="1" dirty="0">
                <a:latin typeface="Times New Roman" pitchFamily="18" charset="0"/>
                <a:cs typeface="Times New Roman" pitchFamily="18" charset="0"/>
              </a:rPr>
              <a:t>SEPERTI :</a:t>
            </a:r>
            <a:r>
              <a:rPr lang="en-US" sz="1800" dirty="0">
                <a:latin typeface="Times New Roman" pitchFamily="18" charset="0"/>
                <a:cs typeface="Times New Roman" pitchFamily="18" charset="0"/>
              </a:rPr>
              <a:t> </a:t>
            </a:r>
          </a:p>
          <a:p>
            <a:pPr eaLnBrk="1" hangingPunct="1">
              <a:buFont typeface="Wingdings" pitchFamily="2" charset="2"/>
              <a:buChar char="Ø"/>
              <a:defRPr/>
            </a:pPr>
            <a:r>
              <a:rPr lang="en-US" sz="1800" dirty="0" err="1">
                <a:latin typeface="Times New Roman" pitchFamily="18" charset="0"/>
                <a:cs typeface="Times New Roman" pitchFamily="18" charset="0"/>
              </a:rPr>
              <a:t>Peng-Gratisan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biaya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kebersihan</a:t>
            </a:r>
            <a:r>
              <a:rPr lang="en-US" sz="1800" dirty="0">
                <a:latin typeface="Times New Roman" pitchFamily="18" charset="0"/>
                <a:cs typeface="Times New Roman" pitchFamily="18" charset="0"/>
              </a:rPr>
              <a:t> 1 </a:t>
            </a:r>
            <a:r>
              <a:rPr lang="en-US" sz="1800" dirty="0" err="1">
                <a:latin typeface="Times New Roman" pitchFamily="18" charset="0"/>
                <a:cs typeface="Times New Roman" pitchFamily="18" charset="0"/>
              </a:rPr>
              <a:t>bulan</a:t>
            </a:r>
            <a:r>
              <a:rPr lang="en-US" sz="1800" dirty="0">
                <a:latin typeface="Times New Roman" pitchFamily="18" charset="0"/>
                <a:cs typeface="Times New Roman" pitchFamily="18" charset="0"/>
              </a:rPr>
              <a:t>.</a:t>
            </a:r>
          </a:p>
          <a:p>
            <a:pPr eaLnBrk="1" hangingPunct="1">
              <a:buFont typeface="Wingdings" pitchFamily="2" charset="2"/>
              <a:buChar char="Ø"/>
              <a:defRPr/>
            </a:pPr>
            <a:r>
              <a:rPr lang="en-US" sz="1800" dirty="0" err="1">
                <a:latin typeface="Times New Roman" pitchFamily="18" charset="0"/>
                <a:cs typeface="Times New Roman" pitchFamily="18" charset="0"/>
              </a:rPr>
              <a:t>Hadiah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berupa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dekorasi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rumah</a:t>
            </a:r>
            <a:r>
              <a:rPr lang="en-US" sz="1800" dirty="0">
                <a:latin typeface="Times New Roman" pitchFamily="18" charset="0"/>
                <a:cs typeface="Times New Roman" pitchFamily="18" charset="0"/>
              </a:rPr>
              <a:t>.</a:t>
            </a:r>
          </a:p>
          <a:p>
            <a:pPr eaLnBrk="1" hangingPunct="1">
              <a:buFont typeface="Wingdings" pitchFamily="2" charset="2"/>
              <a:buChar char="Ø"/>
              <a:defRPr/>
            </a:pPr>
            <a:r>
              <a:rPr lang="en-US" sz="1800" dirty="0" err="1">
                <a:latin typeface="Times New Roman" pitchFamily="18" charset="0"/>
                <a:cs typeface="Times New Roman" pitchFamily="18" charset="0"/>
              </a:rPr>
              <a:t>Pulsa</a:t>
            </a:r>
            <a:r>
              <a:rPr lang="en-US" sz="1800" dirty="0">
                <a:latin typeface="Times New Roman" pitchFamily="18" charset="0"/>
                <a:cs typeface="Times New Roman" pitchFamily="18" charset="0"/>
              </a:rPr>
              <a:t> 100 </a:t>
            </a:r>
            <a:r>
              <a:rPr lang="en-US" sz="1800" dirty="0" err="1">
                <a:latin typeface="Times New Roman" pitchFamily="18" charset="0"/>
                <a:cs typeface="Times New Roman" pitchFamily="18" charset="0"/>
              </a:rPr>
              <a:t>ribu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dll</a:t>
            </a:r>
            <a:r>
              <a:rPr lang="en-US" sz="1800" dirty="0">
                <a:latin typeface="Times New Roman" pitchFamily="18" charset="0"/>
                <a:cs typeface="Times New Roman" pitchFamily="18" charset="0"/>
              </a:rPr>
              <a:t>.</a:t>
            </a:r>
          </a:p>
          <a:p>
            <a:pPr marL="0" indent="0" eaLnBrk="1" hangingPunct="1">
              <a:buFontTx/>
              <a:buNone/>
              <a:defRPr/>
            </a:pPr>
            <a:endParaRPr lang="en-US" sz="1800" dirty="0">
              <a:latin typeface="Times New Roman" pitchFamily="18" charset="0"/>
              <a:cs typeface="Times New Roman" pitchFamily="18" charset="0"/>
            </a:endParaRPr>
          </a:p>
          <a:p>
            <a:pPr eaLnBrk="1" hangingPunct="1">
              <a:defRPr/>
            </a:pPr>
            <a:r>
              <a:rPr lang="en-US" sz="1800" dirty="0" err="1">
                <a:latin typeface="Times New Roman" pitchFamily="18" charset="0"/>
                <a:cs typeface="Times New Roman" pitchFamily="18" charset="0"/>
              </a:rPr>
              <a:t>Aplikasi</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Smart residence </a:t>
            </a:r>
            <a:r>
              <a:rPr lang="en-US" sz="1800" dirty="0" err="1">
                <a:latin typeface="Times New Roman" pitchFamily="18" charset="0"/>
                <a:cs typeface="Times New Roman" pitchFamily="18" charset="0"/>
              </a:rPr>
              <a:t>diharapkan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dapat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membantu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menyederhanakan</a:t>
            </a:r>
            <a:r>
              <a:rPr lang="en-US" sz="1800" dirty="0">
                <a:latin typeface="Times New Roman" pitchFamily="18" charset="0"/>
                <a:cs typeface="Times New Roman" pitchFamily="18" charset="0"/>
              </a:rPr>
              <a:t> proses </a:t>
            </a:r>
            <a:r>
              <a:rPr lang="en-US" sz="1800" dirty="0" err="1">
                <a:latin typeface="Times New Roman" pitchFamily="18" charset="0"/>
                <a:cs typeface="Times New Roman" pitchFamily="18" charset="0"/>
              </a:rPr>
              <a:t>bisnis</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didalam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sebuah</a:t>
            </a:r>
            <a:r>
              <a:rPr lang="en-US" sz="1800" dirty="0">
                <a:latin typeface="Times New Roman" pitchFamily="18" charset="0"/>
                <a:cs typeface="Times New Roman" pitchFamily="18" charset="0"/>
              </a:rPr>
              <a:t> cluster </a:t>
            </a:r>
            <a:r>
              <a:rPr lang="en-US" sz="1800" dirty="0" err="1">
                <a:latin typeface="Times New Roman" pitchFamily="18" charset="0"/>
                <a:cs typeface="Times New Roman" pitchFamily="18" charset="0"/>
              </a:rPr>
              <a:t>perumahan</a:t>
            </a:r>
            <a:r>
              <a:rPr lang="en-US" sz="1800" dirty="0">
                <a:latin typeface="Times New Roman" pitchFamily="18" charset="0"/>
                <a:cs typeface="Times New Roman" pitchFamily="18" charset="0"/>
              </a:rPr>
              <a:t>. Dan,</a:t>
            </a:r>
          </a:p>
          <a:p>
            <a:pPr eaLnBrk="1" hangingPunct="1">
              <a:defRPr/>
            </a:pPr>
            <a:r>
              <a:rPr lang="en-US" sz="1800" dirty="0" err="1">
                <a:latin typeface="Times New Roman" pitchFamily="18" charset="0"/>
                <a:cs typeface="Times New Roman" pitchFamily="18" charset="0"/>
              </a:rPr>
              <a:t>Lebih</a:t>
            </a:r>
            <a:r>
              <a:rPr lang="en-US" sz="1800" dirty="0">
                <a:latin typeface="Times New Roman" pitchFamily="18" charset="0"/>
                <a:cs typeface="Times New Roman" pitchFamily="18" charset="0"/>
              </a:rPr>
              <a:t> simple </a:t>
            </a:r>
            <a:r>
              <a:rPr lang="en-US" sz="1800" dirty="0" err="1">
                <a:latin typeface="Times New Roman" pitchFamily="18" charset="0"/>
                <a:cs typeface="Times New Roman" pitchFamily="18" charset="0"/>
              </a:rPr>
              <a:t>dalam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melakukan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pembayaran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iuran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maupun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tagihan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perbulan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karena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berbentuk</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aplikasi,dapat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dilakukan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dimana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saja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tanpa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harus</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Atm</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Indomaret</a:t>
            </a:r>
            <a:r>
              <a:rPr lang="en-US" sz="1800" dirty="0">
                <a:latin typeface="Times New Roman" pitchFamily="18" charset="0"/>
                <a:cs typeface="Times New Roman"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DD1760-7099-4DF1-AA91-7071CEAC8C38}"/>
              </a:ext>
            </a:extLst>
          </p:cNvPr>
          <p:cNvSpPr>
            <a:spLocks noGrp="1"/>
          </p:cNvSpPr>
          <p:nvPr>
            <p:ph type="title"/>
          </p:nvPr>
        </p:nvSpPr>
        <p:spPr>
          <a:xfrm>
            <a:off x="609600" y="274638"/>
            <a:ext cx="10972800" cy="1143000"/>
          </a:xfrm>
        </p:spPr>
        <p:txBody>
          <a:bodyPr/>
          <a:lstStyle/>
          <a:p>
            <a:pPr eaLnBrk="1" hangingPunct="1"/>
            <a:r>
              <a:rPr lang="en-US" altLang="en-US" dirty="0"/>
              <a:t>SMART RESIDENCE</a:t>
            </a:r>
          </a:p>
        </p:txBody>
      </p:sp>
      <p:sp>
        <p:nvSpPr>
          <p:cNvPr id="5" name="Content Placeholder 2">
            <a:extLst>
              <a:ext uri="{FF2B5EF4-FFF2-40B4-BE49-F238E27FC236}">
                <a16:creationId xmlns:a16="http://schemas.microsoft.com/office/drawing/2014/main" id="{165451A4-D951-4FE2-9636-051107DA5A1D}"/>
              </a:ext>
            </a:extLst>
          </p:cNvPr>
          <p:cNvSpPr>
            <a:spLocks noGrp="1"/>
          </p:cNvSpPr>
          <p:nvPr>
            <p:ph idx="1"/>
          </p:nvPr>
        </p:nvSpPr>
        <p:spPr>
          <a:xfrm>
            <a:off x="609600" y="1600200"/>
            <a:ext cx="10972800" cy="4525963"/>
          </a:xfrm>
        </p:spPr>
        <p:txBody>
          <a:bodyPr/>
          <a:lstStyle/>
          <a:p>
            <a:pPr marL="0" indent="0" eaLnBrk="1" hangingPunct="1">
              <a:buFontTx/>
              <a:buNone/>
              <a:defRPr/>
            </a:pPr>
            <a:r>
              <a:rPr lang="en-US" dirty="0"/>
              <a:t> </a:t>
            </a:r>
            <a:r>
              <a:rPr lang="en-US" sz="2000" dirty="0"/>
              <a:t>UKURAN PASAR :</a:t>
            </a:r>
          </a:p>
          <a:p>
            <a:pPr eaLnBrk="1" hangingPunct="1">
              <a:buFont typeface="Arial" pitchFamily="34" charset="0"/>
              <a:buChar char="•"/>
              <a:defRPr/>
            </a:pPr>
            <a:r>
              <a:rPr lang="en-US" sz="1800" dirty="0" err="1">
                <a:latin typeface="Times New Roman" pitchFamily="18" charset="0"/>
                <a:cs typeface="Times New Roman" pitchFamily="18" charset="0"/>
              </a:rPr>
              <a:t>Ukuran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pasar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adalah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seberapa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besar</a:t>
            </a:r>
            <a:r>
              <a:rPr lang="en-US" sz="1800" dirty="0">
                <a:latin typeface="Times New Roman" pitchFamily="18" charset="0"/>
                <a:cs typeface="Times New Roman" pitchFamily="18" charset="0"/>
              </a:rPr>
              <a:t> total </a:t>
            </a:r>
            <a:r>
              <a:rPr lang="en-US" sz="1800" dirty="0" err="1">
                <a:latin typeface="Times New Roman" pitchFamily="18" charset="0"/>
                <a:cs typeface="Times New Roman" pitchFamily="18" charset="0"/>
              </a:rPr>
              <a:t>penjualan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semua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produsen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dalam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pasar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Atau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permintaan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pasar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dapat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merujuk</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pada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ukuran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saat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ini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atau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ukuran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potensial</a:t>
            </a:r>
            <a:r>
              <a:rPr lang="en-US" sz="1800" dirty="0">
                <a:latin typeface="Times New Roman" pitchFamily="18" charset="0"/>
                <a:cs typeface="Times New Roman" pitchFamily="18" charset="0"/>
              </a:rPr>
              <a:t>.</a:t>
            </a:r>
          </a:p>
          <a:p>
            <a:pPr marL="0" indent="0" eaLnBrk="1" hangingPunct="1">
              <a:buFontTx/>
              <a:buNone/>
              <a:defRPr/>
            </a:pPr>
            <a:endParaRPr lang="en-US" sz="1800" dirty="0">
              <a:latin typeface="Times New Roman" pitchFamily="18" charset="0"/>
              <a:cs typeface="Times New Roman" pitchFamily="18" charset="0"/>
            </a:endParaRPr>
          </a:p>
          <a:p>
            <a:pPr marL="0" indent="0" eaLnBrk="1" hangingPunct="1">
              <a:buFontTx/>
              <a:buNone/>
              <a:defRPr/>
            </a:pPr>
            <a:r>
              <a:rPr lang="en-US" sz="1800" b="1" dirty="0">
                <a:latin typeface="Times New Roman" pitchFamily="18" charset="0"/>
                <a:cs typeface="Times New Roman" pitchFamily="18" charset="0"/>
              </a:rPr>
              <a:t>Target </a:t>
            </a:r>
            <a:r>
              <a:rPr lang="en-US" sz="1800" b="1" dirty="0" err="1">
                <a:latin typeface="Times New Roman" pitchFamily="18" charset="0"/>
                <a:cs typeface="Times New Roman" pitchFamily="18" charset="0"/>
              </a:rPr>
              <a:t>pasar</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adalah</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sekelompok</a:t>
            </a:r>
            <a:r>
              <a:rPr lang="en-US" sz="1800" b="1" dirty="0">
                <a:latin typeface="Times New Roman" pitchFamily="18" charset="0"/>
                <a:cs typeface="Times New Roman" pitchFamily="18" charset="0"/>
              </a:rPr>
              <a:t> orang yang </a:t>
            </a:r>
            <a:r>
              <a:rPr lang="en-US" sz="1800" b="1" dirty="0" err="1">
                <a:latin typeface="Times New Roman" pitchFamily="18" charset="0"/>
                <a:cs typeface="Times New Roman" pitchFamily="18" charset="0"/>
              </a:rPr>
              <a:t>menjadi</a:t>
            </a:r>
            <a:r>
              <a:rPr lang="en-US" sz="1800" b="1" dirty="0">
                <a:latin typeface="Times New Roman" pitchFamily="18" charset="0"/>
                <a:cs typeface="Times New Roman" pitchFamily="18" charset="0"/>
              </a:rPr>
              <a:t> target </a:t>
            </a:r>
            <a:r>
              <a:rPr lang="en-US" sz="1800" b="1" dirty="0" err="1">
                <a:latin typeface="Times New Roman" pitchFamily="18" charset="0"/>
                <a:cs typeface="Times New Roman" pitchFamily="18" charset="0"/>
              </a:rPr>
              <a:t>penjualan</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produk</a:t>
            </a:r>
            <a:r>
              <a:rPr lang="en-US" sz="1800" b="1" dirty="0">
                <a:latin typeface="Times New Roman" pitchFamily="18" charset="0"/>
                <a:cs typeface="Times New Roman" pitchFamily="18" charset="0"/>
              </a:rPr>
              <a:t>.</a:t>
            </a:r>
          </a:p>
          <a:p>
            <a:pPr eaLnBrk="1" hangingPunct="1">
              <a:defRPr/>
            </a:pPr>
            <a:r>
              <a:rPr lang="en-US" sz="1800" dirty="0" err="1">
                <a:latin typeface="Times New Roman" pitchFamily="18" charset="0"/>
                <a:cs typeface="Times New Roman" pitchFamily="18" charset="0"/>
              </a:rPr>
              <a:t>Dalam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aplikasi</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smart residence </a:t>
            </a:r>
            <a:r>
              <a:rPr lang="en-US" sz="1800" dirty="0" err="1">
                <a:latin typeface="Times New Roman" pitchFamily="18" charset="0"/>
                <a:cs typeface="Times New Roman" pitchFamily="18" charset="0"/>
              </a:rPr>
              <a:t>memiliki</a:t>
            </a:r>
            <a:r>
              <a:rPr lang="en-US" sz="1800" dirty="0">
                <a:latin typeface="Times New Roman" pitchFamily="18" charset="0"/>
                <a:cs typeface="Times New Roman" pitchFamily="18" charset="0"/>
              </a:rPr>
              <a:t> target market </a:t>
            </a:r>
            <a:r>
              <a:rPr lang="en-US" sz="1800" dirty="0" err="1">
                <a:latin typeface="Times New Roman" pitchFamily="18" charset="0"/>
                <a:cs typeface="Times New Roman" pitchFamily="18" charset="0"/>
              </a:rPr>
              <a:t>dalam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produknya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seperti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Perumahan</a:t>
            </a:r>
            <a:r>
              <a:rPr lang="en-US" sz="1800" dirty="0">
                <a:latin typeface="Times New Roman" pitchFamily="18" charset="0"/>
                <a:cs typeface="Times New Roman" pitchFamily="18" charset="0"/>
              </a:rPr>
              <a:t> Cluster </a:t>
            </a:r>
            <a:r>
              <a:rPr lang="en-US" sz="1800" dirty="0" err="1">
                <a:latin typeface="Times New Roman" pitchFamily="18" charset="0"/>
                <a:cs typeface="Times New Roman" pitchFamily="18" charset="0"/>
              </a:rPr>
              <a:t>dan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Apartement</a:t>
            </a:r>
            <a:r>
              <a:rPr lang="en-US" sz="1800" dirty="0">
                <a:latin typeface="Times New Roman" pitchFamily="18" charset="0"/>
                <a:cs typeface="Times New Roman" pitchFamily="18" charset="0"/>
              </a:rPr>
              <a:t>.</a:t>
            </a:r>
          </a:p>
          <a:p>
            <a:pPr eaLnBrk="1" hangingPunct="1">
              <a:defRPr/>
            </a:pPr>
            <a:endParaRPr lang="en-US" sz="1800" dirty="0">
              <a:latin typeface="Times New Roman" pitchFamily="18" charset="0"/>
              <a:cs typeface="Times New Roman" pitchFamily="18" charset="0"/>
            </a:endParaRPr>
          </a:p>
          <a:p>
            <a:pPr eaLnBrk="1" hangingPunct="1">
              <a:defRPr/>
            </a:pPr>
            <a:r>
              <a:rPr lang="en-US" sz="1800" dirty="0" err="1">
                <a:latin typeface="Times New Roman" pitchFamily="18" charset="0"/>
                <a:cs typeface="Times New Roman" pitchFamily="18" charset="0"/>
              </a:rPr>
              <a:t>Besar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potensi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nya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dalam</a:t>
            </a:r>
            <a:r>
              <a:rPr lang="en-US" sz="1800" dirty="0">
                <a:latin typeface="Times New Roman" pitchFamily="18" charset="0"/>
                <a:cs typeface="Times New Roman" pitchFamily="18" charset="0"/>
              </a:rPr>
              <a:t> target market 60% , </a:t>
            </a:r>
            <a:r>
              <a:rPr lang="en-US" sz="1800" dirty="0" err="1">
                <a:latin typeface="Times New Roman" pitchFamily="18" charset="0"/>
                <a:cs typeface="Times New Roman" pitchFamily="18" charset="0"/>
              </a:rPr>
              <a:t>karena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produk</a:t>
            </a:r>
            <a:r>
              <a:rPr lang="en-US" sz="1800" dirty="0">
                <a:latin typeface="Times New Roman" pitchFamily="18" charset="0"/>
                <a:cs typeface="Times New Roman" pitchFamily="18" charset="0"/>
              </a:rPr>
              <a:t> yang </a:t>
            </a:r>
            <a:r>
              <a:rPr lang="en-US" sz="1800" dirty="0" err="1">
                <a:latin typeface="Times New Roman" pitchFamily="18" charset="0"/>
                <a:cs typeface="Times New Roman" pitchFamily="18" charset="0"/>
              </a:rPr>
              <a:t>dibuat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berbasis</a:t>
            </a:r>
            <a:r>
              <a:rPr lang="en-US" sz="1800" dirty="0">
                <a:latin typeface="Times New Roman" pitchFamily="18" charset="0"/>
                <a:cs typeface="Times New Roman" pitchFamily="18" charset="0"/>
              </a:rPr>
              <a:t> Digital </a:t>
            </a:r>
            <a:r>
              <a:rPr lang="en-US" sz="1800" dirty="0" err="1">
                <a:latin typeface="Times New Roman" pitchFamily="18" charset="0"/>
                <a:cs typeface="Times New Roman" pitchFamily="18" charset="0"/>
              </a:rPr>
              <a:t>dan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cara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penggunaan-nya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sangat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mudah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dan</a:t>
            </a:r>
            <a:r>
              <a:rPr lang="en-US" sz="1800" dirty="0">
                <a:latin typeface="Times New Roman" pitchFamily="18" charset="0"/>
                <a:cs typeface="Times New Roman" pitchFamily="18" charset="0"/>
              </a:rPr>
              <a:t> simple.</a:t>
            </a:r>
          </a:p>
          <a:p>
            <a:pPr eaLnBrk="1" hangingPunct="1">
              <a:defRPr/>
            </a:pPr>
            <a:r>
              <a:rPr lang="en-US" sz="1800" dirty="0" err="1">
                <a:latin typeface="Times New Roman" pitchFamily="18" charset="0"/>
                <a:cs typeface="Times New Roman" pitchFamily="18" charset="0"/>
              </a:rPr>
              <a:t>Aplikasi</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smart residence  </a:t>
            </a:r>
            <a:r>
              <a:rPr lang="en-US" sz="1800" dirty="0" err="1">
                <a:latin typeface="Times New Roman" pitchFamily="18" charset="0"/>
                <a:cs typeface="Times New Roman" pitchFamily="18" charset="0"/>
              </a:rPr>
              <a:t>juga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memiliki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fitur-fitur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unik</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terdapat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sebuah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undian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bagi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penggunanya</a:t>
            </a:r>
            <a:r>
              <a:rPr lang="en-US" sz="1800" dirty="0">
                <a:latin typeface="Times New Roman" pitchFamily="18" charset="0"/>
                <a:cs typeface="Times New Roman" pitchFamily="18" charset="0"/>
              </a:rPr>
              <a:t>.</a:t>
            </a:r>
          </a:p>
          <a:p>
            <a:pPr eaLnBrk="1" hangingPunct="1">
              <a:defRPr/>
            </a:pPr>
            <a:r>
              <a:rPr lang="en-US" sz="1800" dirty="0" err="1">
                <a:latin typeface="Times New Roman" pitchFamily="18" charset="0"/>
                <a:cs typeface="Times New Roman" pitchFamily="18" charset="0"/>
              </a:rPr>
              <a:t>Aplikasi</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smart residence </a:t>
            </a:r>
            <a:r>
              <a:rPr lang="en-US" sz="1800" dirty="0" err="1">
                <a:latin typeface="Times New Roman" pitchFamily="18" charset="0"/>
                <a:cs typeface="Times New Roman" pitchFamily="18" charset="0"/>
              </a:rPr>
              <a:t>memudahkan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dalam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pembayaran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iuran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perbulan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disaat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penghuni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atau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pengguna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sibuk</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dalam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kerja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atau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tidak</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banyak</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memiliki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waktu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karena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kesibukan</a:t>
            </a:r>
            <a:r>
              <a:rPr lang="en-US" sz="1800" dirty="0">
                <a:latin typeface="Times New Roman" pitchFamily="18" charset="0"/>
                <a:cs typeface="Times New Roman" pitchFamily="18" charset="0"/>
              </a:rPr>
              <a:t>.</a:t>
            </a:r>
          </a:p>
          <a:p>
            <a:pPr eaLnBrk="1" hangingPunct="1">
              <a:defRPr/>
            </a:pPr>
            <a:r>
              <a:rPr lang="en-US" sz="1800" dirty="0" err="1">
                <a:latin typeface="Times New Roman" pitchFamily="18" charset="0"/>
                <a:cs typeface="Times New Roman" pitchFamily="18" charset="0"/>
              </a:rPr>
              <a:t>Aplikasi</a:t>
            </a:r>
            <a:r>
              <a:rPr lang="en-US" sz="1800" dirty="0">
                <a:latin typeface="Times New Roman" pitchFamily="18" charset="0"/>
                <a:cs typeface="Times New Roman" pitchFamily="18" charset="0"/>
              </a:rPr>
              <a:t> gratis </a:t>
            </a:r>
            <a:r>
              <a:rPr lang="en-US" sz="1800" dirty="0" err="1">
                <a:latin typeface="Times New Roman" pitchFamily="18" charset="0"/>
                <a:cs typeface="Times New Roman" pitchFamily="18" charset="0"/>
              </a:rPr>
              <a:t>dan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biaya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transaksi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murah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meriah</a:t>
            </a:r>
            <a:r>
              <a:rPr lang="en-US" sz="1800" dirty="0">
                <a:latin typeface="Times New Roman" pitchFamily="18" charset="0"/>
                <a:cs typeface="Times New Roman" pitchFamily="18" charset="0"/>
              </a:rPr>
              <a:t>.</a:t>
            </a:r>
          </a:p>
        </p:txBody>
      </p:sp>
    </p:spTree>
    <p:extLst>
      <p:ext uri="{BB962C8B-B14F-4D97-AF65-F5344CB8AC3E}">
        <p14:creationId xmlns:p14="http://schemas.microsoft.com/office/powerpoint/2010/main" val="298091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FDE5AA5D-981B-4F2A-B936-C8D66E558889}"/>
              </a:ext>
            </a:extLst>
          </p:cNvPr>
          <p:cNvSpPr>
            <a:spLocks noGrp="1"/>
          </p:cNvSpPr>
          <p:nvPr>
            <p:ph type="title"/>
          </p:nvPr>
        </p:nvSpPr>
        <p:spPr/>
        <p:txBody>
          <a:bodyPr/>
          <a:lstStyle/>
          <a:p>
            <a:pPr eaLnBrk="1" hangingPunct="1"/>
            <a:r>
              <a:rPr lang="en-US" altLang="en-US"/>
              <a:t>SMART RESIDENCE</a:t>
            </a:r>
          </a:p>
        </p:txBody>
      </p:sp>
      <p:sp>
        <p:nvSpPr>
          <p:cNvPr id="12291" name="Content Placeholder 2">
            <a:extLst>
              <a:ext uri="{FF2B5EF4-FFF2-40B4-BE49-F238E27FC236}">
                <a16:creationId xmlns:a16="http://schemas.microsoft.com/office/drawing/2014/main" id="{5F3838A0-136C-485C-A481-1CEE695131D3}"/>
              </a:ext>
            </a:extLst>
          </p:cNvPr>
          <p:cNvSpPr>
            <a:spLocks noGrp="1"/>
          </p:cNvSpPr>
          <p:nvPr>
            <p:ph idx="1"/>
          </p:nvPr>
        </p:nvSpPr>
        <p:spPr>
          <a:xfrm>
            <a:off x="609600" y="1600200"/>
            <a:ext cx="10972800" cy="4919663"/>
          </a:xfrm>
        </p:spPr>
        <p:txBody>
          <a:bodyPr/>
          <a:lstStyle/>
          <a:p>
            <a:pPr marL="0" indent="0" eaLnBrk="1" hangingPunct="1">
              <a:buFontTx/>
              <a:buNone/>
            </a:pPr>
            <a:r>
              <a:rPr lang="en-US" altLang="en-US" sz="2000" b="1"/>
              <a:t>Rencana Keuangan:</a:t>
            </a:r>
          </a:p>
          <a:p>
            <a:pPr marL="0" indent="0" eaLnBrk="1" hangingPunct="1">
              <a:buFontTx/>
              <a:buNone/>
            </a:pPr>
            <a:endParaRPr lang="en-US" altLang="en-US" sz="2000" b="1"/>
          </a:p>
          <a:p>
            <a:pPr marL="0" indent="0">
              <a:buFontTx/>
              <a:buNone/>
            </a:pPr>
            <a:r>
              <a:rPr lang="en-US" altLang="en-US" sz="1800"/>
              <a:t>Untuk rencana Keuangan, aplikasi dapat digunakan secara gratis dan jika pengguna melakukan transaksi di aplikasi tersebut, pengguna hanya akan di kenakan biaya admin sebesar 1000 rupiah pertransaksi.</a:t>
            </a:r>
          </a:p>
          <a:p>
            <a:pPr marL="0" indent="0">
              <a:buFontTx/>
              <a:buNone/>
            </a:pPr>
            <a:r>
              <a:rPr lang="en-US" altLang="en-US" sz="1800"/>
              <a:t>Pengguna dapat melakukan pembayaran angsuran huniannya dengan data yang terdaftar di aplikasi. Ini mempermudah penghuni kpr atau apartment untuk melakukan pembayaran angsuran.</a:t>
            </a:r>
          </a:p>
          <a:p>
            <a:pPr marL="0" indent="0">
              <a:buFontTx/>
              <a:buNone/>
            </a:pPr>
            <a:r>
              <a:rPr lang="en-US" altLang="en-US" sz="1800"/>
              <a:t>Untuk proyeksi keuntungannya pengguna juga dapat melakukan request service seperti  layanan servis ac atau pun mempermudah pembayaran uang keamanan, pembuangan sampah, dan ETC melalui apikasi Smart Residence</a:t>
            </a:r>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743</Words>
  <Application>Microsoft Office PowerPoint</Application>
  <PresentationFormat>Widescreen</PresentationFormat>
  <Paragraphs>54</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Wingdings</vt:lpstr>
      <vt:lpstr>Business Cooperate</vt:lpstr>
      <vt:lpstr>KELOMPOK 9</vt:lpstr>
      <vt:lpstr>Judul yang tiap anggota Tim</vt:lpstr>
      <vt:lpstr>SMART RESIDENCE</vt:lpstr>
      <vt:lpstr>SMART RESIDENCE</vt:lpstr>
      <vt:lpstr>SMART RESIDENCE</vt:lpstr>
      <vt:lpstr>SMART RESIDENCE</vt:lpstr>
      <vt:lpstr>SMART RESIDENCE</vt:lpstr>
      <vt:lpstr>SMART RESIDENCE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9</dc:title>
  <dc:creator>yuchy</dc:creator>
  <cp:lastModifiedBy>Teguh Agung Prabowo</cp:lastModifiedBy>
  <cp:revision>11</cp:revision>
  <dcterms:created xsi:type="dcterms:W3CDTF">2021-11-25T09:00:04Z</dcterms:created>
  <dcterms:modified xsi:type="dcterms:W3CDTF">2021-12-08T15:19:37Z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