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77" r:id="rId10"/>
    <p:sldId id="266" r:id="rId11"/>
    <p:sldId id="267" r:id="rId12"/>
    <p:sldId id="268" r:id="rId13"/>
    <p:sldId id="278" r:id="rId14"/>
    <p:sldId id="269" r:id="rId15"/>
    <p:sldId id="270" r:id="rId16"/>
    <p:sldId id="279" r:id="rId17"/>
    <p:sldId id="271" r:id="rId18"/>
    <p:sldId id="280" r:id="rId19"/>
    <p:sldId id="272" r:id="rId20"/>
    <p:sldId id="273" r:id="rId21"/>
    <p:sldId id="281" r:id="rId22"/>
    <p:sldId id="274" r:id="rId23"/>
    <p:sldId id="282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xmlns="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xmlns="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xmlns="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xmlns="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xmlns="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xmlns="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xmlns="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xmlns="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xmlns="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xmlns="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xmlns="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xmlns="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xmlns="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xmlns="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xmlns="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xmlns="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xmlns="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xmlns="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xmlns="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xmlns="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xmlns="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xmlns="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2689412"/>
            <a:ext cx="10058399" cy="198561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MKB4903 - PPT - SESI 10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MANAJEMEN TEKNOLOGI INFORMASI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BAB-10</a:t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  <a:t>EVOLUSI STRATEGI INTEGRASI SISTEM</a:t>
            </a:r>
            <a:b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3200" b="1" dirty="0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6776"/>
            <a:ext cx="9144000" cy="69924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fi-FI" dirty="0" smtClean="0"/>
              <a:t>ISMAIL, S.KOM, 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Melaksanakan Eksploitasi Kapabilitas Lokal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eksploitasi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simulasi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analisa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belaka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benar-benar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teori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membantu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eksploitasi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SWOT, risk assessment, gap analysis, value assessment,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Esensi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keluaran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pemahaman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keunggulan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keterbatasan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memenuhi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bersangkutan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kaitannya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mitra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diajak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bekerjasama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672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Integrasi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Tak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Tampak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kolaborasi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mendatangkan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Dan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muncul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seringkali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dipenuhi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anggota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konsorsium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kapabilitas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sudah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pun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berbohong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membual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informasinyalah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menyediakan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konsorsium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228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Integrasi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Tak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Tampak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didefinisikan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ClO-nya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(CIO = Chief Information Officer)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personal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otoritas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tertinggi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bidang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berkumpul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berdiskusi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mencari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keluar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pemenuhan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cetak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biru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arsitektur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diperkenalkan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dipertukarkan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tersulit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integrasi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duduk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memikirkan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besar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dilalui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sebenarnya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hakekat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integrasi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116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Integrasi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Tak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Tampak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dihasilkan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ide-ide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solusi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penambahan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jembatan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merusak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dianggap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Artinya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vertikal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masing­masing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tetap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melayani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horisontal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integrasi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penambahan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komponen-komponen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diskusi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beragam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terlibat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interface, middleware, application integration system, database clearing house,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dsb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.).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Keluaran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sesungguhnya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kepercayaan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kesadaran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memecahkan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solusi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320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Mempromosikan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Kehendak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Berbagi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Pakai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Ketika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skenario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baca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langkah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seberapa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efisien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optimum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solusi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dibangun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kaitannya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pemanfaatan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beraneka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ragam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efisiensi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optimalisasi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tertinggi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belum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solusi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dibangun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paradigma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mengganggu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Sekali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CIO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berkumpul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peluang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meningkatkan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solusi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dihasilkan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"sharing"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4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Mempromosikan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Kehendak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Berbagi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Pakai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tawaran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server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B, database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jaringan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dampak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kehendak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mencari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solusi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CIO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tertantang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intelejensianya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menghasilkan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Keluaran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bergesernya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pemikiran-pemikiran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didominasi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faktor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emosional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ide-ide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brilian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dipandu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pemikiran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31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Merancang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Ulang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Arsitektur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Proses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Mencari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solusi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berbekal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memenuhi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pemilik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internal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baca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internal stakeholder).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konsorsium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berurusan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pemenuhan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pemilik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pelanggan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publik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cepat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berkualitas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murah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dambaan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mungkin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lintas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redesain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proses.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sinilah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integrasi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diuji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kembali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terlibat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sekedar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CIO,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melainkan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nomor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6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Merancang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Ulang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Arsitektur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Proses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Kegiatan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kolaborasi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bermula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akhir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pemegang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akhir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pelanggan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publik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target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solusi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redesain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berpegang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teori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BPR (= Business Process Reengineering)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eliminasi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simplifikasi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integrasi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otomatisasi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63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Merancang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Ulang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Arsitektur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Proses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Hal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semangat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kolaborasi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CIO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ditularkan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CIO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dahulu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mendesain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arsitektur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baca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tentatif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dipresentasikan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desain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mungkin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diterapkan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beragam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Keluaran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terberat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kesepakatan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kolaborasi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value)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pemegang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seluruh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berkolaborasi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Ragam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cikal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bakal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embrio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arsitektur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terintegrasi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penjelmaan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sadar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kumpulan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beragam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5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Mengoptimalkan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Infrastruktur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Rancangan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beraneka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ragam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dihasilkan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efisien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optimal,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terkontrol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apabila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fundamental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penyesuaian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arsitektur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terintegrasi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kaitan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optimalisasi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terintegrasi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bercikal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bakal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menghasilkan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komponen-komponen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lengkapnya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perangkat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lunak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infrastruktur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jaringan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manusia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database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terpadu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20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Isu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Pengintegrasian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Salah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permasalahan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rumit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dijumpai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para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praktisi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menghadapi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tantangan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berbeda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diintegrasikan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Peristiwa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merger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akuisisi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penggabungan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institusi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pemerintahan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kerjasama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lintas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sektoral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pengalaman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kompleksitas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permasalahan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dijumpai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bertumpu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aspek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kerap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menonjol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hal-hal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bersifat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non-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biasanya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didominasi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isu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"ego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sektoral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institusi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terlibat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kali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kegiatan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integrasi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menemui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Mengoptimalkan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Infrastruktur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optimalisasi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bertujuan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memenuhi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pemegang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batasan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baca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contraint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tetap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dijaganya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melayani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vertikal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Keluaran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optimaliasi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terpadu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bekerja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melayani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vertikal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horisontal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Dan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pentingnya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semakin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eratnya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relasi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berkolaborasi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melewati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sebelumnya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03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Mentransformasikan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terakhir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dicapai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semakin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eratnya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hubungan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transformasi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Transformasi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dasarnya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akibat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dinamika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lingkungan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memaksanya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menciptakan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adaptif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apapun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masa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dibangun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paradigma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rumah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tumbuh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komponen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baca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object-based approach)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menular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Artinya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tumbuh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menggantikan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lama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dianut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5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Mentransformasikan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Organisasi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Transformasi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struktur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berbasis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proses;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Transformasi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berbasis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sumber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berbasis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pengetahuan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Transformasi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pemilik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internal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pemilik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eksternal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Transformasi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berbasis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rantai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berbasi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rantai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dirty="0">
                <a:latin typeface="Arial" pitchFamily="34" charset="0"/>
                <a:cs typeface="Arial" pitchFamily="34" charset="0"/>
              </a:rPr>
              <a:t> virtual;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39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Mengelola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Aktivitas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Pasca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Integrasi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rangkaian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kejadian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integrasi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transisi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alami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dipaksakan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kubu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tertentu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Hal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sebenarnya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melumerkan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ketegangan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politis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proyek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penggabungan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kolaborasi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prakteknya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rangakaian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berlangsung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membentuk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siklus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hidup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berkesudahan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keinginan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memperbaiki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kinerjanya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saja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melalui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evaluasi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pembelajaran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kontinyu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berkesinambungan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4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Arial" pitchFamily="34" charset="0"/>
                <a:cs typeface="Arial" pitchFamily="34" charset="0"/>
              </a:rPr>
              <a:t>Mengkaji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Isu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Pengintegrasian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Sistem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permasalahan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terjadinya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fenomena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dasarnya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terletak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kesalahan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pemilihan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pendekatan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metodologi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menghadapi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tantangan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metodologi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dipergunakan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mampu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menjawab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kendala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non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seyogiyanya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dijumpai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isu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penggabungan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Artinya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metodologi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dipakai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dibangun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memperhatikan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aspek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51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Menjelaskan Fenomena Integrasi Sistem 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Tuntutan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globalisasi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persaingan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bebas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terbuka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dewasa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memaksa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komersial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non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komersial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pemerintah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menata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uang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platform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inisiatif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ditelurkan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praktisi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mengarah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keinginan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berkolaborasi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berkooperasi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menyusun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kekuatan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keunggulan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bersaing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fenomena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menggejala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akhir-akhir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lain: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Terjadinya</a:t>
            </a:r>
            <a:r>
              <a:rPr lang="en-US" dirty="0">
                <a:latin typeface="Arial" pitchFamily="34" charset="0"/>
                <a:cs typeface="Arial" pitchFamily="34" charset="0"/>
              </a:rPr>
              <a:t> merger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akuisisi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berbagai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industri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vertikal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seperti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perbankan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asuransi</a:t>
            </a:r>
            <a:r>
              <a:rPr lang="id-ID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manufaktur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pendidikan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kesehatan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Restrukturisasi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korporasi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mengubah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pola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antar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anak-anak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perusahaan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konsorsium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grup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id-ID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id-ID" dirty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60877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Menjelaskan Fenomena Integrasi Sistem 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Strategi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kerjasarna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institusi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pemerintah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lintas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sektoral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meningkatkan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kinerja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birokrasi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Tuntutan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mitra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luar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negeri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meningkatkan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kualitas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aliansi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kolaborasi</a:t>
            </a:r>
            <a:r>
              <a:rPr lang="en-US" dirty="0">
                <a:latin typeface="Arial" pitchFamily="34" charset="0"/>
                <a:cs typeface="Arial" pitchFamily="34" charset="0"/>
              </a:rPr>
              <a:t>;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fenomena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langsung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dampak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kaitannya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pengelolaan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Beragam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tuntutan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bermuara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keinginan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mengintegrasikan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relasi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bermuara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upaya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"sharing"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pengetahuan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id-ID" dirty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97488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 smtClean="0">
                <a:latin typeface="Arial" pitchFamily="34" charset="0"/>
                <a:cs typeface="Arial" pitchFamily="34" charset="0"/>
              </a:rPr>
              <a:t>Menjelaskan Fenomena Integrasi Sistem Informasi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Arial" pitchFamily="34" charset="0"/>
                <a:cs typeface="Arial" pitchFamily="34" charset="0"/>
              </a:rPr>
              <a:t>Artinya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dua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diupayakan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"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diintegrasikan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".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pengalaman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membuktikan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sesederhana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dipikirkan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Lamanya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integrasi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sering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kandasnya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menggambarkan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kesulitan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kompleksitas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integrasi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dimaksud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kalangan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praktisi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dihadapi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bukanlah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kendala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namun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didominasi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hal-hal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non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teknis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banyak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mampu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mencari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keluar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menghadapi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kenyataan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2">
              <a:buNone/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endParaRPr lang="id-ID" dirty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71555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Mengembangkan Metodologi Sebagai Bahasa Bersama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mempelajari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ilmu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perilaku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jalan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buntu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politisasi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dipecahkan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metodologi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disusun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fenomena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resistensi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kebanyakan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disebabkan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hal-hal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Ego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sektoral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sangat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tinggi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menutup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kemungkinan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diatur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bekerjasama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lain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kecuali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dirty="0">
                <a:latin typeface="Arial" pitchFamily="34" charset="0"/>
                <a:cs typeface="Arial" pitchFamily="34" charset="0"/>
              </a:rPr>
              <a:t> yang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bersangkutan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pemimpin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konsorsium</a:t>
            </a:r>
            <a:r>
              <a:rPr lang="en-US" dirty="0">
                <a:latin typeface="Arial" pitchFamily="34" charset="0"/>
                <a:cs typeface="Arial" pitchFamily="34" charset="0"/>
              </a:rPr>
              <a:t>);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Anggapan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bahwa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merekalah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yang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terbaik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dibandingkan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pihak-pihak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mitra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Konteks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kepentingan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berbeda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sulit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dicari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temu</a:t>
            </a:r>
            <a:r>
              <a:rPr lang="en-US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memungkinkan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integrasi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cepat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4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Mengembangkan Metodologi Sebagai Bahasa Bersama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Berebutan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pimpinan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tim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integrasi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konsorsium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sama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Ketidakinginan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saling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membagi</a:t>
            </a:r>
            <a:r>
              <a:rPr lang="en-US" dirty="0">
                <a:latin typeface="Arial" pitchFamily="34" charset="0"/>
                <a:cs typeface="Arial" pitchFamily="34" charset="0"/>
              </a:rPr>
              <a:t> data,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pengetahuan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yang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dianggap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mengurangi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keunggulan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kompetitif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individu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Ketidaktahuan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memulai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usaha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integrasi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mana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sehingga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kondusif</a:t>
            </a:r>
            <a:r>
              <a:rPr lang="id-ID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dirty="0">
                <a:latin typeface="Arial" pitchFamily="34" charset="0"/>
                <a:cs typeface="Arial" pitchFamily="34" charset="0"/>
              </a:rPr>
              <a:t>;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lain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sebagainya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id-ID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09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5E4CA-8633-4543-9F14-18E240BE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7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>
                <a:latin typeface="Arial" pitchFamily="34" charset="0"/>
                <a:cs typeface="Arial" pitchFamily="34" charset="0"/>
              </a:rPr>
              <a:t>Melaksanakan Eksploitasi Kapabilitas Lokal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185EF0-9732-46F3-9497-AB40F87E0E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04407"/>
            <a:ext cx="10515600" cy="51032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maksimal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kapabilitas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Tujuan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dilakukannya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memahami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sungguh-sungguh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batasan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maksimal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kema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menghasilkan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kebutuhan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strategis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operasional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bersangkuta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n,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baik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dilihat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keunggulannya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keterbatasannya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Hasil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kajian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sangatlah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berguna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selanjutnya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terutama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nanti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melihat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cara-cara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mengatasi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keterbatasan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terkait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tahap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juga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bermanfaat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mereka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belum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tahu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benar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mengenai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spesifikasi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mengerti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kapabilitas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kema</a:t>
            </a:r>
            <a:r>
              <a:rPr lang="id-ID" sz="24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sebenarnya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id-ID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2063</Words>
  <Application>Microsoft Office PowerPoint</Application>
  <PresentationFormat>Widescreen</PresentationFormat>
  <Paragraphs>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Custom Design</vt:lpstr>
      <vt:lpstr>MKB4903 - PPT - SESI 10 MANAJEMEN TEKNOLOGI INFORMASI BAB-10 EVOLUSI STRATEGI INTEGRASI SISTEM INFORMASI</vt:lpstr>
      <vt:lpstr>Mengkaji Isu Pengintegrasian Sistem</vt:lpstr>
      <vt:lpstr>Mengkaji Isu Pengintegrasian Sistem</vt:lpstr>
      <vt:lpstr>Menjelaskan Fenomena Integrasi Sistem Informasi</vt:lpstr>
      <vt:lpstr>Menjelaskan Fenomena Integrasi Sistem Informasi</vt:lpstr>
      <vt:lpstr>Menjelaskan Fenomena Integrasi Sistem Informasi</vt:lpstr>
      <vt:lpstr>Mengembangkan Metodologi Sebagai Bahasa Bersama</vt:lpstr>
      <vt:lpstr>Mengembangkan Metodologi Sebagai Bahasa Bersama</vt:lpstr>
      <vt:lpstr>Melaksanakan Eksploitasi Kapabilitas Lokal</vt:lpstr>
      <vt:lpstr>Melaksanakan Eksploitasi Kapabilitas Lokal</vt:lpstr>
      <vt:lpstr>Melakukan Integrasi Tak Tampak</vt:lpstr>
      <vt:lpstr>Melakukan Integrasi Tak Tampak</vt:lpstr>
      <vt:lpstr>Melakukan Integrasi Tak Tampak</vt:lpstr>
      <vt:lpstr>Mempromosikan Kehendak Berbagi Pakai</vt:lpstr>
      <vt:lpstr>Mempromosikan Kehendak Berbagi Pakai</vt:lpstr>
      <vt:lpstr>Merancang Ulang Arsitektur Proses</vt:lpstr>
      <vt:lpstr>Merancang Ulang Arsitektur Proses</vt:lpstr>
      <vt:lpstr>Merancang Ulang Arsitektur Proses</vt:lpstr>
      <vt:lpstr>Mengoptimalkan Kinerja Infrastruktur</vt:lpstr>
      <vt:lpstr>Mengoptimalkan Kinerja Infrastruktur</vt:lpstr>
      <vt:lpstr>Mentransformasikan Organisasi</vt:lpstr>
      <vt:lpstr>Mentransformasikan Organisasi</vt:lpstr>
      <vt:lpstr>Mengelola Aktivitas Pasca Integrasi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Ismail</cp:lastModifiedBy>
  <cp:revision>48</cp:revision>
  <dcterms:created xsi:type="dcterms:W3CDTF">2021-08-03T05:39:13Z</dcterms:created>
  <dcterms:modified xsi:type="dcterms:W3CDTF">2021-11-11T06:50:08Z</dcterms:modified>
</cp:coreProperties>
</file>