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75" r:id="rId12"/>
    <p:sldId id="269" r:id="rId13"/>
    <p:sldId id="270" r:id="rId14"/>
    <p:sldId id="276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2689412"/>
            <a:ext cx="10058399" cy="198561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MKB4903 - PPT - SESI 11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MANAJEMEN TEKNOLOGI INFORMASI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BAB-11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  <a:t>STRATEGI NENUJU SHARED SERVICES</a:t>
            </a:r>
            <a:b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6776"/>
            <a:ext cx="9144000" cy="69924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fi-FI" dirty="0" smtClean="0"/>
              <a:t>ISMAIL, S.KOM,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Menjelaskan Aneka Ragam Model Shared-Services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Third Party Alliance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situasi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bersepakat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menunjuk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ketiga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dianggap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pengalihdayaan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dikenal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istilah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outsourcing.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ketiga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dimaksud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aliansi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penugasan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dibebankan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sifatnya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murni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profesional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1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Menjelaskan Aneka Ragam Model Shared-Services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Subordinate Company Forming</a:t>
            </a:r>
          </a:p>
          <a:p>
            <a:pPr marL="0" indent="0" algn="just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Dipacu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kesepakatan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investasi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bertugas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melayani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tergabung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konsorsium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pemegang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saham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sifatnya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kesepakatan-kesepakatan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membedakannya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saingan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sejenis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5. Cross Mechanism Agreement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disamakan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barter,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bersepakat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bertukar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dimilikinya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tergantung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ketersediaan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masing­-masing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Proses barter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diawali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penandatanganan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MOU (Memorandum Of Understanding)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akhirnya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kontrak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kerjasama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profesional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0"/>
              </a:spcBef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7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Menjelaskan Aneka Ragam Model Shared-Services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6. Best of Breeds Selection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tergolong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"advance"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bersepakat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utamanya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sementara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databasenya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sepakat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bandwidth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infrastrukturnya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ditunjuk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Pemilihan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terbaik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9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Menjelaskan Aneka Ragam Model Shared-Services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Just-In-Time Cooperation Procedure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kerjasama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ketika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kolaborasi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baca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just-in-time).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Mekanisme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dilaksanakan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kata lain,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konsorsium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prosedur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meminjamkan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kapabilitas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anggota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lain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saat-saat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8. Dynamic Network Assignment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dinamik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tergabung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jejaring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periodic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memberitahukan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kapabilitas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sewaktu-waktu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berbeda-beda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beraneka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ragam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format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diinginkan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0"/>
              </a:spcBef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ts val="0"/>
              </a:spcBef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4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Menjelaskan Aneka Ragam Model Shared-Services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Siklus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akhirnya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pilihan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model mana yang paling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bergantung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langkah-langkah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terlepas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model mana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dipilih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Definisikan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jelas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terutama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peranan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strategis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operasional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dipergunakan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kajian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tersedia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Sepakati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target SLA (Service Level Agreement)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pihak-pihak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penyedia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algn="just">
              <a:spcBef>
                <a:spcPts val="0"/>
              </a:spcBef>
              <a:buNone/>
            </a:pP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9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Menjelaskan Aneka Ragam Model Shared-Services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Eksekusi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pengadaan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kata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pembelanjaan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investasi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menyelenggarakan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kerjasama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disepakati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Ukurlah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frekuensi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volume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jasa-jasa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penyelenggara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Alokasikan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finansial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pembayaran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penyelenggaraan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value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diperoleh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model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penyelenggaraan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Menetapkan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Berkaca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berhasil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menerapkan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model SSO,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diperhatikan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menyadari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dasar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prasyarat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mutlak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keberhasilan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inisiatif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Seringkali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kehendak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SSO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sepihak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alami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berakibat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tingginya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resistensi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anggota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berniat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kata lain,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alami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SSO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dijalani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sama-sama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mereduksi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kesepakatan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berkolaborasi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keunggulun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kompetitif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tuntutan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merger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akuisisi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diterapkan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demi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pemenuhan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regulasi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kesuksesannya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7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Menjelaskan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Pentingnya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SSO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bukanlah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Spektrum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kompleksitas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dihadapi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berkisar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cepatnya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perkembangan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bersangkutan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sulitnya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beraneka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ragam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sifat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perilakunya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Dampak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efektifnya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bermuara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membengkaknya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operasional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(overhead)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sehari-hari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Kenyataan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memperlihatkan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pula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walaupun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didominasi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hakekatnya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tambah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(non value added processes).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Menjelaskan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Pentingnya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SSO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hakekatnya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sulit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dihilangkan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dimilikinya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mengikuti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peraturan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baca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"regulation compliance").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itulah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karakter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berbeda-beda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melirik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"shared service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disingkat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SSO)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Kolaborasi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kerjasama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semata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divisi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unit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kerjanya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kerjasama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meluas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sejenis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memperlihatkan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diimplementasikannya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domain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beragam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5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 fontScale="90000"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Menceritakan Sejarah Fenomena Berbagi Pakai Sumber Daya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Fenomena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keinginan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baca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shared services)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berasal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ketatnya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persaingan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global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dihadapi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dewasa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Sejarah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"shared services"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bermula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sekitar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70-an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sejalan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maraknya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pembentukan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"holding company"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konglomerat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fungsi-fungsi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diputuskan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ditaruh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level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korporat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internal audit,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pajak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perkembangannya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fungsi-fungsi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diserahkan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entitas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mandiri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profesional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dimilikinya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mana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membutuhkan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Dialihkannya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terutama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entitas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mandiri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obyektif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6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 fontScale="90000"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Menceritakan Sejarah Fenomena Berbagi Pakai Sumber Daya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Menyederhanakan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beraneka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ragam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dipandang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ruwet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berbelit-belit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redesain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operasional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Menghemat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baca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leverage)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investasi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pemeliharaan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dialokasikan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Mereduksi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total per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terutama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besarnya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database,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jaringan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infrastruktur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2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Mendefinisikan "Shared Services"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definisi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"shared services"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dipergunakan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konteks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penyelenggaraan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Schulman et.al.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mendefinisikan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"shared services"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"The concentration of company resources performing like activities, typically spread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across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organization, in order to service multiple internal partners at lower cost and with higher service levels, with the common goat of delighting external customers and enhancing corporate value."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sementara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Bergeron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mendefinisikannya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"A collaborative strategy in which a subset of existing business Junctions are concen­trated into a new, semi-autonomous business unit that has a management structure designed to promote efficiency, value generation, cost savings, and improved service for the internal customers of the parent corporation, like a business competing in the open market."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endParaRPr lang="id-ID" dirty="0"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00000"/>
              </a:lnSpc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6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Mengklasifikasikan Komponen Berbagi Pakai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diajukan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praktisi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layak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pakaikan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diperkenalkan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KPMG,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di-"shared"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sifatnya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(common)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transaksional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efisiensi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pakaikan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pemeliharaan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jaringan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pengadaan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Sementara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hal-hal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sulit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pakaikan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integrasi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governance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00000"/>
              </a:lnSpc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Menjelaskan Aneka Ragam Model Shared-Services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berniat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mengimplementasikan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"shared services"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delapan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model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dipergunakan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tergantung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bersangkutan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deskirpsi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detail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 Internal Division Appointment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situasi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menunjuk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divisi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unit internal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Divisi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melayani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anak-anak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unit-unit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independen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sentralisasi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otoritas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sifatnya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dimonopoli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divisi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endParaRPr lang="id-ID" dirty="0"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00000"/>
              </a:lnSpc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5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Menjelaskan Aneka Ragam Model Shared-Services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Corporate Unit Spin Off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terbentuk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pimpinan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melepas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unit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entitas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tersendiri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Perseroan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Terbatas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Persekutuan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jasa-jasanya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anak-anak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Hal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diperhatikan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entitas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bersaing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sejenis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juga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jasa-jasanya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melepas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unit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usahanya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8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1618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Custom Design</vt:lpstr>
      <vt:lpstr>MKB4903 - PPT - SESI 11 MANAJEMEN TEKNOLOGI INFORMASI BAB-11 STRATEGI NENUJU SHARED SERVICES ORGANISATION</vt:lpstr>
      <vt:lpstr>Menjelaskan Pentingnya SSO</vt:lpstr>
      <vt:lpstr>Menjelaskan Pentingnya SSO</vt:lpstr>
      <vt:lpstr>Menceritakan Sejarah Fenomena Berbagi Pakai Sumber Daya</vt:lpstr>
      <vt:lpstr>Menceritakan Sejarah Fenomena Berbagi Pakai Sumber Daya</vt:lpstr>
      <vt:lpstr>Mendefinisikan "Shared Services"</vt:lpstr>
      <vt:lpstr>Mengklasifikasikan Komponen Berbagi Pakai</vt:lpstr>
      <vt:lpstr>Menjelaskan Aneka Ragam Model Shared-Services</vt:lpstr>
      <vt:lpstr>Menjelaskan Aneka Ragam Model Shared-Services</vt:lpstr>
      <vt:lpstr>Menjelaskan Aneka Ragam Model Shared-Services</vt:lpstr>
      <vt:lpstr>Menjelaskan Aneka Ragam Model Shared-Services</vt:lpstr>
      <vt:lpstr>Menjelaskan Aneka Ragam Model Shared-Services</vt:lpstr>
      <vt:lpstr>Menjelaskan Aneka Ragam Model Shared-Services</vt:lpstr>
      <vt:lpstr>Menjelaskan Aneka Ragam Model Shared-Services</vt:lpstr>
      <vt:lpstr>Menjelaskan Aneka Ragam Model Shared-Services</vt:lpstr>
      <vt:lpstr>Menetapkan Keputusan Penggunaan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Ismail</cp:lastModifiedBy>
  <cp:revision>48</cp:revision>
  <dcterms:created xsi:type="dcterms:W3CDTF">2021-08-03T05:39:13Z</dcterms:created>
  <dcterms:modified xsi:type="dcterms:W3CDTF">2021-11-11T04:07:16Z</dcterms:modified>
</cp:coreProperties>
</file>