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=""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=""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=""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=""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=""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=""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=""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=""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=""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=""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=""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=""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=""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=""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=""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=""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2689411"/>
            <a:ext cx="10058399" cy="237198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MKB4903 - PPT - SESI 14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MANAJEMEN TEKNOLOGI INFORMASI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BAB- 14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ANTARA PENYELENGGARA DAN PELAKSANA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endParaRPr lang="id-ID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6776"/>
            <a:ext cx="9144000" cy="69924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fi-FI" dirty="0" smtClean="0"/>
              <a:t>ISMAIL, S.KOM, 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2689411"/>
            <a:ext cx="10058399" cy="2371986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MKB4903 - PPT - SESI 15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MANAJEMEN TEKNOLOGI INFORMASI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BAB- 15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MANAJEMEN PERUBAHAN PENERAPAN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TIK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6776"/>
            <a:ext cx="9144000" cy="69924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fi-FI" dirty="0" smtClean="0"/>
              <a:t>ISMAIL, S.KOM, 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Menjelaskan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Penyebab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Kegagalan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61912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gagal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pembangunannya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penerapannya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Penyebab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utamanya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sangatlah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klasik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Kebanyakan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user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enggan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berubah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nyaman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kondisi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komitmen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nyata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pimpinan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proses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segenap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jajaran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begitu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perduli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keberadaan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diterapkan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Resistansi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sejumlah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senang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lama,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apalagi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politis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dukungan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vendor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3584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Menjelaskan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Penyebab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Kegagalan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lancar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pihak-pihak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bertanggung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jawab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berkepentingan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penerapan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kejelasan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keberadaan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strategi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pendekatan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kepentingan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peta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pandu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Kurangnya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tersedia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proses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edukasi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sosialisasi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mencukupi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Berkaca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skala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menengah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berhasil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menerapkan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konsekuensi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logis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diterapkannya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disimpulkan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keberhasilan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terletak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"leadership"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"communication".</a:t>
            </a:r>
          </a:p>
        </p:txBody>
      </p:sp>
    </p:spTree>
    <p:extLst>
      <p:ext uri="{BB962C8B-B14F-4D97-AF65-F5344CB8AC3E}">
        <p14:creationId xmlns:p14="http://schemas.microsoft.com/office/powerpoint/2010/main" val="79789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Menguraikan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Pentingnya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Aspek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Kepemimpinan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067793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0000"/>
              </a:lnSpc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kepemimpinan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leadership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segala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Hal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disebabkan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seseorang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sekelompok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orang,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konsisten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meyakinkan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mempengaruhi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orang-orang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sekitarnya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mengikuti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disampaikan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diperintahkan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direkomendasikan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Seorang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sadar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bersemangat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mengikuti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diinginkan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seseorang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apabila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bersangkutan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persamaan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pandangan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impian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rasa,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kondisi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orang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mengajaknya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Mempunyai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keyakinan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mengajaknya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memenuhi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harapan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dirinya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lama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melekat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sanubarinya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4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Menguraikan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Pentingnya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Aspek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Kepemimpinan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bawah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sadar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terlihat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menuntut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menuntun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dirinya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mempercayai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apapun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dikatakan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orang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mengajaknya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karisma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persuasi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mengajaknya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kondisi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status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dihormatinya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atasan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tokoh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panutan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pakar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ahli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orang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terpandang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janji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iming-iming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insentif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diperolehnya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bersangkutan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berpatisipasi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ajakan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85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Menerapkan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5518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seorang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pemimpin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orang lain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bersedia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sukarela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bersemangat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mengikutinya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dipelajari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dikuasainya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dimaksud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psikologi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terapan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  <a:p>
            <a:pPr marL="0" indent="0" algn="just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mempengaruhi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seseorang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pengajak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mengetahui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karakter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dipengaruhinya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mengetahuinya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teorinya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dipelajari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kampus-kampus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Strength Deployment Inventory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mengklasifikasikan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kecenderungan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sifat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karakteristiknya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Generation Cohort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karakteristik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kondisi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hidup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sekitarnya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ditandai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lahir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bersangkutan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(zaman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era).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klasik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Zodiak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sifat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seseorang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ditentukan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kondisi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astronomi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ketika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bersangkutan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lahir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Apapun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pendekatan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pemimpin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mengetahui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karakteristik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dipimpinnya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27098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Menerapkan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kepribadiannya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bersifat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introvert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extrovert;</a:t>
            </a: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Nilai-nilai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kehidupan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dianutnya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dihargainya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Kelebihan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kelemahan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Kualifikasi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kapabilitas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kompetensi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Faktor-faktor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membuatnya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nyaman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nyaman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mengetahui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ciri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karakteristik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orang-orang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pemimpin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merancang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mendesain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mempengaruhi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agar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Contohnya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seorang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tipenya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pendobrak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nyaman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kompetitif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mempengaruhinya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tantangan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memanfaatkan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peluang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53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Menerapkan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Sementara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pula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seorang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bertipe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berubah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apabila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jelas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alasan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logisnya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aturan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mengharuskannya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seorang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humanis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bersedia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mengikuti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pemimpin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menghindari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konflik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demi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kemaslahatan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umat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algn="just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mengajak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Tentu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sinilah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berhasil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tidaknya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Sang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pemimpin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siapa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ditunjuk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menggerakkan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berkomunikasi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berkomunikasi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pemimpin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memilih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medium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karakteristik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audiens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dipengaruhinya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agar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sebaliknya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audiens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mengikuti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pemimpin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terkadang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terlampau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normatif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generik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cenderung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monoton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5343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Menerapkan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Sifat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empati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berkomunikasi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dikenal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dikuasai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dipelajari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pemimpin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terutama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bergumul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konteks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strategi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pemimpin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mendelagasikan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menunjuk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membantunya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konsultan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motivator,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ahli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kompetensi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leadership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handal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niscaya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dipicu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penerapan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berjalan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854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Mendeteksi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Lingkup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Korporasi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pengelolaan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program/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dibedakan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penyelenggaraan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pelaksanaan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pengelolaan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Penyelenggara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penuh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serangkaian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amanah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wewenang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tanggungjawab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hukum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peraturan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perundang-undangan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berlaku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Biasanya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pemilik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pendiri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gagasan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cita-cita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value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hidupnya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Owners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shareholders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selanjutnya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menetapkan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prinsip-prinsip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value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diikuti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segenap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pemangku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kepentingan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sekitar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Mendeteksi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Lingkup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Korporasi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Selanjutnya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pemegang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amanah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governing body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menyusun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kerangka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governance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keterhubungan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komponen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saling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rule of the game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aturan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main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jelas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peranan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tanggung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jawab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unit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segenap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pemangku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kepentingan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sepakat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tunduk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aturan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main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5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Mendeteksi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Lingkup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Korporasi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36372"/>
            <a:ext cx="10515600" cy="49712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Roles, Activities, 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2551113"/>
            <a:ext cx="110585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73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Mendeteksi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Lingkup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Korporasi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07439"/>
            <a:ext cx="10515600" cy="51032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aturan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pelaksana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management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bertugas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memobilisasi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mencapai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obyektif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dicanangkan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pelaksana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instrumen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pengelolaan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pimpinan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prosedur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memastikan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terlaksananya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terkendali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unit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biasanya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dibentuk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agar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pengendalian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pelaksanaan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terdistribusi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terawasi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Unit-unit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operasional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sehari-harinya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eksekusi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tanggung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jawabnya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1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fi-FI" sz="2800" b="1" dirty="0">
                <a:latin typeface="Arial" panose="020B0604020202020204" pitchFamily="34" charset="0"/>
                <a:cs typeface="Arial" panose="020B0604020202020204" pitchFamily="34" charset="0"/>
              </a:rPr>
              <a:t>Mengajukan Contoh Penerapan Tata Kelola Korporasi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94560"/>
            <a:ext cx="10515600" cy="51032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Ambillah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contohnya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hukum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Perseroan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Terbatas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Indonesia.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Pemilik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pemegang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sahamnya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mendelegasikan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pengawasan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pelaksanaan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governing body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Dewan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Komisaris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merepresentasikan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pemilik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pemegang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saham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Selanjutnya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Dewan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Komisaris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menunjuk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menetapkan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Dewan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Direksi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selaku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pimpinan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tertinggi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bertugas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menggerakkan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roda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lingkupnya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De­wan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Direksi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selaku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pimpinan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tertinggi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kebijakan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aturan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prosedur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dipatuhi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pekerjaannya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sehari-hari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mewujudkan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dicanangkan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2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fi-FI" sz="2800" b="1" dirty="0">
                <a:latin typeface="Arial" panose="020B0604020202020204" pitchFamily="34" charset="0"/>
                <a:cs typeface="Arial" panose="020B0604020202020204" pitchFamily="34" charset="0"/>
              </a:rPr>
              <a:t>Mengajukan Contoh Penerapan Tata Kelola Korporasi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81681"/>
            <a:ext cx="10515600" cy="51032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pasar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modal,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segenap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peru­sahaan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sekuritas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pemerintah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Bursa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Indonesia,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diawasi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pelaksanaannya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Bapapem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diselenggarakan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PT Bursa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Indonesia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dikomandani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seorang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Direktur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anggota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Dewan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Direksi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merancang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mendesain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PT Bursa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Indonesia agar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berfungsi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berjalan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sebaik-baiknya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5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fi-FI" sz="2800" b="1" dirty="0">
                <a:latin typeface="Arial" panose="020B0604020202020204" pitchFamily="34" charset="0"/>
                <a:cs typeface="Arial" panose="020B0604020202020204" pitchFamily="34" charset="0"/>
              </a:rPr>
              <a:t>Mengajukan Contoh Penerapan Tata Kelola Korporasi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81681"/>
            <a:ext cx="10515600" cy="51032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konteks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pemerintah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berniat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nyelenggarakan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Ujian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Nasional,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bersangkutan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mendelegasikan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Standar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Nasional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Pendidikan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mengembangkan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kebi­jakan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pelaksanaannya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Selanjutnya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menyerahkan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sepenuhnya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pelaksanaanya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Pelatihan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Balit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-bang)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Kemendikbud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independen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strategi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eksekusi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lapangannya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dibentuklah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Panitia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Pusat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Panitia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Daerah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penanggung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jawab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satuan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pendidikan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pihak-pihak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bertanggung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jawab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kebijakan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standar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operasional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prosedur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disusun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87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fi-FI" sz="2800" b="1" dirty="0">
                <a:latin typeface="Arial" panose="020B0604020202020204" pitchFamily="34" charset="0"/>
                <a:cs typeface="Arial" panose="020B0604020202020204" pitchFamily="34" charset="0"/>
              </a:rPr>
              <a:t>Mengajukan Contoh Penerapan Tata Kelola Korporasi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81681"/>
            <a:ext cx="10515600" cy="51032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mengikuti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pembagian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wewenang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empat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domain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(owner, governing body, management, executor),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pengawasan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pengendalian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berjalan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keempatnya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memperhatikan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prinsip-prinsip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impartialitas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diwajibkan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"good corporate governance".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proses audit juga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berjalan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lancar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penemuan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(audit)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dijadikan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pertimbangan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berkembang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pembelajar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5883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1397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Custom Design</vt:lpstr>
      <vt:lpstr>MKB4903 - PPT - SESI 14 MANAJEMEN TEKNOLOGI INFORMASI BAB- 14 ANTARA PENYELENGGARA DAN PELAKSANA SISTEM</vt:lpstr>
      <vt:lpstr>Mendeteksi Ruang Lingkup Korporasi</vt:lpstr>
      <vt:lpstr>Mendeteksi Ruang Lingkup Korporasi</vt:lpstr>
      <vt:lpstr>Mendeteksi Ruang Lingkup Korporasi</vt:lpstr>
      <vt:lpstr>Mendeteksi Ruang Lingkup Korporasi</vt:lpstr>
      <vt:lpstr>Mengajukan Contoh Penerapan Tata Kelola Korporasi</vt:lpstr>
      <vt:lpstr>Mengajukan Contoh Penerapan Tata Kelola Korporasi</vt:lpstr>
      <vt:lpstr>Mengajukan Contoh Penerapan Tata Kelola Korporasi</vt:lpstr>
      <vt:lpstr>Mengajukan Contoh Penerapan Tata Kelola Korporasi</vt:lpstr>
      <vt:lpstr>MKB4903 - PPT - SESI 15 MANAJEMEN TEKNOLOGI INFORMASI BAB- 15 MANAJEMEN PERUBAHAN PENERAPAN TIK </vt:lpstr>
      <vt:lpstr>Menjelaskan Penyebab Utama Kegagalan Proyek</vt:lpstr>
      <vt:lpstr>Menjelaskan Penyebab Utama Kegagalan Proyek</vt:lpstr>
      <vt:lpstr>Menguraikan Pentingnya Aspek Kepemimpinan</vt:lpstr>
      <vt:lpstr>Menguraikan Pentingnya Aspek Kepemimpinan</vt:lpstr>
      <vt:lpstr>Menerapkan Model Komunikasi Efektif</vt:lpstr>
      <vt:lpstr>Menerapkan Model Komunikasi Efektif</vt:lpstr>
      <vt:lpstr>Menerapkan Model Komunikasi Efektif</vt:lpstr>
      <vt:lpstr>Menerapkan Model Komunikasi Efektif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Ismail</cp:lastModifiedBy>
  <cp:revision>43</cp:revision>
  <dcterms:created xsi:type="dcterms:W3CDTF">2021-08-03T05:39:13Z</dcterms:created>
  <dcterms:modified xsi:type="dcterms:W3CDTF">2021-12-09T02:54:39Z</dcterms:modified>
</cp:coreProperties>
</file>