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</a:t>
            </a:r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</a:t>
            </a:r>
            <a:r>
              <a:rPr lang="en-US" sz="3600" b="1" dirty="0" smtClean="0"/>
              <a:t>TUGAS </a:t>
            </a:r>
            <a:r>
              <a:rPr lang="en-US" sz="3600" b="1" dirty="0"/>
              <a:t>- SESI </a:t>
            </a:r>
            <a:r>
              <a:rPr lang="en-US" sz="3600" b="1" dirty="0"/>
              <a:t>7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Reviuw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1 - 6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3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13305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 Design</vt:lpstr>
      <vt:lpstr>KODE INA047 - TUGAS - SESI 7 METODOLOGI PENELITIAN</vt:lpstr>
      <vt:lpstr>Reviuw Materi sesi 1 - 6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14</cp:revision>
  <dcterms:created xsi:type="dcterms:W3CDTF">2021-08-03T05:39:13Z</dcterms:created>
  <dcterms:modified xsi:type="dcterms:W3CDTF">2021-11-06T02:42:13Z</dcterms:modified>
</cp:coreProperties>
</file>