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3"/>
  </p:notesMasterIdLst>
  <p:sldIdLst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101B4-2346-4D98-856B-C1D9D1E423E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AF5EB-FA2F-4E92-9681-61DE672A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romi@romisatriawahono.net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http://romisatriawahono.net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034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 smtClea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1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3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6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987">
                <a:defRPr/>
              </a:pPr>
              <a:endParaRPr sz="2400" kern="0" smtClean="0">
                <a:solidFill>
                  <a:prstClr val="white"/>
                </a:solidFill>
                <a:latin typeface="Constantia"/>
                <a:ea typeface="ＭＳ Ｐゴシック" pitchFamily="50" charset="-128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9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60" y="6639956"/>
            <a:ext cx="1133467" cy="201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" y="6680740"/>
            <a:ext cx="1358996" cy="17726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553200"/>
            <a:ext cx="2743200" cy="304800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14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KODE </a:t>
            </a:r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PPT - SESI </a:t>
            </a:r>
            <a:r>
              <a:rPr lang="en-US" sz="3600" b="1" dirty="0" smtClean="0"/>
              <a:t>10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NAMA </a:t>
            </a:r>
            <a:r>
              <a:rPr lang="en-US" sz="3600" b="1" dirty="0" smtClean="0"/>
              <a:t>METODOLOGI 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</a:t>
            </a:r>
            <a:r>
              <a:rPr lang="en-US" sz="4000" dirty="0" err="1"/>
              <a:t>Teknik</a:t>
            </a:r>
            <a:r>
              <a:rPr lang="en-US" sz="4000" dirty="0"/>
              <a:t> </a:t>
            </a:r>
            <a:r>
              <a:rPr lang="en-US" sz="4000" dirty="0" err="1"/>
              <a:t>Mengelola</a:t>
            </a:r>
            <a:r>
              <a:rPr lang="en-US" sz="4000" dirty="0"/>
              <a:t>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Buat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C00000"/>
                </a:solidFill>
              </a:rPr>
              <a:t>account</a:t>
            </a:r>
            <a:r>
              <a:rPr lang="en-US" sz="2700" dirty="0"/>
              <a:t> </a:t>
            </a:r>
            <a:r>
              <a:rPr lang="en-US" sz="2700" dirty="0"/>
              <a:t>di mendeley.com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0070C0"/>
                </a:solidFill>
              </a:rPr>
              <a:t>download </a:t>
            </a:r>
            <a:r>
              <a:rPr lang="en-US" sz="2700" dirty="0" err="1"/>
              <a:t>aplikasinya</a:t>
            </a:r>
            <a:endParaRPr lang="en-US" sz="2700" dirty="0"/>
          </a:p>
          <a:p>
            <a:r>
              <a:rPr lang="en-US" sz="2700" dirty="0" err="1">
                <a:solidFill>
                  <a:srgbClr val="C00000"/>
                </a:solidFill>
              </a:rPr>
              <a:t>Buat</a:t>
            </a:r>
            <a:r>
              <a:rPr lang="en-US" sz="2700" dirty="0">
                <a:solidFill>
                  <a:srgbClr val="C00000"/>
                </a:solidFill>
              </a:rPr>
              <a:t> folder </a:t>
            </a:r>
            <a:r>
              <a:rPr lang="en-US" sz="2700" dirty="0" err="1"/>
              <a:t>dan</a:t>
            </a:r>
            <a:r>
              <a:rPr lang="en-US" sz="2700" dirty="0"/>
              <a:t> sub folder </a:t>
            </a:r>
            <a:r>
              <a:rPr lang="en-US" sz="2700" dirty="0" err="1"/>
              <a:t>pada</a:t>
            </a:r>
            <a:r>
              <a:rPr lang="en-US" sz="2700" dirty="0"/>
              <a:t> </a:t>
            </a:r>
            <a:r>
              <a:rPr lang="en-US" sz="2700" dirty="0" err="1"/>
              <a:t>aplikasi</a:t>
            </a:r>
            <a:r>
              <a:rPr lang="en-US" sz="2700" dirty="0"/>
              <a:t> </a:t>
            </a:r>
            <a:r>
              <a:rPr lang="en-US" sz="2700" dirty="0" err="1"/>
              <a:t>mendeley</a:t>
            </a:r>
            <a:r>
              <a:rPr lang="en-US" sz="2700" dirty="0"/>
              <a:t>,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0070C0"/>
                </a:solidFill>
              </a:rPr>
              <a:t>letakkan</a:t>
            </a:r>
            <a:r>
              <a:rPr lang="en-US" sz="2700" dirty="0">
                <a:solidFill>
                  <a:srgbClr val="0070C0"/>
                </a:solidFill>
              </a:rPr>
              <a:t> paper (pdf) yang </a:t>
            </a:r>
            <a:r>
              <a:rPr lang="en-US" sz="2700" dirty="0" err="1">
                <a:solidFill>
                  <a:srgbClr val="0070C0"/>
                </a:solidFill>
              </a:rPr>
              <a:t>sudah</a:t>
            </a:r>
            <a:r>
              <a:rPr lang="en-US" sz="2700" dirty="0">
                <a:solidFill>
                  <a:srgbClr val="0070C0"/>
                </a:solidFill>
              </a:rPr>
              <a:t> </a:t>
            </a:r>
            <a:r>
              <a:rPr lang="en-US" sz="2700" dirty="0" err="1">
                <a:solidFill>
                  <a:srgbClr val="0070C0"/>
                </a:solidFill>
              </a:rPr>
              <a:t>didownload</a:t>
            </a:r>
            <a:r>
              <a:rPr lang="en-US" sz="2700" dirty="0">
                <a:solidFill>
                  <a:srgbClr val="0070C0"/>
                </a:solidFill>
              </a:rPr>
              <a:t> </a:t>
            </a:r>
            <a:r>
              <a:rPr lang="en-US" sz="2700" dirty="0" err="1"/>
              <a:t>ke</a:t>
            </a:r>
            <a:r>
              <a:rPr lang="en-US" sz="2700" dirty="0"/>
              <a:t> folder yang </a:t>
            </a:r>
            <a:r>
              <a:rPr lang="en-US" sz="2700" dirty="0" err="1"/>
              <a:t>diinginkan</a:t>
            </a:r>
            <a:r>
              <a:rPr lang="en-US" sz="2700" dirty="0"/>
              <a:t> di </a:t>
            </a:r>
            <a:r>
              <a:rPr lang="en-US" sz="2700" dirty="0" err="1"/>
              <a:t>mendeley</a:t>
            </a:r>
            <a:endParaRPr lang="en-US" sz="2700" dirty="0"/>
          </a:p>
          <a:p>
            <a:r>
              <a:rPr lang="en-US" sz="2700" dirty="0" err="1"/>
              <a:t>Bibliografi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paper </a:t>
            </a:r>
            <a:r>
              <a:rPr lang="en-US" sz="2700" dirty="0" err="1"/>
              <a:t>akan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ditampilkan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secara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otomatis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/>
              <a:t>setelah</a:t>
            </a:r>
            <a:r>
              <a:rPr lang="en-US" sz="2700" dirty="0"/>
              <a:t> pdf </a:t>
            </a:r>
            <a:r>
              <a:rPr lang="en-US" sz="2700" dirty="0" err="1"/>
              <a:t>diletakkan</a:t>
            </a:r>
            <a:endParaRPr lang="en-US" sz="2700" dirty="0"/>
          </a:p>
          <a:p>
            <a:r>
              <a:rPr lang="en-US" sz="2700" dirty="0" err="1"/>
              <a:t>Apabila</a:t>
            </a:r>
            <a:r>
              <a:rPr lang="en-US" sz="2700" dirty="0"/>
              <a:t> </a:t>
            </a:r>
            <a:r>
              <a:rPr lang="en-US" sz="2700" dirty="0" err="1"/>
              <a:t>mendeley</a:t>
            </a:r>
            <a:r>
              <a:rPr lang="en-US" sz="2700" dirty="0"/>
              <a:t> </a:t>
            </a:r>
            <a:r>
              <a:rPr lang="en-US" sz="2700" dirty="0" err="1"/>
              <a:t>gagal</a:t>
            </a:r>
            <a:r>
              <a:rPr lang="en-US" sz="2700" dirty="0"/>
              <a:t> </a:t>
            </a:r>
            <a:r>
              <a:rPr lang="en-US" sz="2700" dirty="0" err="1"/>
              <a:t>membaca</a:t>
            </a:r>
            <a:r>
              <a:rPr lang="en-US" sz="2700" dirty="0"/>
              <a:t> </a:t>
            </a:r>
            <a:r>
              <a:rPr lang="en-US" sz="2700" dirty="0" err="1"/>
              <a:t>bibliografi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paper, </a:t>
            </a:r>
            <a:r>
              <a:rPr lang="en-US" sz="2700" dirty="0" err="1">
                <a:solidFill>
                  <a:srgbClr val="C00000"/>
                </a:solidFill>
              </a:rPr>
              <a:t>cari</a:t>
            </a:r>
            <a:r>
              <a:rPr lang="en-US" sz="2700" dirty="0">
                <a:solidFill>
                  <a:srgbClr val="C00000"/>
                </a:solidFill>
              </a:rPr>
              <a:t> DOI </a:t>
            </a:r>
            <a:r>
              <a:rPr lang="en-US" sz="2700" dirty="0" err="1">
                <a:solidFill>
                  <a:srgbClr val="C00000"/>
                </a:solidFill>
              </a:rPr>
              <a:t>dari</a:t>
            </a:r>
            <a:r>
              <a:rPr lang="en-US" sz="2700" dirty="0">
                <a:solidFill>
                  <a:srgbClr val="C00000"/>
                </a:solidFill>
              </a:rPr>
              <a:t> paper</a:t>
            </a:r>
            <a:r>
              <a:rPr lang="en-US" sz="2700" dirty="0"/>
              <a:t>, </a:t>
            </a:r>
            <a:r>
              <a:rPr lang="en-US" sz="2700" dirty="0" err="1">
                <a:solidFill>
                  <a:srgbClr val="0070C0"/>
                </a:solidFill>
              </a:rPr>
              <a:t>isikan</a:t>
            </a:r>
            <a:r>
              <a:rPr lang="en-US" sz="2700" dirty="0">
                <a:solidFill>
                  <a:srgbClr val="0070C0"/>
                </a:solidFill>
              </a:rPr>
              <a:t> di catalog ID</a:t>
            </a:r>
            <a:r>
              <a:rPr lang="en-US" sz="2700" dirty="0"/>
              <a:t>,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setelah</a:t>
            </a:r>
            <a:r>
              <a:rPr lang="en-US" sz="2700" dirty="0"/>
              <a:t> lookup </a:t>
            </a:r>
            <a:r>
              <a:rPr lang="en-US" sz="2700" dirty="0" err="1"/>
              <a:t>dipilih</a:t>
            </a:r>
            <a:r>
              <a:rPr lang="en-US" sz="2700" dirty="0"/>
              <a:t>, </a:t>
            </a:r>
            <a:r>
              <a:rPr lang="en-US" sz="2700" dirty="0" err="1"/>
              <a:t>bibliografi</a:t>
            </a:r>
            <a:r>
              <a:rPr lang="en-US" sz="2700" dirty="0"/>
              <a:t> </a:t>
            </a:r>
            <a:r>
              <a:rPr lang="en-US" sz="2700" dirty="0" err="1"/>
              <a:t>akan</a:t>
            </a:r>
            <a:r>
              <a:rPr lang="en-US" sz="2700" dirty="0"/>
              <a:t> </a:t>
            </a:r>
            <a:r>
              <a:rPr lang="en-US" sz="2700" dirty="0" err="1"/>
              <a:t>muncul</a:t>
            </a:r>
            <a:r>
              <a:rPr lang="en-US" sz="2700" dirty="0"/>
              <a:t> </a:t>
            </a:r>
            <a:r>
              <a:rPr lang="en-US" sz="2700" dirty="0" err="1"/>
              <a:t>secara</a:t>
            </a:r>
            <a:r>
              <a:rPr lang="en-US" sz="2700" dirty="0"/>
              <a:t> </a:t>
            </a:r>
            <a:r>
              <a:rPr lang="en-US" sz="2700" dirty="0" err="1"/>
              <a:t>otomatis</a:t>
            </a:r>
            <a:endParaRPr lang="en-US" sz="2700" dirty="0"/>
          </a:p>
          <a:p>
            <a:r>
              <a:rPr lang="en-US" sz="2700" dirty="0">
                <a:solidFill>
                  <a:srgbClr val="C00000"/>
                </a:solidFill>
              </a:rPr>
              <a:t>Install MS Word Plugin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membantu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menuliskan</a:t>
            </a:r>
            <a:r>
              <a:rPr lang="en-US" sz="2700" dirty="0"/>
              <a:t> </a:t>
            </a:r>
            <a:r>
              <a:rPr lang="en-US" sz="2700" dirty="0" err="1"/>
              <a:t>sitasi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daftar</a:t>
            </a:r>
            <a:r>
              <a:rPr lang="en-US" sz="2700" dirty="0"/>
              <a:t> </a:t>
            </a:r>
            <a:r>
              <a:rPr lang="en-US" sz="2700" dirty="0" err="1"/>
              <a:t>referensi</a:t>
            </a:r>
            <a:endParaRPr lang="en-US" sz="2700" dirty="0"/>
          </a:p>
          <a:p>
            <a:endParaRPr lang="en-US" sz="2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Mengelola</a:t>
            </a:r>
            <a:r>
              <a:rPr lang="en-US" dirty="0" smtClean="0"/>
              <a:t> Paper Yang </a:t>
            </a:r>
            <a:r>
              <a:rPr lang="en-US" dirty="0" err="1" smtClean="0"/>
              <a:t>Direview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7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88" t="8889" r="19411" b="10222"/>
          <a:stretch/>
        </p:blipFill>
        <p:spPr>
          <a:xfrm>
            <a:off x="1524001" y="0"/>
            <a:ext cx="9144000" cy="68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999" t="9111" r="19501" b="10000"/>
          <a:stretch/>
        </p:blipFill>
        <p:spPr>
          <a:xfrm>
            <a:off x="1524000" y="1"/>
            <a:ext cx="9144000" cy="68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7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500" t="9111" r="19500" b="10000"/>
          <a:stretch/>
        </p:blipFill>
        <p:spPr>
          <a:xfrm>
            <a:off x="1524000" y="0"/>
            <a:ext cx="919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02" t="2000" r="17472" b="31063"/>
          <a:stretch/>
        </p:blipFill>
        <p:spPr>
          <a:xfrm>
            <a:off x="1524000" y="0"/>
            <a:ext cx="929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000" t="2000" r="21000" b="34000"/>
          <a:stretch/>
        </p:blipFill>
        <p:spPr>
          <a:xfrm>
            <a:off x="2228045" y="163132"/>
            <a:ext cx="8723290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di mendeley.com </a:t>
            </a:r>
            <a:r>
              <a:rPr lang="en-US" dirty="0" err="1" smtClean="0"/>
              <a:t>seperti</a:t>
            </a:r>
            <a:r>
              <a:rPr lang="en-US" dirty="0" smtClean="0"/>
              <a:t> slide 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ikuti</a:t>
            </a:r>
            <a:r>
              <a:rPr lang="en-US" dirty="0" smtClean="0"/>
              <a:t> langkah2ny agar </a:t>
            </a:r>
            <a:r>
              <a:rPr lang="en-US" dirty="0" err="1" smtClean="0"/>
              <a:t>seperti</a:t>
            </a:r>
            <a:r>
              <a:rPr lang="en-US" dirty="0" smtClean="0"/>
              <a:t> slide 4,5 </a:t>
            </a:r>
            <a:r>
              <a:rPr lang="en-US" dirty="0" err="1" smtClean="0"/>
              <a:t>dan</a:t>
            </a:r>
            <a:r>
              <a:rPr lang="en-US" dirty="0" smtClean="0"/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8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128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Constantia</vt:lpstr>
      <vt:lpstr>Office Theme</vt:lpstr>
      <vt:lpstr>Custom Design</vt:lpstr>
      <vt:lpstr>1_Office Theme</vt:lpstr>
      <vt:lpstr>KODE INA047 - PPT - SESI 10 NAMA METODOLOGI PENELITIAN</vt:lpstr>
      <vt:lpstr>3.2 Teknik Mengelola Paper</vt:lpstr>
      <vt:lpstr>Mengelola Paper Yang Direview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16</cp:revision>
  <dcterms:created xsi:type="dcterms:W3CDTF">2021-08-03T05:39:13Z</dcterms:created>
  <dcterms:modified xsi:type="dcterms:W3CDTF">2021-12-07T14:12:10Z</dcterms:modified>
</cp:coreProperties>
</file>