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8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13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757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4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0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0D83-8383-42C3-A7AE-DADF897F2155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663011-73EC-48A6-93DF-6949F690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  <p:sldLayoutId id="2147484424" r:id="rId12"/>
    <p:sldLayoutId id="2147484425" r:id="rId13"/>
    <p:sldLayoutId id="2147484426" r:id="rId14"/>
    <p:sldLayoutId id="2147484427" r:id="rId15"/>
    <p:sldLayoutId id="21474844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 Based Recommender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Prabhdeep Singh</a:t>
            </a:r>
          </a:p>
          <a:p>
            <a:r>
              <a:rPr lang="en-US" dirty="0" smtClean="0"/>
              <a:t>Nathan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dirty="0" smtClean="0"/>
              <a:t> people </a:t>
            </a:r>
            <a:r>
              <a:rPr lang="en-US" dirty="0" smtClean="0"/>
              <a:t>will listen to music in the </a:t>
            </a:r>
            <a:r>
              <a:rPr lang="en-US" dirty="0" smtClean="0"/>
              <a:t>car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context that they are in might impact what songs they want to listen too</a:t>
            </a:r>
          </a:p>
          <a:p>
            <a:endParaRPr lang="en-US" dirty="0" smtClean="0"/>
          </a:p>
          <a:p>
            <a:r>
              <a:rPr lang="en-US" dirty="0" smtClean="0"/>
              <a:t>Based on the context, </a:t>
            </a:r>
            <a:r>
              <a:rPr lang="en-US" dirty="0" smtClean="0"/>
              <a:t>we want to recommend </a:t>
            </a:r>
            <a:r>
              <a:rPr lang="en-US" dirty="0" smtClean="0"/>
              <a:t>an appropriate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4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user song ratings along with values across eight dimensional categories that determine the context</a:t>
            </a:r>
          </a:p>
          <a:p>
            <a:endParaRPr lang="en-US" dirty="0"/>
          </a:p>
          <a:p>
            <a:r>
              <a:rPr lang="en-US" dirty="0" smtClean="0"/>
              <a:t>A user can rate the same song in many contexts</a:t>
            </a:r>
          </a:p>
          <a:p>
            <a:endParaRPr lang="en-US" dirty="0"/>
          </a:p>
          <a:p>
            <a:r>
              <a:rPr lang="en-US" dirty="0" smtClean="0"/>
              <a:t>Dimension values have been converted from string representation to numerical representation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81600"/>
            <a:ext cx="7999205" cy="7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Predicted Rating = Baseline + Context Modifier</a:t>
            </a:r>
          </a:p>
          <a:p>
            <a:endParaRPr lang="en-US" dirty="0"/>
          </a:p>
          <a:p>
            <a:r>
              <a:rPr lang="en-US" dirty="0" smtClean="0"/>
              <a:t>Baseline =  average rating the user gives to the item across all contexts</a:t>
            </a:r>
          </a:p>
          <a:p>
            <a:endParaRPr lang="en-US" dirty="0"/>
          </a:p>
          <a:p>
            <a:r>
              <a:rPr lang="en-US" dirty="0" smtClean="0"/>
              <a:t>Context Modifier = weighted average of the change in rating across all given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RMSE = 1.485</a:t>
            </a:r>
          </a:p>
          <a:p>
            <a:r>
              <a:rPr lang="en-US" dirty="0" smtClean="0"/>
              <a:t>MAE = 1.184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predicting a single rating, we can predict all items, then recommend the best</a:t>
            </a:r>
          </a:p>
          <a:p>
            <a:endParaRPr lang="en-US" dirty="0"/>
          </a:p>
          <a:p>
            <a:r>
              <a:rPr lang="en-US" dirty="0" smtClean="0"/>
              <a:t>Currently all contexts have equal weights, but with experiments/machine learning this can be adjusted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9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parsing the Excel document with a library, which is not on Tesla, called openpyxl</a:t>
            </a:r>
          </a:p>
          <a:p>
            <a:endParaRPr lang="en-US" dirty="0"/>
          </a:p>
          <a:p>
            <a:r>
              <a:rPr lang="en-US" dirty="0" smtClean="0"/>
              <a:t>The solution is to use a library on Tesla such as pandas, but that will come with a substantial algorithmic rewrite due to the differences in the libraries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4871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204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</vt:lpstr>
      <vt:lpstr>Context Based Recommender</vt:lpstr>
      <vt:lpstr>Background</vt:lpstr>
      <vt:lpstr>Dataset</vt:lpstr>
      <vt:lpstr>Process/Algorithm</vt:lpstr>
      <vt:lpstr>Results</vt:lpstr>
      <vt:lpstr>Improvements</vt:lpstr>
      <vt:lpstr>Issues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Based Recommender</dc:title>
  <dc:creator>Prabhdeep Singh</dc:creator>
  <cp:lastModifiedBy>Nathan White</cp:lastModifiedBy>
  <cp:revision>14</cp:revision>
  <dcterms:created xsi:type="dcterms:W3CDTF">2017-12-10T15:34:26Z</dcterms:created>
  <dcterms:modified xsi:type="dcterms:W3CDTF">2017-12-10T23:58:34Z</dcterms:modified>
</cp:coreProperties>
</file>