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78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7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13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6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757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4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9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90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5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3" r:id="rId1"/>
    <p:sldLayoutId id="2147484414" r:id="rId2"/>
    <p:sldLayoutId id="2147484415" r:id="rId3"/>
    <p:sldLayoutId id="2147484416" r:id="rId4"/>
    <p:sldLayoutId id="2147484417" r:id="rId5"/>
    <p:sldLayoutId id="2147484418" r:id="rId6"/>
    <p:sldLayoutId id="2147484419" r:id="rId7"/>
    <p:sldLayoutId id="2147484420" r:id="rId8"/>
    <p:sldLayoutId id="2147484421" r:id="rId9"/>
    <p:sldLayoutId id="2147484422" r:id="rId10"/>
    <p:sldLayoutId id="2147484423" r:id="rId11"/>
    <p:sldLayoutId id="2147484424" r:id="rId12"/>
    <p:sldLayoutId id="2147484425" r:id="rId13"/>
    <p:sldLayoutId id="2147484426" r:id="rId14"/>
    <p:sldLayoutId id="2147484427" r:id="rId15"/>
    <p:sldLayoutId id="21474844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Context Based Recommender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Prabhdeep Singh</a:t>
            </a:r>
          </a:p>
          <a:p>
            <a:r>
              <a:rPr lang="en-US" dirty="0" smtClean="0"/>
              <a:t>Nathan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5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</a:t>
            </a:r>
            <a:r>
              <a:rPr lang="en-US" dirty="0" smtClean="0"/>
              <a:t> people </a:t>
            </a:r>
            <a:r>
              <a:rPr lang="en-US" dirty="0" smtClean="0"/>
              <a:t>will listen to music in the </a:t>
            </a:r>
            <a:r>
              <a:rPr lang="en-US" dirty="0" smtClean="0"/>
              <a:t>car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context that they are in might impact what songs they want to listen too</a:t>
            </a:r>
          </a:p>
          <a:p>
            <a:endParaRPr lang="en-US" dirty="0" smtClean="0"/>
          </a:p>
          <a:p>
            <a:r>
              <a:rPr lang="en-US" dirty="0" smtClean="0"/>
              <a:t>Based on the context, </a:t>
            </a:r>
            <a:r>
              <a:rPr lang="en-US" dirty="0" smtClean="0"/>
              <a:t>we want to recommend </a:t>
            </a:r>
            <a:r>
              <a:rPr lang="en-US" dirty="0" smtClean="0"/>
              <a:t>an appropriate 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4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user song ratings along with values across eight dimensional categories that determine the context</a:t>
            </a:r>
          </a:p>
          <a:p>
            <a:endParaRPr lang="en-US" dirty="0"/>
          </a:p>
          <a:p>
            <a:r>
              <a:rPr lang="en-US" dirty="0" smtClean="0"/>
              <a:t>A user can rate the same song in many contexts</a:t>
            </a:r>
          </a:p>
          <a:p>
            <a:endParaRPr lang="en-US" dirty="0"/>
          </a:p>
          <a:p>
            <a:r>
              <a:rPr lang="en-US" dirty="0" smtClean="0"/>
              <a:t>Dimension values have been converted from string representation to numerical representation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181600"/>
            <a:ext cx="7999205" cy="7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Process/Algorithm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Predicted Rating = Baseline + Context Modifier</a:t>
            </a:r>
          </a:p>
          <a:p>
            <a:endParaRPr lang="en-US" dirty="0"/>
          </a:p>
          <a:p>
            <a:r>
              <a:rPr lang="en-US" dirty="0" smtClean="0"/>
              <a:t>Baseline =  average rating the user gives to the item across all contexts</a:t>
            </a:r>
          </a:p>
          <a:p>
            <a:endParaRPr lang="en-US" dirty="0"/>
          </a:p>
          <a:p>
            <a:r>
              <a:rPr lang="en-US" dirty="0" smtClean="0"/>
              <a:t>Context Modifier = weighted average of the change in rating across all given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RMSE = 1.485</a:t>
            </a:r>
          </a:p>
          <a:p>
            <a:r>
              <a:rPr lang="en-US" dirty="0" smtClean="0"/>
              <a:t>MAE = 1.184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predicting a single rating, we can predict all items, then recommend the best</a:t>
            </a:r>
          </a:p>
          <a:p>
            <a:endParaRPr lang="en-US" dirty="0"/>
          </a:p>
          <a:p>
            <a:r>
              <a:rPr lang="en-US" dirty="0" smtClean="0"/>
              <a:t>Currently all contexts have equal weights, but with experiments/machine learning this can be adjusted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9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parsing the Excel document with a library, which is not on Tesla, called openpyxl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4871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410</TotalTime>
  <Words>175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Trebuchet MS</vt:lpstr>
      <vt:lpstr>Wingdings 3</vt:lpstr>
      <vt:lpstr>Arial</vt:lpstr>
      <vt:lpstr>Facet</vt:lpstr>
      <vt:lpstr>Context Based Recommender</vt:lpstr>
      <vt:lpstr>Background</vt:lpstr>
      <vt:lpstr>Dataset</vt:lpstr>
      <vt:lpstr>Process/Algorithm</vt:lpstr>
      <vt:lpstr>Results</vt:lpstr>
      <vt:lpstr>Improvements</vt:lpstr>
      <vt:lpstr>Issues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Based Recommender</dc:title>
  <dc:creator>Prabhdeep Singh</dc:creator>
  <cp:lastModifiedBy>Nathan White</cp:lastModifiedBy>
  <cp:revision>12</cp:revision>
  <dcterms:created xsi:type="dcterms:W3CDTF">2017-12-10T15:34:26Z</dcterms:created>
  <dcterms:modified xsi:type="dcterms:W3CDTF">2017-12-10T23:53:42Z</dcterms:modified>
</cp:coreProperties>
</file>