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D4811-93AB-4F6E-BBC6-53FFB383DC43}" v="4" dt="2019-04-22T17:43:34.637"/>
    <p1510:client id="{C1877016-5840-415A-96B1-F8B3E3123B45}" v="7" dt="2019-04-23T19:36:06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bhdeep" userId="S::singprab@iu.edu::9b8d7b37-c4ab-40be-baa6-6eb33e9f8ac7" providerId="AD" clId="Web-{F56C9368-14D8-6A17-4590-AD515B4E7444}"/>
    <pc:docChg chg="modSld">
      <pc:chgData name="Singh, Prabhdeep" userId="S::singprab@iu.edu::9b8d7b37-c4ab-40be-baa6-6eb33e9f8ac7" providerId="AD" clId="Web-{F56C9368-14D8-6A17-4590-AD515B4E7444}" dt="2019-04-23T00:53:46.916" v="289" actId="20577"/>
      <pc:docMkLst>
        <pc:docMk/>
      </pc:docMkLst>
      <pc:sldChg chg="modSp">
        <pc:chgData name="Singh, Prabhdeep" userId="S::singprab@iu.edu::9b8d7b37-c4ab-40be-baa6-6eb33e9f8ac7" providerId="AD" clId="Web-{F56C9368-14D8-6A17-4590-AD515B4E7444}" dt="2019-04-23T00:53:25.306" v="256" actId="20577"/>
        <pc:sldMkLst>
          <pc:docMk/>
          <pc:sldMk cId="1372517692" sldId="257"/>
        </pc:sldMkLst>
        <pc:spChg chg="mod">
          <ac:chgData name="Singh, Prabhdeep" userId="S::singprab@iu.edu::9b8d7b37-c4ab-40be-baa6-6eb33e9f8ac7" providerId="AD" clId="Web-{F56C9368-14D8-6A17-4590-AD515B4E7444}" dt="2019-04-23T00:53:25.306" v="256" actId="20577"/>
          <ac:spMkLst>
            <pc:docMk/>
            <pc:sldMk cId="1372517692" sldId="257"/>
            <ac:spMk id="3" creationId="{A7AD75BA-45EC-4D6F-8514-9092CFE376D6}"/>
          </ac:spMkLst>
        </pc:spChg>
      </pc:sldChg>
      <pc:sldChg chg="modSp">
        <pc:chgData name="Singh, Prabhdeep" userId="S::singprab@iu.edu::9b8d7b37-c4ab-40be-baa6-6eb33e9f8ac7" providerId="AD" clId="Web-{F56C9368-14D8-6A17-4590-AD515B4E7444}" dt="2019-04-23T00:53:45.652" v="287" actId="20577"/>
        <pc:sldMkLst>
          <pc:docMk/>
          <pc:sldMk cId="2726189781" sldId="259"/>
        </pc:sldMkLst>
        <pc:spChg chg="mod">
          <ac:chgData name="Singh, Prabhdeep" userId="S::singprab@iu.edu::9b8d7b37-c4ab-40be-baa6-6eb33e9f8ac7" providerId="AD" clId="Web-{F56C9368-14D8-6A17-4590-AD515B4E7444}" dt="2019-04-23T00:53:45.652" v="287" actId="20577"/>
          <ac:spMkLst>
            <pc:docMk/>
            <pc:sldMk cId="2726189781" sldId="259"/>
            <ac:spMk id="3" creationId="{2BC3E21F-14B3-46D7-BFD4-927750BE39C6}"/>
          </ac:spMkLst>
        </pc:spChg>
      </pc:sldChg>
      <pc:sldChg chg="modSp">
        <pc:chgData name="Singh, Prabhdeep" userId="S::singprab@iu.edu::9b8d7b37-c4ab-40be-baa6-6eb33e9f8ac7" providerId="AD" clId="Web-{F56C9368-14D8-6A17-4590-AD515B4E7444}" dt="2019-04-23T00:50:44.895" v="253" actId="20577"/>
        <pc:sldMkLst>
          <pc:docMk/>
          <pc:sldMk cId="1173292575" sldId="260"/>
        </pc:sldMkLst>
        <pc:spChg chg="mod">
          <ac:chgData name="Singh, Prabhdeep" userId="S::singprab@iu.edu::9b8d7b37-c4ab-40be-baa6-6eb33e9f8ac7" providerId="AD" clId="Web-{F56C9368-14D8-6A17-4590-AD515B4E7444}" dt="2019-04-23T00:50:44.895" v="253" actId="20577"/>
          <ac:spMkLst>
            <pc:docMk/>
            <pc:sldMk cId="1173292575" sldId="260"/>
            <ac:spMk id="3" creationId="{32C7D4A2-8F1B-495F-A8EE-8B880DF8B08E}"/>
          </ac:spMkLst>
        </pc:spChg>
      </pc:sldChg>
    </pc:docChg>
  </pc:docChgLst>
  <pc:docChgLst>
    <pc:chgData name="Singh, Prabhdeep" userId="S::singprab@iu.edu::9b8d7b37-c4ab-40be-baa6-6eb33e9f8ac7" providerId="AD" clId="Web-{0C6B3575-3852-36F0-A1E9-E6B2DD18C4E7}"/>
    <pc:docChg chg="modSld">
      <pc:chgData name="Singh, Prabhdeep" userId="S::singprab@iu.edu::9b8d7b37-c4ab-40be-baa6-6eb33e9f8ac7" providerId="AD" clId="Web-{0C6B3575-3852-36F0-A1E9-E6B2DD18C4E7}" dt="2019-04-24T23:13:36.399" v="18" actId="20577"/>
      <pc:docMkLst>
        <pc:docMk/>
      </pc:docMkLst>
      <pc:sldChg chg="modSp">
        <pc:chgData name="Singh, Prabhdeep" userId="S::singprab@iu.edu::9b8d7b37-c4ab-40be-baa6-6eb33e9f8ac7" providerId="AD" clId="Web-{0C6B3575-3852-36F0-A1E9-E6B2DD18C4E7}" dt="2019-04-24T23:13:19.462" v="2" actId="20577"/>
        <pc:sldMkLst>
          <pc:docMk/>
          <pc:sldMk cId="109857222" sldId="256"/>
        </pc:sldMkLst>
        <pc:spChg chg="mod">
          <ac:chgData name="Singh, Prabhdeep" userId="S::singprab@iu.edu::9b8d7b37-c4ab-40be-baa6-6eb33e9f8ac7" providerId="AD" clId="Web-{0C6B3575-3852-36F0-A1E9-E6B2DD18C4E7}" dt="2019-04-24T23:13:19.462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ingh, Prabhdeep" userId="S::singprab@iu.edu::9b8d7b37-c4ab-40be-baa6-6eb33e9f8ac7" providerId="AD" clId="Web-{0C6B3575-3852-36F0-A1E9-E6B2DD18C4E7}" dt="2019-04-24T23:13:35.415" v="16" actId="20577"/>
        <pc:sldMkLst>
          <pc:docMk/>
          <pc:sldMk cId="2726189781" sldId="259"/>
        </pc:sldMkLst>
        <pc:spChg chg="mod">
          <ac:chgData name="Singh, Prabhdeep" userId="S::singprab@iu.edu::9b8d7b37-c4ab-40be-baa6-6eb33e9f8ac7" providerId="AD" clId="Web-{0C6B3575-3852-36F0-A1E9-E6B2DD18C4E7}" dt="2019-04-24T23:13:35.415" v="16" actId="20577"/>
          <ac:spMkLst>
            <pc:docMk/>
            <pc:sldMk cId="2726189781" sldId="259"/>
            <ac:spMk id="2" creationId="{D1812895-3CE1-44A8-8546-6AB40043576C}"/>
          </ac:spMkLst>
        </pc:spChg>
      </pc:sldChg>
    </pc:docChg>
  </pc:docChgLst>
  <pc:docChgLst>
    <pc:chgData name="Singh, Prabhdeep" userId="S::singprab@iu.edu::9b8d7b37-c4ab-40be-baa6-6eb33e9f8ac7" providerId="AD" clId="Web-{C94E9558-C1AA-7965-07D8-1D19880A2CC5}"/>
    <pc:docChg chg="addSld modSld">
      <pc:chgData name="Singh, Prabhdeep" userId="S::singprab@iu.edu::9b8d7b37-c4ab-40be-baa6-6eb33e9f8ac7" providerId="AD" clId="Web-{C94E9558-C1AA-7965-07D8-1D19880A2CC5}" dt="2019-04-22T23:58:02.186" v="5" actId="20577"/>
      <pc:docMkLst>
        <pc:docMk/>
      </pc:docMkLst>
      <pc:sldChg chg="modSp new">
        <pc:chgData name="Singh, Prabhdeep" userId="S::singprab@iu.edu::9b8d7b37-c4ab-40be-baa6-6eb33e9f8ac7" providerId="AD" clId="Web-{C94E9558-C1AA-7965-07D8-1D19880A2CC5}" dt="2019-04-22T23:58:00.529" v="3" actId="20577"/>
        <pc:sldMkLst>
          <pc:docMk/>
          <pc:sldMk cId="3410601034" sldId="261"/>
        </pc:sldMkLst>
        <pc:spChg chg="mod">
          <ac:chgData name="Singh, Prabhdeep" userId="S::singprab@iu.edu::9b8d7b37-c4ab-40be-baa6-6eb33e9f8ac7" providerId="AD" clId="Web-{C94E9558-C1AA-7965-07D8-1D19880A2CC5}" dt="2019-04-22T23:58:00.529" v="3" actId="20577"/>
          <ac:spMkLst>
            <pc:docMk/>
            <pc:sldMk cId="3410601034" sldId="261"/>
            <ac:spMk id="2" creationId="{4E955E54-03DE-4083-9562-BF6D5DF3B4C7}"/>
          </ac:spMkLst>
        </pc:spChg>
      </pc:sldChg>
    </pc:docChg>
  </pc:docChgLst>
  <pc:docChgLst>
    <pc:chgData name="Singh, Prabhdeep" userId="S::singprab@iu.edu::9b8d7b37-c4ab-40be-baa6-6eb33e9f8ac7" providerId="AD" clId="Web-{DC2D4811-93AB-4F6E-BBC6-53FFB383DC43}"/>
    <pc:docChg chg="addSld delSld modSld">
      <pc:chgData name="Singh, Prabhdeep" userId="S::singprab@iu.edu::9b8d7b37-c4ab-40be-baa6-6eb33e9f8ac7" providerId="AD" clId="Web-{DC2D4811-93AB-4F6E-BBC6-53FFB383DC43}" dt="2019-04-22T18:50:54.917" v="622" actId="20577"/>
      <pc:docMkLst>
        <pc:docMk/>
      </pc:docMkLst>
      <pc:sldChg chg="modSp">
        <pc:chgData name="Singh, Prabhdeep" userId="S::singprab@iu.edu::9b8d7b37-c4ab-40be-baa6-6eb33e9f8ac7" providerId="AD" clId="Web-{DC2D4811-93AB-4F6E-BBC6-53FFB383DC43}" dt="2019-04-22T17:39:43.879" v="85" actId="20577"/>
        <pc:sldMkLst>
          <pc:docMk/>
          <pc:sldMk cId="109857222" sldId="256"/>
        </pc:sldMkLst>
        <pc:spChg chg="mod">
          <ac:chgData name="Singh, Prabhdeep" userId="S::singprab@iu.edu::9b8d7b37-c4ab-40be-baa6-6eb33e9f8ac7" providerId="AD" clId="Web-{DC2D4811-93AB-4F6E-BBC6-53FFB383DC43}" dt="2019-04-22T17:39:24.019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ngh, Prabhdeep" userId="S::singprab@iu.edu::9b8d7b37-c4ab-40be-baa6-6eb33e9f8ac7" providerId="AD" clId="Web-{DC2D4811-93AB-4F6E-BBC6-53FFB383DC43}" dt="2019-04-22T17:39:43.879" v="8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ingh, Prabhdeep" userId="S::singprab@iu.edu::9b8d7b37-c4ab-40be-baa6-6eb33e9f8ac7" providerId="AD" clId="Web-{DC2D4811-93AB-4F6E-BBC6-53FFB383DC43}" dt="2019-04-22T18:50:54.917" v="621" actId="20577"/>
        <pc:sldMkLst>
          <pc:docMk/>
          <pc:sldMk cId="1372517692" sldId="257"/>
        </pc:sldMkLst>
        <pc:spChg chg="mod">
          <ac:chgData name="Singh, Prabhdeep" userId="S::singprab@iu.edu::9b8d7b37-c4ab-40be-baa6-6eb33e9f8ac7" providerId="AD" clId="Web-{DC2D4811-93AB-4F6E-BBC6-53FFB383DC43}" dt="2019-04-22T18:21:21.903" v="320" actId="20577"/>
          <ac:spMkLst>
            <pc:docMk/>
            <pc:sldMk cId="1372517692" sldId="257"/>
            <ac:spMk id="2" creationId="{9645C591-7F4D-4DAB-B37F-4F88A1F63688}"/>
          </ac:spMkLst>
        </pc:spChg>
        <pc:spChg chg="mod">
          <ac:chgData name="Singh, Prabhdeep" userId="S::singprab@iu.edu::9b8d7b37-c4ab-40be-baa6-6eb33e9f8ac7" providerId="AD" clId="Web-{DC2D4811-93AB-4F6E-BBC6-53FFB383DC43}" dt="2019-04-22T18:50:54.917" v="621" actId="20577"/>
          <ac:spMkLst>
            <pc:docMk/>
            <pc:sldMk cId="1372517692" sldId="257"/>
            <ac:spMk id="3" creationId="{A7AD75BA-45EC-4D6F-8514-9092CFE376D6}"/>
          </ac:spMkLst>
        </pc:spChg>
      </pc:sldChg>
      <pc:sldChg chg="modSp new del">
        <pc:chgData name="Singh, Prabhdeep" userId="S::singprab@iu.edu::9b8d7b37-c4ab-40be-baa6-6eb33e9f8ac7" providerId="AD" clId="Web-{DC2D4811-93AB-4F6E-BBC6-53FFB383DC43}" dt="2019-04-22T17:43:39.496" v="176"/>
        <pc:sldMkLst>
          <pc:docMk/>
          <pc:sldMk cId="2551352849" sldId="258"/>
        </pc:sldMkLst>
        <pc:spChg chg="mod">
          <ac:chgData name="Singh, Prabhdeep" userId="S::singprab@iu.edu::9b8d7b37-c4ab-40be-baa6-6eb33e9f8ac7" providerId="AD" clId="Web-{DC2D4811-93AB-4F6E-BBC6-53FFB383DC43}" dt="2019-04-22T17:43:34.637" v="175" actId="20577"/>
          <ac:spMkLst>
            <pc:docMk/>
            <pc:sldMk cId="2551352849" sldId="258"/>
            <ac:spMk id="2" creationId="{EFBF3455-E1C8-445C-A729-797E5869262A}"/>
          </ac:spMkLst>
        </pc:spChg>
      </pc:sldChg>
      <pc:sldChg chg="modSp new del">
        <pc:chgData name="Singh, Prabhdeep" userId="S::singprab@iu.edu::9b8d7b37-c4ab-40be-baa6-6eb33e9f8ac7" providerId="AD" clId="Web-{DC2D4811-93AB-4F6E-BBC6-53FFB383DC43}" dt="2019-04-22T18:21:11.934" v="304"/>
        <pc:sldMkLst>
          <pc:docMk/>
          <pc:sldMk cId="3655439296" sldId="258"/>
        </pc:sldMkLst>
        <pc:spChg chg="mod">
          <ac:chgData name="Singh, Prabhdeep" userId="S::singprab@iu.edu::9b8d7b37-c4ab-40be-baa6-6eb33e9f8ac7" providerId="AD" clId="Web-{DC2D4811-93AB-4F6E-BBC6-53FFB383DC43}" dt="2019-04-22T17:43:52.794" v="187" actId="20577"/>
          <ac:spMkLst>
            <pc:docMk/>
            <pc:sldMk cId="3655439296" sldId="258"/>
            <ac:spMk id="2" creationId="{F7DA7875-F052-4E62-B7A6-158E26A8ADD6}"/>
          </ac:spMkLst>
        </pc:spChg>
        <pc:spChg chg="mod">
          <ac:chgData name="Singh, Prabhdeep" userId="S::singprab@iu.edu::9b8d7b37-c4ab-40be-baa6-6eb33e9f8ac7" providerId="AD" clId="Web-{DC2D4811-93AB-4F6E-BBC6-53FFB383DC43}" dt="2019-04-22T17:43:56.622" v="194" actId="20577"/>
          <ac:spMkLst>
            <pc:docMk/>
            <pc:sldMk cId="3655439296" sldId="258"/>
            <ac:spMk id="3" creationId="{B7E609AA-6922-4581-8A18-820647FB3930}"/>
          </ac:spMkLst>
        </pc:spChg>
      </pc:sldChg>
      <pc:sldChg chg="modSp new">
        <pc:chgData name="Singh, Prabhdeep" userId="S::singprab@iu.edu::9b8d7b37-c4ab-40be-baa6-6eb33e9f8ac7" providerId="AD" clId="Web-{DC2D4811-93AB-4F6E-BBC6-53FFB383DC43}" dt="2019-04-22T17:50:13.869" v="210" actId="20577"/>
        <pc:sldMkLst>
          <pc:docMk/>
          <pc:sldMk cId="2726189781" sldId="259"/>
        </pc:sldMkLst>
        <pc:spChg chg="mod">
          <ac:chgData name="Singh, Prabhdeep" userId="S::singprab@iu.edu::9b8d7b37-c4ab-40be-baa6-6eb33e9f8ac7" providerId="AD" clId="Web-{DC2D4811-93AB-4F6E-BBC6-53FFB383DC43}" dt="2019-04-22T17:50:13.869" v="210" actId="20577"/>
          <ac:spMkLst>
            <pc:docMk/>
            <pc:sldMk cId="2726189781" sldId="259"/>
            <ac:spMk id="2" creationId="{D1812895-3CE1-44A8-8546-6AB40043576C}"/>
          </ac:spMkLst>
        </pc:spChg>
      </pc:sldChg>
      <pc:sldChg chg="modSp new">
        <pc:chgData name="Singh, Prabhdeep" userId="S::singprab@iu.edu::9b8d7b37-c4ab-40be-baa6-6eb33e9f8ac7" providerId="AD" clId="Web-{DC2D4811-93AB-4F6E-BBC6-53FFB383DC43}" dt="2019-04-22T17:56:11.007" v="217" actId="20577"/>
        <pc:sldMkLst>
          <pc:docMk/>
          <pc:sldMk cId="1173292575" sldId="260"/>
        </pc:sldMkLst>
        <pc:spChg chg="mod">
          <ac:chgData name="Singh, Prabhdeep" userId="S::singprab@iu.edu::9b8d7b37-c4ab-40be-baa6-6eb33e9f8ac7" providerId="AD" clId="Web-{DC2D4811-93AB-4F6E-BBC6-53FFB383DC43}" dt="2019-04-22T17:56:11.007" v="217" actId="20577"/>
          <ac:spMkLst>
            <pc:docMk/>
            <pc:sldMk cId="1173292575" sldId="260"/>
            <ac:spMk id="2" creationId="{65A3ACE9-97F4-46EE-9C45-143BB82AB573}"/>
          </ac:spMkLst>
        </pc:spChg>
      </pc:sldChg>
    </pc:docChg>
  </pc:docChgLst>
  <pc:docChgLst>
    <pc:chgData name="Singh, Prabhdeep" userId="S::singprab@iu.edu::9b8d7b37-c4ab-40be-baa6-6eb33e9f8ac7" providerId="AD" clId="Web-{C1877016-5840-415A-96B1-F8B3E3123B45}"/>
    <pc:docChg chg="modSld">
      <pc:chgData name="Singh, Prabhdeep" userId="S::singprab@iu.edu::9b8d7b37-c4ab-40be-baa6-6eb33e9f8ac7" providerId="AD" clId="Web-{C1877016-5840-415A-96B1-F8B3E3123B45}" dt="2019-04-23T19:36:42.234" v="50" actId="20577"/>
      <pc:docMkLst>
        <pc:docMk/>
      </pc:docMkLst>
      <pc:sldChg chg="modSp">
        <pc:chgData name="Singh, Prabhdeep" userId="S::singprab@iu.edu::9b8d7b37-c4ab-40be-baa6-6eb33e9f8ac7" providerId="AD" clId="Web-{C1877016-5840-415A-96B1-F8B3E3123B45}" dt="2019-04-23T19:36:17.640" v="40" actId="20577"/>
        <pc:sldMkLst>
          <pc:docMk/>
          <pc:sldMk cId="109857222" sldId="256"/>
        </pc:sldMkLst>
        <pc:spChg chg="mod">
          <ac:chgData name="Singh, Prabhdeep" userId="S::singprab@iu.edu::9b8d7b37-c4ab-40be-baa6-6eb33e9f8ac7" providerId="AD" clId="Web-{C1877016-5840-415A-96B1-F8B3E3123B45}" dt="2019-04-23T19:36:05.061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ngh, Prabhdeep" userId="S::singprab@iu.edu::9b8d7b37-c4ab-40be-baa6-6eb33e9f8ac7" providerId="AD" clId="Web-{C1877016-5840-415A-96B1-F8B3E3123B45}" dt="2019-04-23T19:36:17.640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ingh, Prabhdeep" userId="S::singprab@iu.edu::9b8d7b37-c4ab-40be-baa6-6eb33e9f8ac7" providerId="AD" clId="Web-{C1877016-5840-415A-96B1-F8B3E3123B45}" dt="2019-04-23T19:36:38.750" v="48" actId="20577"/>
        <pc:sldMkLst>
          <pc:docMk/>
          <pc:sldMk cId="2726189781" sldId="259"/>
        </pc:sldMkLst>
        <pc:spChg chg="mod">
          <ac:chgData name="Singh, Prabhdeep" userId="S::singprab@iu.edu::9b8d7b37-c4ab-40be-baa6-6eb33e9f8ac7" providerId="AD" clId="Web-{C1877016-5840-415A-96B1-F8B3E3123B45}" dt="2019-04-23T19:36:38.750" v="48" actId="20577"/>
          <ac:spMkLst>
            <pc:docMk/>
            <pc:sldMk cId="2726189781" sldId="259"/>
            <ac:spMk id="3" creationId="{2BC3E21F-14B3-46D7-BFD4-927750BE39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World Earthquake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Prabhdeep Singh</a:t>
            </a:r>
          </a:p>
          <a:p>
            <a:r>
              <a:rPr lang="en-US" dirty="0" err="1">
                <a:cs typeface="Calibri"/>
              </a:rPr>
              <a:t>Rubaya</a:t>
            </a:r>
            <a:r>
              <a:rPr lang="en-US" dirty="0">
                <a:cs typeface="Calibri"/>
              </a:rPr>
              <a:t> Rabab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CSCI 552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591-7F4D-4DAB-B37F-4F88A1F6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 and Dataset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75BA-45EC-4D6F-8514-9092CFE3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collected by National Earthquake Information Center (NEIC)</a:t>
            </a:r>
          </a:p>
          <a:p>
            <a:r>
              <a:rPr lang="en-US" dirty="0">
                <a:cs typeface="Calibri"/>
              </a:rPr>
              <a:t>From 1965 – 2016</a:t>
            </a:r>
          </a:p>
          <a:p>
            <a:r>
              <a:rPr lang="en-US" dirty="0">
                <a:cs typeface="Calibri"/>
              </a:rPr>
              <a:t>Magnitude greater than 5.5</a:t>
            </a:r>
          </a:p>
          <a:p>
            <a:r>
              <a:rPr lang="en-US">
                <a:cs typeface="Calibri"/>
              </a:rPr>
              <a:t>23412 Data points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Attributes include date, longitude, latitude, magnitude as well as unused attributes like time and depth.</a:t>
            </a:r>
          </a:p>
        </p:txBody>
      </p:sp>
    </p:spTree>
    <p:extLst>
      <p:ext uri="{BB962C8B-B14F-4D97-AF65-F5344CB8AC3E}">
        <p14:creationId xmlns:p14="http://schemas.microsoft.com/office/powerpoint/2010/main" val="13725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2895-3CE1-44A8-8546-6AB40043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Goals and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 panose="020F0302020204030204"/>
              </a:rPr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E21F-14B3-46D7-BFD4-927750BE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 map/globe, with the data points</a:t>
            </a:r>
          </a:p>
          <a:p>
            <a:r>
              <a:rPr lang="en-US" dirty="0">
                <a:cs typeface="Calibri"/>
              </a:rPr>
              <a:t>Ability to filter based off date and magnitude</a:t>
            </a:r>
          </a:p>
          <a:p>
            <a:r>
              <a:rPr lang="en-US" dirty="0">
                <a:cs typeface="Calibri"/>
              </a:rPr>
              <a:t>Hope to find active zones and patterns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Geo-Visualization using D3</a:t>
            </a:r>
          </a:p>
        </p:txBody>
      </p:sp>
    </p:spTree>
    <p:extLst>
      <p:ext uri="{BB962C8B-B14F-4D97-AF65-F5344CB8AC3E}">
        <p14:creationId xmlns:p14="http://schemas.microsoft.com/office/powerpoint/2010/main" val="27261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ACE9-97F4-46EE-9C45-143BB8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D4A2-8F1B-495F-A8EE-8B880DF8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5E54-03DE-4083-9562-BF6D5DF3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C4C2-4388-484B-9781-F039FE56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10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World Earthquake Visualization</vt:lpstr>
      <vt:lpstr>Background and Dataset</vt:lpstr>
      <vt:lpstr>Goals and  Techniques</vt:lpstr>
      <vt:lpstr>Results 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150</cp:revision>
  <dcterms:created xsi:type="dcterms:W3CDTF">2013-07-15T20:26:40Z</dcterms:created>
  <dcterms:modified xsi:type="dcterms:W3CDTF">2019-04-24T23:13:42Z</dcterms:modified>
</cp:coreProperties>
</file>