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F970B6-DE17-4AD5-89E7-631BF7B12B12}" v="13" dt="2023-11-13T05:57:33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07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bu M" userId="708b9bfe6ca5bfd1" providerId="LiveId" clId="{17F970B6-DE17-4AD5-89E7-631BF7B12B12}"/>
    <pc:docChg chg="custSel addSld modSld">
      <pc:chgData name="Prabu M" userId="708b9bfe6ca5bfd1" providerId="LiveId" clId="{17F970B6-DE17-4AD5-89E7-631BF7B12B12}" dt="2023-11-13T05:57:49.838" v="93" actId="14100"/>
      <pc:docMkLst>
        <pc:docMk/>
      </pc:docMkLst>
      <pc:sldChg chg="addSp delSp modSp new mod">
        <pc:chgData name="Prabu M" userId="708b9bfe6ca5bfd1" providerId="LiveId" clId="{17F970B6-DE17-4AD5-89E7-631BF7B12B12}" dt="2023-11-13T05:27:59.724" v="53" actId="1076"/>
        <pc:sldMkLst>
          <pc:docMk/>
          <pc:sldMk cId="3146200115" sldId="256"/>
        </pc:sldMkLst>
        <pc:spChg chg="del">
          <ac:chgData name="Prabu M" userId="708b9bfe6ca5bfd1" providerId="LiveId" clId="{17F970B6-DE17-4AD5-89E7-631BF7B12B12}" dt="2023-11-13T05:26:05.841" v="1" actId="478"/>
          <ac:spMkLst>
            <pc:docMk/>
            <pc:sldMk cId="3146200115" sldId="256"/>
            <ac:spMk id="2" creationId="{0CC3C808-768E-9082-32D7-8C1F765AEEFB}"/>
          </ac:spMkLst>
        </pc:spChg>
        <pc:spChg chg="del">
          <ac:chgData name="Prabu M" userId="708b9bfe6ca5bfd1" providerId="LiveId" clId="{17F970B6-DE17-4AD5-89E7-631BF7B12B12}" dt="2023-11-13T05:26:07.272" v="2" actId="478"/>
          <ac:spMkLst>
            <pc:docMk/>
            <pc:sldMk cId="3146200115" sldId="256"/>
            <ac:spMk id="3" creationId="{D7D61CF5-00F6-E741-7ABD-5B678A266BC0}"/>
          </ac:spMkLst>
        </pc:spChg>
        <pc:spChg chg="add mod">
          <ac:chgData name="Prabu M" userId="708b9bfe6ca5bfd1" providerId="LiveId" clId="{17F970B6-DE17-4AD5-89E7-631BF7B12B12}" dt="2023-11-13T05:27:16.708" v="49" actId="1076"/>
          <ac:spMkLst>
            <pc:docMk/>
            <pc:sldMk cId="3146200115" sldId="256"/>
            <ac:spMk id="4" creationId="{ECCA27CF-8EB3-FCBD-113F-D4E30F9EAEE9}"/>
          </ac:spMkLst>
        </pc:spChg>
        <pc:picChg chg="add mod">
          <ac:chgData name="Prabu M" userId="708b9bfe6ca5bfd1" providerId="LiveId" clId="{17F970B6-DE17-4AD5-89E7-631BF7B12B12}" dt="2023-11-13T05:27:59.724" v="53" actId="1076"/>
          <ac:picMkLst>
            <pc:docMk/>
            <pc:sldMk cId="3146200115" sldId="256"/>
            <ac:picMk id="1026" creationId="{B0A025ED-C498-723B-7CFE-24A73977B875}"/>
          </ac:picMkLst>
        </pc:picChg>
      </pc:sldChg>
      <pc:sldChg chg="addSp delSp modSp add mod">
        <pc:chgData name="Prabu M" userId="708b9bfe6ca5bfd1" providerId="LiveId" clId="{17F970B6-DE17-4AD5-89E7-631BF7B12B12}" dt="2023-11-13T05:55:44.200" v="65" actId="1076"/>
        <pc:sldMkLst>
          <pc:docMk/>
          <pc:sldMk cId="2440674553" sldId="257"/>
        </pc:sldMkLst>
        <pc:spChg chg="del">
          <ac:chgData name="Prabu M" userId="708b9bfe6ca5bfd1" providerId="LiveId" clId="{17F970B6-DE17-4AD5-89E7-631BF7B12B12}" dt="2023-11-13T05:32:13.737" v="56" actId="478"/>
          <ac:spMkLst>
            <pc:docMk/>
            <pc:sldMk cId="2440674553" sldId="257"/>
            <ac:spMk id="4" creationId="{ECCA27CF-8EB3-FCBD-113F-D4E30F9EAEE9}"/>
          </ac:spMkLst>
        </pc:spChg>
        <pc:picChg chg="add mod">
          <ac:chgData name="Prabu M" userId="708b9bfe6ca5bfd1" providerId="LiveId" clId="{17F970B6-DE17-4AD5-89E7-631BF7B12B12}" dt="2023-11-13T05:55:44.200" v="65" actId="1076"/>
          <ac:picMkLst>
            <pc:docMk/>
            <pc:sldMk cId="2440674553" sldId="257"/>
            <ac:picMk id="3" creationId="{4E9DD831-EC62-F2F0-B69C-40055FC54D98}"/>
          </ac:picMkLst>
        </pc:picChg>
        <pc:picChg chg="del">
          <ac:chgData name="Prabu M" userId="708b9bfe6ca5bfd1" providerId="LiveId" clId="{17F970B6-DE17-4AD5-89E7-631BF7B12B12}" dt="2023-11-13T05:32:12.093" v="55" actId="478"/>
          <ac:picMkLst>
            <pc:docMk/>
            <pc:sldMk cId="2440674553" sldId="257"/>
            <ac:picMk id="1026" creationId="{B0A025ED-C498-723B-7CFE-24A73977B875}"/>
          </ac:picMkLst>
        </pc:picChg>
      </pc:sldChg>
      <pc:sldChg chg="addSp delSp modSp add mod">
        <pc:chgData name="Prabu M" userId="708b9bfe6ca5bfd1" providerId="LiveId" clId="{17F970B6-DE17-4AD5-89E7-631BF7B12B12}" dt="2023-11-13T05:56:39.810" v="74" actId="1076"/>
        <pc:sldMkLst>
          <pc:docMk/>
          <pc:sldMk cId="2383252169" sldId="258"/>
        </pc:sldMkLst>
        <pc:picChg chg="del">
          <ac:chgData name="Prabu M" userId="708b9bfe6ca5bfd1" providerId="LiveId" clId="{17F970B6-DE17-4AD5-89E7-631BF7B12B12}" dt="2023-11-13T05:56:09.355" v="67" actId="478"/>
          <ac:picMkLst>
            <pc:docMk/>
            <pc:sldMk cId="2383252169" sldId="258"/>
            <ac:picMk id="3" creationId="{4E9DD831-EC62-F2F0-B69C-40055FC54D98}"/>
          </ac:picMkLst>
        </pc:picChg>
        <pc:picChg chg="add mod modCrop">
          <ac:chgData name="Prabu M" userId="708b9bfe6ca5bfd1" providerId="LiveId" clId="{17F970B6-DE17-4AD5-89E7-631BF7B12B12}" dt="2023-11-13T05:56:39.810" v="74" actId="1076"/>
          <ac:picMkLst>
            <pc:docMk/>
            <pc:sldMk cId="2383252169" sldId="258"/>
            <ac:picMk id="4" creationId="{08B9B55E-E22F-EBB6-A1FA-D0FA1B1AFA40}"/>
          </ac:picMkLst>
        </pc:picChg>
      </pc:sldChg>
      <pc:sldChg chg="addSp delSp modSp add mod">
        <pc:chgData name="Prabu M" userId="708b9bfe6ca5bfd1" providerId="LiveId" clId="{17F970B6-DE17-4AD5-89E7-631BF7B12B12}" dt="2023-11-13T05:57:12.682" v="84" actId="1076"/>
        <pc:sldMkLst>
          <pc:docMk/>
          <pc:sldMk cId="4109568537" sldId="259"/>
        </pc:sldMkLst>
        <pc:picChg chg="add mod modCrop">
          <ac:chgData name="Prabu M" userId="708b9bfe6ca5bfd1" providerId="LiveId" clId="{17F970B6-DE17-4AD5-89E7-631BF7B12B12}" dt="2023-11-13T05:57:12.682" v="84" actId="1076"/>
          <ac:picMkLst>
            <pc:docMk/>
            <pc:sldMk cId="4109568537" sldId="259"/>
            <ac:picMk id="3" creationId="{CF7FECE9-5926-A807-3CC6-80CF9A4B6A9F}"/>
          </ac:picMkLst>
        </pc:picChg>
        <pc:picChg chg="del">
          <ac:chgData name="Prabu M" userId="708b9bfe6ca5bfd1" providerId="LiveId" clId="{17F970B6-DE17-4AD5-89E7-631BF7B12B12}" dt="2023-11-13T05:56:48.928" v="76" actId="478"/>
          <ac:picMkLst>
            <pc:docMk/>
            <pc:sldMk cId="4109568537" sldId="259"/>
            <ac:picMk id="4" creationId="{08B9B55E-E22F-EBB6-A1FA-D0FA1B1AFA40}"/>
          </ac:picMkLst>
        </pc:picChg>
      </pc:sldChg>
      <pc:sldChg chg="addSp delSp modSp add mod">
        <pc:chgData name="Prabu M" userId="708b9bfe6ca5bfd1" providerId="LiveId" clId="{17F970B6-DE17-4AD5-89E7-631BF7B12B12}" dt="2023-11-13T05:57:49.838" v="93" actId="14100"/>
        <pc:sldMkLst>
          <pc:docMk/>
          <pc:sldMk cId="3410880813" sldId="260"/>
        </pc:sldMkLst>
        <pc:picChg chg="del">
          <ac:chgData name="Prabu M" userId="708b9bfe6ca5bfd1" providerId="LiveId" clId="{17F970B6-DE17-4AD5-89E7-631BF7B12B12}" dt="2023-11-13T05:57:28.788" v="86" actId="478"/>
          <ac:picMkLst>
            <pc:docMk/>
            <pc:sldMk cId="3410880813" sldId="260"/>
            <ac:picMk id="3" creationId="{CF7FECE9-5926-A807-3CC6-80CF9A4B6A9F}"/>
          </ac:picMkLst>
        </pc:picChg>
        <pc:picChg chg="add mod modCrop">
          <ac:chgData name="Prabu M" userId="708b9bfe6ca5bfd1" providerId="LiveId" clId="{17F970B6-DE17-4AD5-89E7-631BF7B12B12}" dt="2023-11-13T05:57:49.838" v="93" actId="14100"/>
          <ac:picMkLst>
            <pc:docMk/>
            <pc:sldMk cId="3410880813" sldId="260"/>
            <ac:picMk id="4" creationId="{BDB82893-1D69-3317-D893-7333B0431BE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359C1-9BAB-2F6B-AAA0-88A9ADE92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CFD53-71F3-33DC-0F65-53F87AE4F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36CDC-D17B-8D1B-DD2C-ACC74C7A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CAD9-36F8-4EAE-8099-DAF28207B69B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7CC28-78E3-B730-8AAF-5020F85A5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477A1-F02A-31D7-370F-00D7CB45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A6F-8916-42A3-95FB-C0C613C0F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73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F8D57-5B78-7ACE-6D4F-B503D44D5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62376-1550-2D3C-30FC-9374EFBD1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E685C-4591-8A1E-0EED-DF9E0231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CAD9-36F8-4EAE-8099-DAF28207B69B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E5B7E-BF18-0E46-3153-7CBF480C1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AE9F2-ABA3-47C4-70F8-56BE6754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A6F-8916-42A3-95FB-C0C613C0F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25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B8D8A-12F5-C83E-C3A7-79CCE549F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BF605-0884-9931-900E-7084AFF9D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CACBA-478E-F593-E267-FACFB2E55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CAD9-36F8-4EAE-8099-DAF28207B69B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07D49-5942-2287-B35C-28B207B74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382D2-F11D-FFBB-6B75-755A4CB1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A6F-8916-42A3-95FB-C0C613C0F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69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5456C-2FCF-93D6-7802-E31F4CC8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D9C17-9CD6-5C29-4617-D517F78D1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E11AB-5AD4-846C-773B-FB0C6E1C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CAD9-36F8-4EAE-8099-DAF28207B69B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C4BC2-C998-3103-489C-BE3E1296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9255B-15B5-C05A-2474-B34F9E8DD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A6F-8916-42A3-95FB-C0C613C0F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58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DF6B-CE8C-D472-4CDE-A8337836B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31201-F26B-0777-0570-223C2299F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40B29-FFDF-20E7-198C-9B15CFF6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CAD9-36F8-4EAE-8099-DAF28207B69B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340FE-B81E-89F1-EB73-E63643BD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74E6B-A95D-EDF2-BE94-1AA7924A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A6F-8916-42A3-95FB-C0C613C0F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99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2776-C352-685C-16ED-F2F87F9F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6B757-70A8-53E4-5512-67B531A67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874FD-9A35-B16E-FCF3-02ECFD0D9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D02A7-5598-DF09-13E8-C3890D3E1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CAD9-36F8-4EAE-8099-DAF28207B69B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237FB-188E-5898-EBDA-AAC52C57E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8B724-C479-3737-2F33-8D473DD0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A6F-8916-42A3-95FB-C0C613C0F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63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87AA-7A81-FCEC-4FE2-16707A97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CF470-B001-7A55-C1D6-6936AEC5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EB674-5991-1D09-E018-97A0E311A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12CBBB-B823-3B53-1D1A-171AC8A02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9F7504-2FF0-DB25-5A4C-1C36C39DF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068A5E-A713-6AE0-994E-207002FC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CAD9-36F8-4EAE-8099-DAF28207B69B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9AF0FD-FBE1-9398-0C5A-38953342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3797B8-F2FF-D816-BF65-02721DFA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A6F-8916-42A3-95FB-C0C613C0F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122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1042-2570-C82B-07DC-3F5EAD2F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645DA2-C811-C8B3-DE98-ABB333E4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CAD9-36F8-4EAE-8099-DAF28207B69B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E5B4D-71FA-AF61-7287-F00545283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21851-D587-3815-C4E0-B11D1ECA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A6F-8916-42A3-95FB-C0C613C0F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54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85ADC-A94D-3D3C-741C-58896A12E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CAD9-36F8-4EAE-8099-DAF28207B69B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EC06B9-C4D5-09AE-88DD-BD5A6D4B5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C96B2-21CE-F1FF-A08D-878B2088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A6F-8916-42A3-95FB-C0C613C0F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69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39DB-0DF9-C429-C322-56D1DAA0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5E514-DE4C-DF09-586F-0DAF39685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3420E-9CE5-44D0-C0C8-530430F37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8626A-6B52-1106-2BC9-C3201BA9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CAD9-36F8-4EAE-8099-DAF28207B69B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EA42D-B58D-019A-D70C-8D5037F3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A95FF-52E3-67BD-5FBD-60CF9131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A6F-8916-42A3-95FB-C0C613C0F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00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D7F7-02C4-4E3A-FF00-99DF769A9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ED661-FD62-FA84-F6C0-6BC1E584F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8BB99-1B6A-E41C-CC50-39EDD2D7B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68300-96F3-833F-BFC1-F8E0A52CE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CAD9-36F8-4EAE-8099-DAF28207B69B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81A52-302F-5972-626D-4CCC2491D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D0F1A-1502-D78F-82FB-5E724450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A6F-8916-42A3-95FB-C0C613C0F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50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128551-9DA4-D065-DCF2-6497B247A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18078-0460-9FC2-3F65-DB0D7D9D4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DD347-9C63-DAFB-8BB1-8DA745B36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4CAD9-36F8-4EAE-8099-DAF28207B69B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15C10-211D-EDF1-CB89-A83080F7C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411AA-A20B-9201-93F0-E411CBF6A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B6A6F-8916-42A3-95FB-C0C613C0F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94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CA27CF-8EB3-FCBD-113F-D4E30F9EAEE9}"/>
              </a:ext>
            </a:extLst>
          </p:cNvPr>
          <p:cNvSpPr/>
          <p:nvPr/>
        </p:nvSpPr>
        <p:spPr>
          <a:xfrm>
            <a:off x="2743199" y="606907"/>
            <a:ext cx="607119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u="sng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&amp; GITHUB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A025ED-C498-723B-7CFE-24A73977B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794" y="2277251"/>
            <a:ext cx="762000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20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9DD831-EC62-F2F0-B69C-40055FC54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0" y="397835"/>
            <a:ext cx="12124660" cy="606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7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B9B55E-E22F-EBB6-A1FA-D0FA1B1AF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7" t="9147" r="9302" b="12249"/>
          <a:stretch/>
        </p:blipFill>
        <p:spPr>
          <a:xfrm>
            <a:off x="393405" y="414669"/>
            <a:ext cx="11098878" cy="583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52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7FECE9-5926-A807-3CC6-80CF9A4B6A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5" t="10697" r="10174" b="12248"/>
          <a:stretch/>
        </p:blipFill>
        <p:spPr>
          <a:xfrm>
            <a:off x="669851" y="627320"/>
            <a:ext cx="10665548" cy="560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6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B82893-1D69-3317-D893-7333B0431B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9" t="2946" r="4680" b="10076"/>
          <a:stretch/>
        </p:blipFill>
        <p:spPr>
          <a:xfrm>
            <a:off x="361507" y="542260"/>
            <a:ext cx="11089758" cy="615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80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Prabu M</dc:creator>
  <cp:lastModifiedBy>Prabu M</cp:lastModifiedBy>
  <cp:revision>1</cp:revision>
  <dcterms:created xsi:type="dcterms:W3CDTF">2023-11-13T05:25:58Z</dcterms:created>
  <dcterms:modified xsi:type="dcterms:W3CDTF">2023-11-13T05:57:56Z</dcterms:modified>
</cp:coreProperties>
</file>