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E0B5-9D35-43FC-B4D0-F1E2C07B2D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90E866-2391-4E22-8BEE-04312936E6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CF6AE1-CF72-4691-8D80-8332D77D5C5C}"/>
              </a:ext>
            </a:extLst>
          </p:cNvPr>
          <p:cNvSpPr>
            <a:spLocks noGrp="1"/>
          </p:cNvSpPr>
          <p:nvPr>
            <p:ph type="dt" sz="half" idx="10"/>
          </p:nvPr>
        </p:nvSpPr>
        <p:spPr/>
        <p:txBody>
          <a:bodyPr/>
          <a:lstStyle/>
          <a:p>
            <a:fld id="{C21A8524-6F69-44C7-A6D0-D7444B87754B}" type="datetimeFigureOut">
              <a:rPr lang="en-US" smtClean="0"/>
              <a:t>3/9/2020</a:t>
            </a:fld>
            <a:endParaRPr lang="en-US"/>
          </a:p>
        </p:txBody>
      </p:sp>
      <p:sp>
        <p:nvSpPr>
          <p:cNvPr id="5" name="Footer Placeholder 4">
            <a:extLst>
              <a:ext uri="{FF2B5EF4-FFF2-40B4-BE49-F238E27FC236}">
                <a16:creationId xmlns:a16="http://schemas.microsoft.com/office/drawing/2014/main" id="{1090513E-021A-43D5-9B04-E115D2D10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4F4A67-2842-4EFB-98F0-4E364A21DB0D}"/>
              </a:ext>
            </a:extLst>
          </p:cNvPr>
          <p:cNvSpPr>
            <a:spLocks noGrp="1"/>
          </p:cNvSpPr>
          <p:nvPr>
            <p:ph type="sldNum" sz="quarter" idx="12"/>
          </p:nvPr>
        </p:nvSpPr>
        <p:spPr/>
        <p:txBody>
          <a:bodyPr/>
          <a:lstStyle/>
          <a:p>
            <a:fld id="{1890FA46-07C9-4AA0-AB80-4F430D2E383A}" type="slidenum">
              <a:rPr lang="en-US" smtClean="0"/>
              <a:t>‹#›</a:t>
            </a:fld>
            <a:endParaRPr lang="en-US"/>
          </a:p>
        </p:txBody>
      </p:sp>
    </p:spTree>
    <p:extLst>
      <p:ext uri="{BB962C8B-B14F-4D97-AF65-F5344CB8AC3E}">
        <p14:creationId xmlns:p14="http://schemas.microsoft.com/office/powerpoint/2010/main" val="2236370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B60AB-4BD9-48BF-B451-CE3CEA232F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E5C2A5-E5A1-4587-8F73-E7A49DD363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4C65D4-A2AA-499A-8DAF-5A50A63EC32D}"/>
              </a:ext>
            </a:extLst>
          </p:cNvPr>
          <p:cNvSpPr>
            <a:spLocks noGrp="1"/>
          </p:cNvSpPr>
          <p:nvPr>
            <p:ph type="dt" sz="half" idx="10"/>
          </p:nvPr>
        </p:nvSpPr>
        <p:spPr/>
        <p:txBody>
          <a:bodyPr/>
          <a:lstStyle/>
          <a:p>
            <a:fld id="{C21A8524-6F69-44C7-A6D0-D7444B87754B}" type="datetimeFigureOut">
              <a:rPr lang="en-US" smtClean="0"/>
              <a:t>3/9/2020</a:t>
            </a:fld>
            <a:endParaRPr lang="en-US"/>
          </a:p>
        </p:txBody>
      </p:sp>
      <p:sp>
        <p:nvSpPr>
          <p:cNvPr id="5" name="Footer Placeholder 4">
            <a:extLst>
              <a:ext uri="{FF2B5EF4-FFF2-40B4-BE49-F238E27FC236}">
                <a16:creationId xmlns:a16="http://schemas.microsoft.com/office/drawing/2014/main" id="{E62F94EE-256F-4DF3-A1CF-E79001A42D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05ED56-C076-4D77-B86A-465F1832915D}"/>
              </a:ext>
            </a:extLst>
          </p:cNvPr>
          <p:cNvSpPr>
            <a:spLocks noGrp="1"/>
          </p:cNvSpPr>
          <p:nvPr>
            <p:ph type="sldNum" sz="quarter" idx="12"/>
          </p:nvPr>
        </p:nvSpPr>
        <p:spPr/>
        <p:txBody>
          <a:bodyPr/>
          <a:lstStyle/>
          <a:p>
            <a:fld id="{1890FA46-07C9-4AA0-AB80-4F430D2E383A}" type="slidenum">
              <a:rPr lang="en-US" smtClean="0"/>
              <a:t>‹#›</a:t>
            </a:fld>
            <a:endParaRPr lang="en-US"/>
          </a:p>
        </p:txBody>
      </p:sp>
    </p:spTree>
    <p:extLst>
      <p:ext uri="{BB962C8B-B14F-4D97-AF65-F5344CB8AC3E}">
        <p14:creationId xmlns:p14="http://schemas.microsoft.com/office/powerpoint/2010/main" val="254888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56EB45-9076-4E99-A7E8-84A1DA8EF4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BA15D9-B1ED-4A7D-93B6-A76A7C97D6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6A9853-3F7C-49E9-B0B5-CE26282D58ED}"/>
              </a:ext>
            </a:extLst>
          </p:cNvPr>
          <p:cNvSpPr>
            <a:spLocks noGrp="1"/>
          </p:cNvSpPr>
          <p:nvPr>
            <p:ph type="dt" sz="half" idx="10"/>
          </p:nvPr>
        </p:nvSpPr>
        <p:spPr/>
        <p:txBody>
          <a:bodyPr/>
          <a:lstStyle/>
          <a:p>
            <a:fld id="{C21A8524-6F69-44C7-A6D0-D7444B87754B}" type="datetimeFigureOut">
              <a:rPr lang="en-US" smtClean="0"/>
              <a:t>3/9/2020</a:t>
            </a:fld>
            <a:endParaRPr lang="en-US"/>
          </a:p>
        </p:txBody>
      </p:sp>
      <p:sp>
        <p:nvSpPr>
          <p:cNvPr id="5" name="Footer Placeholder 4">
            <a:extLst>
              <a:ext uri="{FF2B5EF4-FFF2-40B4-BE49-F238E27FC236}">
                <a16:creationId xmlns:a16="http://schemas.microsoft.com/office/drawing/2014/main" id="{590A7AD4-DA20-4C35-9EF9-61B2C5740C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208E5-C179-43D5-BFBF-588E6DAF20BB}"/>
              </a:ext>
            </a:extLst>
          </p:cNvPr>
          <p:cNvSpPr>
            <a:spLocks noGrp="1"/>
          </p:cNvSpPr>
          <p:nvPr>
            <p:ph type="sldNum" sz="quarter" idx="12"/>
          </p:nvPr>
        </p:nvSpPr>
        <p:spPr/>
        <p:txBody>
          <a:bodyPr/>
          <a:lstStyle/>
          <a:p>
            <a:fld id="{1890FA46-07C9-4AA0-AB80-4F430D2E383A}" type="slidenum">
              <a:rPr lang="en-US" smtClean="0"/>
              <a:t>‹#›</a:t>
            </a:fld>
            <a:endParaRPr lang="en-US"/>
          </a:p>
        </p:txBody>
      </p:sp>
    </p:spTree>
    <p:extLst>
      <p:ext uri="{BB962C8B-B14F-4D97-AF65-F5344CB8AC3E}">
        <p14:creationId xmlns:p14="http://schemas.microsoft.com/office/powerpoint/2010/main" val="1628615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0AC4-6F0D-4EA6-BC07-4493831371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1B6631-4E57-42E8-BACA-23E9C8E43A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C2FA-D9A0-44FE-8843-B40BE15DD656}"/>
              </a:ext>
            </a:extLst>
          </p:cNvPr>
          <p:cNvSpPr>
            <a:spLocks noGrp="1"/>
          </p:cNvSpPr>
          <p:nvPr>
            <p:ph type="dt" sz="half" idx="10"/>
          </p:nvPr>
        </p:nvSpPr>
        <p:spPr/>
        <p:txBody>
          <a:bodyPr/>
          <a:lstStyle/>
          <a:p>
            <a:fld id="{C21A8524-6F69-44C7-A6D0-D7444B87754B}" type="datetimeFigureOut">
              <a:rPr lang="en-US" smtClean="0"/>
              <a:t>3/9/2020</a:t>
            </a:fld>
            <a:endParaRPr lang="en-US"/>
          </a:p>
        </p:txBody>
      </p:sp>
      <p:sp>
        <p:nvSpPr>
          <p:cNvPr id="5" name="Footer Placeholder 4">
            <a:extLst>
              <a:ext uri="{FF2B5EF4-FFF2-40B4-BE49-F238E27FC236}">
                <a16:creationId xmlns:a16="http://schemas.microsoft.com/office/drawing/2014/main" id="{711AA79D-5F9D-48F1-A80A-733F4A66A6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D186D2-BD85-4066-99B0-CBC3877426D1}"/>
              </a:ext>
            </a:extLst>
          </p:cNvPr>
          <p:cNvSpPr>
            <a:spLocks noGrp="1"/>
          </p:cNvSpPr>
          <p:nvPr>
            <p:ph type="sldNum" sz="quarter" idx="12"/>
          </p:nvPr>
        </p:nvSpPr>
        <p:spPr/>
        <p:txBody>
          <a:bodyPr/>
          <a:lstStyle/>
          <a:p>
            <a:fld id="{1890FA46-07C9-4AA0-AB80-4F430D2E383A}" type="slidenum">
              <a:rPr lang="en-US" smtClean="0"/>
              <a:t>‹#›</a:t>
            </a:fld>
            <a:endParaRPr lang="en-US"/>
          </a:p>
        </p:txBody>
      </p:sp>
    </p:spTree>
    <p:extLst>
      <p:ext uri="{BB962C8B-B14F-4D97-AF65-F5344CB8AC3E}">
        <p14:creationId xmlns:p14="http://schemas.microsoft.com/office/powerpoint/2010/main" val="527047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6F2AE-79E6-4A21-8B35-C09988E300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EC8154-A0DF-4FAB-8984-0CC23171C2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36192A-692A-49AF-8A4A-6102027B7AF9}"/>
              </a:ext>
            </a:extLst>
          </p:cNvPr>
          <p:cNvSpPr>
            <a:spLocks noGrp="1"/>
          </p:cNvSpPr>
          <p:nvPr>
            <p:ph type="dt" sz="half" idx="10"/>
          </p:nvPr>
        </p:nvSpPr>
        <p:spPr/>
        <p:txBody>
          <a:bodyPr/>
          <a:lstStyle/>
          <a:p>
            <a:fld id="{C21A8524-6F69-44C7-A6D0-D7444B87754B}" type="datetimeFigureOut">
              <a:rPr lang="en-US" smtClean="0"/>
              <a:t>3/9/2020</a:t>
            </a:fld>
            <a:endParaRPr lang="en-US"/>
          </a:p>
        </p:txBody>
      </p:sp>
      <p:sp>
        <p:nvSpPr>
          <p:cNvPr id="5" name="Footer Placeholder 4">
            <a:extLst>
              <a:ext uri="{FF2B5EF4-FFF2-40B4-BE49-F238E27FC236}">
                <a16:creationId xmlns:a16="http://schemas.microsoft.com/office/drawing/2014/main" id="{855C5B89-CD95-4382-9E1F-1FB235ABFA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C5FEC-6455-4B9B-B0E0-C62ABEB04C0D}"/>
              </a:ext>
            </a:extLst>
          </p:cNvPr>
          <p:cNvSpPr>
            <a:spLocks noGrp="1"/>
          </p:cNvSpPr>
          <p:nvPr>
            <p:ph type="sldNum" sz="quarter" idx="12"/>
          </p:nvPr>
        </p:nvSpPr>
        <p:spPr/>
        <p:txBody>
          <a:bodyPr/>
          <a:lstStyle/>
          <a:p>
            <a:fld id="{1890FA46-07C9-4AA0-AB80-4F430D2E383A}" type="slidenum">
              <a:rPr lang="en-US" smtClean="0"/>
              <a:t>‹#›</a:t>
            </a:fld>
            <a:endParaRPr lang="en-US"/>
          </a:p>
        </p:txBody>
      </p:sp>
    </p:spTree>
    <p:extLst>
      <p:ext uri="{BB962C8B-B14F-4D97-AF65-F5344CB8AC3E}">
        <p14:creationId xmlns:p14="http://schemas.microsoft.com/office/powerpoint/2010/main" val="3306292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91697-B683-43E4-B89B-1EABD88F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0960B-AFAE-4917-B49A-FC53FC16C9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BC0602-634D-41F6-ABA5-67CF262D94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55969A-7F61-452F-ABDF-F141BE6794BA}"/>
              </a:ext>
            </a:extLst>
          </p:cNvPr>
          <p:cNvSpPr>
            <a:spLocks noGrp="1"/>
          </p:cNvSpPr>
          <p:nvPr>
            <p:ph type="dt" sz="half" idx="10"/>
          </p:nvPr>
        </p:nvSpPr>
        <p:spPr/>
        <p:txBody>
          <a:bodyPr/>
          <a:lstStyle/>
          <a:p>
            <a:fld id="{C21A8524-6F69-44C7-A6D0-D7444B87754B}" type="datetimeFigureOut">
              <a:rPr lang="en-US" smtClean="0"/>
              <a:t>3/9/2020</a:t>
            </a:fld>
            <a:endParaRPr lang="en-US"/>
          </a:p>
        </p:txBody>
      </p:sp>
      <p:sp>
        <p:nvSpPr>
          <p:cNvPr id="6" name="Footer Placeholder 5">
            <a:extLst>
              <a:ext uri="{FF2B5EF4-FFF2-40B4-BE49-F238E27FC236}">
                <a16:creationId xmlns:a16="http://schemas.microsoft.com/office/drawing/2014/main" id="{268625EE-5D39-4B2D-ACFB-10095ADCA4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078E6C-B191-4DF9-883A-C17786D4466E}"/>
              </a:ext>
            </a:extLst>
          </p:cNvPr>
          <p:cNvSpPr>
            <a:spLocks noGrp="1"/>
          </p:cNvSpPr>
          <p:nvPr>
            <p:ph type="sldNum" sz="quarter" idx="12"/>
          </p:nvPr>
        </p:nvSpPr>
        <p:spPr/>
        <p:txBody>
          <a:bodyPr/>
          <a:lstStyle/>
          <a:p>
            <a:fld id="{1890FA46-07C9-4AA0-AB80-4F430D2E383A}" type="slidenum">
              <a:rPr lang="en-US" smtClean="0"/>
              <a:t>‹#›</a:t>
            </a:fld>
            <a:endParaRPr lang="en-US"/>
          </a:p>
        </p:txBody>
      </p:sp>
    </p:spTree>
    <p:extLst>
      <p:ext uri="{BB962C8B-B14F-4D97-AF65-F5344CB8AC3E}">
        <p14:creationId xmlns:p14="http://schemas.microsoft.com/office/powerpoint/2010/main" val="1481232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E0014-8455-4E7B-AE7A-2866DB8729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A30F26-8BE7-4854-B759-67670E90A6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93179E-21DE-4490-94FE-F757FE09D3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24075B-4A4C-40D0-9655-CC42FBE8FE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897AB1-70F5-4015-977D-225D3F9869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B3988C-63A5-4EB7-A1EA-2A1F6C654334}"/>
              </a:ext>
            </a:extLst>
          </p:cNvPr>
          <p:cNvSpPr>
            <a:spLocks noGrp="1"/>
          </p:cNvSpPr>
          <p:nvPr>
            <p:ph type="dt" sz="half" idx="10"/>
          </p:nvPr>
        </p:nvSpPr>
        <p:spPr/>
        <p:txBody>
          <a:bodyPr/>
          <a:lstStyle/>
          <a:p>
            <a:fld id="{C21A8524-6F69-44C7-A6D0-D7444B87754B}" type="datetimeFigureOut">
              <a:rPr lang="en-US" smtClean="0"/>
              <a:t>3/9/2020</a:t>
            </a:fld>
            <a:endParaRPr lang="en-US"/>
          </a:p>
        </p:txBody>
      </p:sp>
      <p:sp>
        <p:nvSpPr>
          <p:cNvPr id="8" name="Footer Placeholder 7">
            <a:extLst>
              <a:ext uri="{FF2B5EF4-FFF2-40B4-BE49-F238E27FC236}">
                <a16:creationId xmlns:a16="http://schemas.microsoft.com/office/drawing/2014/main" id="{9D443C15-F169-4C61-8023-9096E3F642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978D67-2562-4B03-BD22-168ACB298069}"/>
              </a:ext>
            </a:extLst>
          </p:cNvPr>
          <p:cNvSpPr>
            <a:spLocks noGrp="1"/>
          </p:cNvSpPr>
          <p:nvPr>
            <p:ph type="sldNum" sz="quarter" idx="12"/>
          </p:nvPr>
        </p:nvSpPr>
        <p:spPr/>
        <p:txBody>
          <a:bodyPr/>
          <a:lstStyle/>
          <a:p>
            <a:fld id="{1890FA46-07C9-4AA0-AB80-4F430D2E383A}" type="slidenum">
              <a:rPr lang="en-US" smtClean="0"/>
              <a:t>‹#›</a:t>
            </a:fld>
            <a:endParaRPr lang="en-US"/>
          </a:p>
        </p:txBody>
      </p:sp>
    </p:spTree>
    <p:extLst>
      <p:ext uri="{BB962C8B-B14F-4D97-AF65-F5344CB8AC3E}">
        <p14:creationId xmlns:p14="http://schemas.microsoft.com/office/powerpoint/2010/main" val="4125718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38977-E56A-4298-817F-513F0DFE31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85E930-7915-4A02-9921-2E0CAE960B76}"/>
              </a:ext>
            </a:extLst>
          </p:cNvPr>
          <p:cNvSpPr>
            <a:spLocks noGrp="1"/>
          </p:cNvSpPr>
          <p:nvPr>
            <p:ph type="dt" sz="half" idx="10"/>
          </p:nvPr>
        </p:nvSpPr>
        <p:spPr/>
        <p:txBody>
          <a:bodyPr/>
          <a:lstStyle/>
          <a:p>
            <a:fld id="{C21A8524-6F69-44C7-A6D0-D7444B87754B}" type="datetimeFigureOut">
              <a:rPr lang="en-US" smtClean="0"/>
              <a:t>3/9/2020</a:t>
            </a:fld>
            <a:endParaRPr lang="en-US"/>
          </a:p>
        </p:txBody>
      </p:sp>
      <p:sp>
        <p:nvSpPr>
          <p:cNvPr id="4" name="Footer Placeholder 3">
            <a:extLst>
              <a:ext uri="{FF2B5EF4-FFF2-40B4-BE49-F238E27FC236}">
                <a16:creationId xmlns:a16="http://schemas.microsoft.com/office/drawing/2014/main" id="{3C0A221A-89E9-4543-B51B-62D8309F9B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3BCBD4-ECE8-4732-9779-8BE1C5BD263A}"/>
              </a:ext>
            </a:extLst>
          </p:cNvPr>
          <p:cNvSpPr>
            <a:spLocks noGrp="1"/>
          </p:cNvSpPr>
          <p:nvPr>
            <p:ph type="sldNum" sz="quarter" idx="12"/>
          </p:nvPr>
        </p:nvSpPr>
        <p:spPr/>
        <p:txBody>
          <a:bodyPr/>
          <a:lstStyle/>
          <a:p>
            <a:fld id="{1890FA46-07C9-4AA0-AB80-4F430D2E383A}" type="slidenum">
              <a:rPr lang="en-US" smtClean="0"/>
              <a:t>‹#›</a:t>
            </a:fld>
            <a:endParaRPr lang="en-US"/>
          </a:p>
        </p:txBody>
      </p:sp>
    </p:spTree>
    <p:extLst>
      <p:ext uri="{BB962C8B-B14F-4D97-AF65-F5344CB8AC3E}">
        <p14:creationId xmlns:p14="http://schemas.microsoft.com/office/powerpoint/2010/main" val="1866118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79D804-D55E-499F-B8F1-38EE3E9A33E3}"/>
              </a:ext>
            </a:extLst>
          </p:cNvPr>
          <p:cNvSpPr>
            <a:spLocks noGrp="1"/>
          </p:cNvSpPr>
          <p:nvPr>
            <p:ph type="dt" sz="half" idx="10"/>
          </p:nvPr>
        </p:nvSpPr>
        <p:spPr/>
        <p:txBody>
          <a:bodyPr/>
          <a:lstStyle/>
          <a:p>
            <a:fld id="{C21A8524-6F69-44C7-A6D0-D7444B87754B}" type="datetimeFigureOut">
              <a:rPr lang="en-US" smtClean="0"/>
              <a:t>3/9/2020</a:t>
            </a:fld>
            <a:endParaRPr lang="en-US"/>
          </a:p>
        </p:txBody>
      </p:sp>
      <p:sp>
        <p:nvSpPr>
          <p:cNvPr id="3" name="Footer Placeholder 2">
            <a:extLst>
              <a:ext uri="{FF2B5EF4-FFF2-40B4-BE49-F238E27FC236}">
                <a16:creationId xmlns:a16="http://schemas.microsoft.com/office/drawing/2014/main" id="{AEDD5F40-CF20-40C9-8838-DCF4DFB34F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0E7E1D-E79D-4FB6-908A-E8365D3ED35B}"/>
              </a:ext>
            </a:extLst>
          </p:cNvPr>
          <p:cNvSpPr>
            <a:spLocks noGrp="1"/>
          </p:cNvSpPr>
          <p:nvPr>
            <p:ph type="sldNum" sz="quarter" idx="12"/>
          </p:nvPr>
        </p:nvSpPr>
        <p:spPr/>
        <p:txBody>
          <a:bodyPr/>
          <a:lstStyle/>
          <a:p>
            <a:fld id="{1890FA46-07C9-4AA0-AB80-4F430D2E383A}" type="slidenum">
              <a:rPr lang="en-US" smtClean="0"/>
              <a:t>‹#›</a:t>
            </a:fld>
            <a:endParaRPr lang="en-US"/>
          </a:p>
        </p:txBody>
      </p:sp>
    </p:spTree>
    <p:extLst>
      <p:ext uri="{BB962C8B-B14F-4D97-AF65-F5344CB8AC3E}">
        <p14:creationId xmlns:p14="http://schemas.microsoft.com/office/powerpoint/2010/main" val="4243202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C3A73-A8B4-42C8-B0CA-33AB406CBB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45DF21-B80C-4CF9-9300-9B86821B34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6AA475-BDAD-4D99-9CBA-2519348789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56BD6E-635E-4892-9C18-224EE8A91116}"/>
              </a:ext>
            </a:extLst>
          </p:cNvPr>
          <p:cNvSpPr>
            <a:spLocks noGrp="1"/>
          </p:cNvSpPr>
          <p:nvPr>
            <p:ph type="dt" sz="half" idx="10"/>
          </p:nvPr>
        </p:nvSpPr>
        <p:spPr/>
        <p:txBody>
          <a:bodyPr/>
          <a:lstStyle/>
          <a:p>
            <a:fld id="{C21A8524-6F69-44C7-A6D0-D7444B87754B}" type="datetimeFigureOut">
              <a:rPr lang="en-US" smtClean="0"/>
              <a:t>3/9/2020</a:t>
            </a:fld>
            <a:endParaRPr lang="en-US"/>
          </a:p>
        </p:txBody>
      </p:sp>
      <p:sp>
        <p:nvSpPr>
          <p:cNvPr id="6" name="Footer Placeholder 5">
            <a:extLst>
              <a:ext uri="{FF2B5EF4-FFF2-40B4-BE49-F238E27FC236}">
                <a16:creationId xmlns:a16="http://schemas.microsoft.com/office/drawing/2014/main" id="{A20A8CB3-7363-46C6-A2E9-7782858406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D3856D-8769-4360-AE5A-2DF53819778F}"/>
              </a:ext>
            </a:extLst>
          </p:cNvPr>
          <p:cNvSpPr>
            <a:spLocks noGrp="1"/>
          </p:cNvSpPr>
          <p:nvPr>
            <p:ph type="sldNum" sz="quarter" idx="12"/>
          </p:nvPr>
        </p:nvSpPr>
        <p:spPr/>
        <p:txBody>
          <a:bodyPr/>
          <a:lstStyle/>
          <a:p>
            <a:fld id="{1890FA46-07C9-4AA0-AB80-4F430D2E383A}" type="slidenum">
              <a:rPr lang="en-US" smtClean="0"/>
              <a:t>‹#›</a:t>
            </a:fld>
            <a:endParaRPr lang="en-US"/>
          </a:p>
        </p:txBody>
      </p:sp>
    </p:spTree>
    <p:extLst>
      <p:ext uri="{BB962C8B-B14F-4D97-AF65-F5344CB8AC3E}">
        <p14:creationId xmlns:p14="http://schemas.microsoft.com/office/powerpoint/2010/main" val="1501740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78555-55F7-4306-8701-0201E23BE8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D525FD-95FD-4503-A00E-88B90EB805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8EE8E6-3B00-482B-A45C-782FCDFE2A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1AA9AB-06C2-41BD-9467-BB3FD7C67120}"/>
              </a:ext>
            </a:extLst>
          </p:cNvPr>
          <p:cNvSpPr>
            <a:spLocks noGrp="1"/>
          </p:cNvSpPr>
          <p:nvPr>
            <p:ph type="dt" sz="half" idx="10"/>
          </p:nvPr>
        </p:nvSpPr>
        <p:spPr/>
        <p:txBody>
          <a:bodyPr/>
          <a:lstStyle/>
          <a:p>
            <a:fld id="{C21A8524-6F69-44C7-A6D0-D7444B87754B}" type="datetimeFigureOut">
              <a:rPr lang="en-US" smtClean="0"/>
              <a:t>3/9/2020</a:t>
            </a:fld>
            <a:endParaRPr lang="en-US"/>
          </a:p>
        </p:txBody>
      </p:sp>
      <p:sp>
        <p:nvSpPr>
          <p:cNvPr id="6" name="Footer Placeholder 5">
            <a:extLst>
              <a:ext uri="{FF2B5EF4-FFF2-40B4-BE49-F238E27FC236}">
                <a16:creationId xmlns:a16="http://schemas.microsoft.com/office/drawing/2014/main" id="{51B89FA5-D406-4013-AF51-59EB348A05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C80849-72A4-41FB-96BA-CFDB5B8E6E7B}"/>
              </a:ext>
            </a:extLst>
          </p:cNvPr>
          <p:cNvSpPr>
            <a:spLocks noGrp="1"/>
          </p:cNvSpPr>
          <p:nvPr>
            <p:ph type="sldNum" sz="quarter" idx="12"/>
          </p:nvPr>
        </p:nvSpPr>
        <p:spPr/>
        <p:txBody>
          <a:bodyPr/>
          <a:lstStyle/>
          <a:p>
            <a:fld id="{1890FA46-07C9-4AA0-AB80-4F430D2E383A}" type="slidenum">
              <a:rPr lang="en-US" smtClean="0"/>
              <a:t>‹#›</a:t>
            </a:fld>
            <a:endParaRPr lang="en-US"/>
          </a:p>
        </p:txBody>
      </p:sp>
    </p:spTree>
    <p:extLst>
      <p:ext uri="{BB962C8B-B14F-4D97-AF65-F5344CB8AC3E}">
        <p14:creationId xmlns:p14="http://schemas.microsoft.com/office/powerpoint/2010/main" val="2713501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4D1751-901E-4896-8656-EAB983B5E8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7DF8AC-CFC6-487F-83BB-84CA049915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1E7135-C857-41DB-8D9C-BB25FC65D5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1A8524-6F69-44C7-A6D0-D7444B87754B}" type="datetimeFigureOut">
              <a:rPr lang="en-US" smtClean="0"/>
              <a:t>3/9/2020</a:t>
            </a:fld>
            <a:endParaRPr lang="en-US"/>
          </a:p>
        </p:txBody>
      </p:sp>
      <p:sp>
        <p:nvSpPr>
          <p:cNvPr id="5" name="Footer Placeholder 4">
            <a:extLst>
              <a:ext uri="{FF2B5EF4-FFF2-40B4-BE49-F238E27FC236}">
                <a16:creationId xmlns:a16="http://schemas.microsoft.com/office/drawing/2014/main" id="{BF907709-24FF-49EA-AAC4-06B1FA492F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843432-F592-464F-B757-51C2726F41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90FA46-07C9-4AA0-AB80-4F430D2E383A}" type="slidenum">
              <a:rPr lang="en-US" smtClean="0"/>
              <a:t>‹#›</a:t>
            </a:fld>
            <a:endParaRPr lang="en-US"/>
          </a:p>
        </p:txBody>
      </p:sp>
    </p:spTree>
    <p:extLst>
      <p:ext uri="{BB962C8B-B14F-4D97-AF65-F5344CB8AC3E}">
        <p14:creationId xmlns:p14="http://schemas.microsoft.com/office/powerpoint/2010/main" val="1523391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1DA61-BB98-4901-B65B-B792DEB1930A}"/>
              </a:ext>
            </a:extLst>
          </p:cNvPr>
          <p:cNvSpPr>
            <a:spLocks noGrp="1"/>
          </p:cNvSpPr>
          <p:nvPr>
            <p:ph type="ctrTitle"/>
          </p:nvPr>
        </p:nvSpPr>
        <p:spPr/>
        <p:txBody>
          <a:bodyPr>
            <a:normAutofit fontScale="90000"/>
          </a:bodyPr>
          <a:lstStyle/>
          <a:p>
            <a:r>
              <a:rPr lang="en-US" b="1" dirty="0"/>
              <a:t>Selecting a perfect location to open a coffee shop in Puducherry</a:t>
            </a:r>
            <a:endParaRPr lang="en-US" dirty="0"/>
          </a:p>
        </p:txBody>
      </p:sp>
      <p:sp>
        <p:nvSpPr>
          <p:cNvPr id="3" name="Subtitle 2">
            <a:extLst>
              <a:ext uri="{FF2B5EF4-FFF2-40B4-BE49-F238E27FC236}">
                <a16:creationId xmlns:a16="http://schemas.microsoft.com/office/drawing/2014/main" id="{14691369-96BA-48FE-AA47-B42FD1B74F79}"/>
              </a:ext>
            </a:extLst>
          </p:cNvPr>
          <p:cNvSpPr>
            <a:spLocks noGrp="1"/>
          </p:cNvSpPr>
          <p:nvPr>
            <p:ph type="subTitle" idx="1"/>
          </p:nvPr>
        </p:nvSpPr>
        <p:spPr/>
        <p:txBody>
          <a:bodyPr/>
          <a:lstStyle/>
          <a:p>
            <a:r>
              <a:rPr lang="en-US" dirty="0"/>
              <a:t>by</a:t>
            </a:r>
          </a:p>
          <a:p>
            <a:r>
              <a:rPr lang="en-US" dirty="0"/>
              <a:t>Chanthiraprabu B S</a:t>
            </a:r>
          </a:p>
        </p:txBody>
      </p:sp>
    </p:spTree>
    <p:extLst>
      <p:ext uri="{BB962C8B-B14F-4D97-AF65-F5344CB8AC3E}">
        <p14:creationId xmlns:p14="http://schemas.microsoft.com/office/powerpoint/2010/main" val="162587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4412F-7177-4DFF-94F5-9F8F13A2DFB6}"/>
              </a:ext>
            </a:extLst>
          </p:cNvPr>
          <p:cNvSpPr>
            <a:spLocks noGrp="1"/>
          </p:cNvSpPr>
          <p:nvPr>
            <p:ph type="title"/>
          </p:nvPr>
        </p:nvSpPr>
        <p:spPr/>
        <p:txBody>
          <a:bodyPr/>
          <a:lstStyle/>
          <a:p>
            <a:r>
              <a:rPr lang="en-US" b="1" dirty="0"/>
              <a:t>Introduction	</a:t>
            </a:r>
            <a:endParaRPr lang="en-US" dirty="0"/>
          </a:p>
        </p:txBody>
      </p:sp>
      <p:sp>
        <p:nvSpPr>
          <p:cNvPr id="3" name="Content Placeholder 2">
            <a:extLst>
              <a:ext uri="{FF2B5EF4-FFF2-40B4-BE49-F238E27FC236}">
                <a16:creationId xmlns:a16="http://schemas.microsoft.com/office/drawing/2014/main" id="{ACD7F7E7-0CD1-41EA-BC0A-AC2B716DFA61}"/>
              </a:ext>
            </a:extLst>
          </p:cNvPr>
          <p:cNvSpPr>
            <a:spLocks noGrp="1"/>
          </p:cNvSpPr>
          <p:nvPr>
            <p:ph idx="1"/>
          </p:nvPr>
        </p:nvSpPr>
        <p:spPr/>
        <p:txBody>
          <a:bodyPr/>
          <a:lstStyle/>
          <a:p>
            <a:pPr marL="0" indent="0">
              <a:lnSpc>
                <a:spcPct val="200000"/>
              </a:lnSpc>
              <a:buNone/>
            </a:pPr>
            <a:r>
              <a:rPr lang="en-US" dirty="0"/>
              <a:t>	Puducherry is a union territory in India. If someone is looking for a place to open a coffee shop, the biggest problem would be where it should be? I will analyze the city using data science techniques learn in this course to find the best place to open coffee shop.</a:t>
            </a:r>
          </a:p>
          <a:p>
            <a:pPr marL="0" indent="0">
              <a:buNone/>
            </a:pPr>
            <a:endParaRPr lang="en-US" dirty="0"/>
          </a:p>
        </p:txBody>
      </p:sp>
    </p:spTree>
    <p:extLst>
      <p:ext uri="{BB962C8B-B14F-4D97-AF65-F5344CB8AC3E}">
        <p14:creationId xmlns:p14="http://schemas.microsoft.com/office/powerpoint/2010/main" val="937740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B7537-8AED-454D-942A-CB71E8A0C489}"/>
              </a:ext>
            </a:extLst>
          </p:cNvPr>
          <p:cNvSpPr>
            <a:spLocks noGrp="1"/>
          </p:cNvSpPr>
          <p:nvPr>
            <p:ph type="title"/>
          </p:nvPr>
        </p:nvSpPr>
        <p:spPr/>
        <p:txBody>
          <a:bodyPr/>
          <a:lstStyle/>
          <a:p>
            <a:r>
              <a:rPr lang="en-US" b="1" dirty="0"/>
              <a:t>Data	</a:t>
            </a:r>
            <a:endParaRPr lang="en-US" dirty="0"/>
          </a:p>
        </p:txBody>
      </p:sp>
      <p:sp>
        <p:nvSpPr>
          <p:cNvPr id="3" name="Content Placeholder 2">
            <a:extLst>
              <a:ext uri="{FF2B5EF4-FFF2-40B4-BE49-F238E27FC236}">
                <a16:creationId xmlns:a16="http://schemas.microsoft.com/office/drawing/2014/main" id="{F3A74066-9912-4F7C-8EE4-FAFC3AB6A0FF}"/>
              </a:ext>
            </a:extLst>
          </p:cNvPr>
          <p:cNvSpPr>
            <a:spLocks noGrp="1"/>
          </p:cNvSpPr>
          <p:nvPr>
            <p:ph idx="1"/>
          </p:nvPr>
        </p:nvSpPr>
        <p:spPr/>
        <p:txBody>
          <a:bodyPr>
            <a:normAutofit lnSpcReduction="10000"/>
          </a:bodyPr>
          <a:lstStyle/>
          <a:p>
            <a:pPr marL="0" indent="0" algn="just">
              <a:lnSpc>
                <a:spcPct val="200000"/>
              </a:lnSpc>
              <a:buNone/>
            </a:pPr>
            <a:r>
              <a:rPr lang="en-US" dirty="0"/>
              <a:t>	The data is about geolocation which is collected from </a:t>
            </a:r>
            <a:r>
              <a:rPr lang="en-US" dirty="0" err="1"/>
              <a:t>FourSquare</a:t>
            </a:r>
            <a:r>
              <a:rPr lang="en-US" dirty="0"/>
              <a:t>. Data contains location of the coffee shop in Puducherry. Explanation of the location data is a standard tuple (</a:t>
            </a:r>
            <a:r>
              <a:rPr lang="en-US" dirty="0" err="1"/>
              <a:t>lat</a:t>
            </a:r>
            <a:r>
              <a:rPr lang="en-US" dirty="0"/>
              <a:t>, </a:t>
            </a:r>
            <a:r>
              <a:rPr lang="en-US" dirty="0" err="1"/>
              <a:t>lng</a:t>
            </a:r>
            <a:r>
              <a:rPr lang="en-US" dirty="0"/>
              <a:t>), where </a:t>
            </a:r>
            <a:r>
              <a:rPr lang="en-US" dirty="0" err="1"/>
              <a:t>lat</a:t>
            </a:r>
            <a:r>
              <a:rPr lang="en-US" dirty="0"/>
              <a:t> stands for latitude and </a:t>
            </a:r>
            <a:r>
              <a:rPr lang="en-US" dirty="0" err="1"/>
              <a:t>lng</a:t>
            </a:r>
            <a:r>
              <a:rPr lang="en-US" dirty="0"/>
              <a:t> for longitude. Also </a:t>
            </a:r>
            <a:r>
              <a:rPr lang="en-US" dirty="0" err="1"/>
              <a:t>name,shortname,formattedAddress</a:t>
            </a:r>
            <a:r>
              <a:rPr lang="en-US" dirty="0"/>
              <a:t> and </a:t>
            </a:r>
            <a:r>
              <a:rPr lang="en-US" dirty="0" err="1"/>
              <a:t>postalcode</a:t>
            </a:r>
            <a:r>
              <a:rPr lang="en-US" dirty="0"/>
              <a:t> are collected.</a:t>
            </a:r>
          </a:p>
          <a:p>
            <a:pPr marL="0" indent="0">
              <a:buNone/>
            </a:pPr>
            <a:endParaRPr lang="en-US" dirty="0"/>
          </a:p>
        </p:txBody>
      </p:sp>
    </p:spTree>
    <p:extLst>
      <p:ext uri="{BB962C8B-B14F-4D97-AF65-F5344CB8AC3E}">
        <p14:creationId xmlns:p14="http://schemas.microsoft.com/office/powerpoint/2010/main" val="1698491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ACB8B-3F79-4250-B792-FCDD8821A791}"/>
              </a:ext>
            </a:extLst>
          </p:cNvPr>
          <p:cNvSpPr>
            <a:spLocks noGrp="1"/>
          </p:cNvSpPr>
          <p:nvPr>
            <p:ph type="title"/>
          </p:nvPr>
        </p:nvSpPr>
        <p:spPr/>
        <p:txBody>
          <a:bodyPr/>
          <a:lstStyle/>
          <a:p>
            <a:r>
              <a:rPr lang="en-US" b="1" dirty="0"/>
              <a:t>Methodology	</a:t>
            </a:r>
            <a:endParaRPr lang="en-US" dirty="0"/>
          </a:p>
        </p:txBody>
      </p:sp>
      <p:sp>
        <p:nvSpPr>
          <p:cNvPr id="3" name="Content Placeholder 2">
            <a:extLst>
              <a:ext uri="{FF2B5EF4-FFF2-40B4-BE49-F238E27FC236}">
                <a16:creationId xmlns:a16="http://schemas.microsoft.com/office/drawing/2014/main" id="{E62E83EB-AB8B-406F-9B3D-6F68B6C0A0F4}"/>
              </a:ext>
            </a:extLst>
          </p:cNvPr>
          <p:cNvSpPr>
            <a:spLocks noGrp="1"/>
          </p:cNvSpPr>
          <p:nvPr>
            <p:ph idx="1"/>
          </p:nvPr>
        </p:nvSpPr>
        <p:spPr/>
        <p:txBody>
          <a:bodyPr/>
          <a:lstStyle/>
          <a:p>
            <a:pPr marL="0" indent="0">
              <a:lnSpc>
                <a:spcPct val="200000"/>
              </a:lnSpc>
              <a:buNone/>
            </a:pPr>
            <a:r>
              <a:rPr lang="en-US" dirty="0"/>
              <a:t>	Data will be used in the following way: by knowing the locations of already existing cafes, it's possible to apply unsupervised learning technique like kernel density estimation (KDE) to determine the area of influence of the existing cafes, and start up new coffee shop which is not in the area of influence.</a:t>
            </a:r>
          </a:p>
        </p:txBody>
      </p:sp>
    </p:spTree>
    <p:extLst>
      <p:ext uri="{BB962C8B-B14F-4D97-AF65-F5344CB8AC3E}">
        <p14:creationId xmlns:p14="http://schemas.microsoft.com/office/powerpoint/2010/main" val="3822424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5ABF1-CE0C-4D2A-8AB8-EFCC33761CE9}"/>
              </a:ext>
            </a:extLst>
          </p:cNvPr>
          <p:cNvSpPr>
            <a:spLocks noGrp="1"/>
          </p:cNvSpPr>
          <p:nvPr>
            <p:ph type="title"/>
          </p:nvPr>
        </p:nvSpPr>
        <p:spPr/>
        <p:txBody>
          <a:bodyPr/>
          <a:lstStyle/>
          <a:p>
            <a:r>
              <a:rPr lang="en-US" b="1" dirty="0"/>
              <a:t>Results</a:t>
            </a:r>
            <a:endParaRPr lang="en-US" dirty="0"/>
          </a:p>
        </p:txBody>
      </p:sp>
      <p:sp>
        <p:nvSpPr>
          <p:cNvPr id="4" name="Content Placeholder 3">
            <a:extLst>
              <a:ext uri="{FF2B5EF4-FFF2-40B4-BE49-F238E27FC236}">
                <a16:creationId xmlns:a16="http://schemas.microsoft.com/office/drawing/2014/main" id="{CD797A17-81AB-47C7-88E1-9A070E0A5B81}"/>
              </a:ext>
            </a:extLst>
          </p:cNvPr>
          <p:cNvSpPr>
            <a:spLocks noGrp="1"/>
          </p:cNvSpPr>
          <p:nvPr>
            <p:ph sz="half" idx="1"/>
          </p:nvPr>
        </p:nvSpPr>
        <p:spPr/>
        <p:txBody>
          <a:bodyPr/>
          <a:lstStyle/>
          <a:p>
            <a:pPr marL="0" indent="0" algn="just">
              <a:lnSpc>
                <a:spcPct val="200000"/>
              </a:lnSpc>
              <a:buNone/>
            </a:pPr>
            <a:r>
              <a:rPr lang="en-US" dirty="0"/>
              <a:t>	As you can see, one possibly good location for new coffee shop would be in </a:t>
            </a:r>
            <a:r>
              <a:rPr lang="en-US" dirty="0" err="1"/>
              <a:t>Needarajapayar</a:t>
            </a:r>
            <a:r>
              <a:rPr lang="en-US" dirty="0"/>
              <a:t> street.</a:t>
            </a:r>
          </a:p>
        </p:txBody>
      </p:sp>
      <p:pic>
        <p:nvPicPr>
          <p:cNvPr id="6" name="Content Placeholder 5">
            <a:extLst>
              <a:ext uri="{FF2B5EF4-FFF2-40B4-BE49-F238E27FC236}">
                <a16:creationId xmlns:a16="http://schemas.microsoft.com/office/drawing/2014/main" id="{A15897A5-4188-4D97-82CF-C6659A688EA9}"/>
              </a:ext>
            </a:extLst>
          </p:cNvPr>
          <p:cNvPicPr>
            <a:picLocks noGrp="1"/>
          </p:cNvPicPr>
          <p:nvPr>
            <p:ph sz="half" idx="2"/>
          </p:nvPr>
        </p:nvPicPr>
        <p:blipFill>
          <a:blip r:embed="rId2"/>
          <a:stretch>
            <a:fillRect/>
          </a:stretch>
        </p:blipFill>
        <p:spPr>
          <a:xfrm>
            <a:off x="6172200" y="2479390"/>
            <a:ext cx="5181600" cy="3043808"/>
          </a:xfrm>
          <a:prstGeom prst="rect">
            <a:avLst/>
          </a:prstGeom>
        </p:spPr>
      </p:pic>
    </p:spTree>
    <p:extLst>
      <p:ext uri="{BB962C8B-B14F-4D97-AF65-F5344CB8AC3E}">
        <p14:creationId xmlns:p14="http://schemas.microsoft.com/office/powerpoint/2010/main" val="1267655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C2728-2C69-4127-BB7C-307F6D6AF954}"/>
              </a:ext>
            </a:extLst>
          </p:cNvPr>
          <p:cNvSpPr>
            <a:spLocks noGrp="1"/>
          </p:cNvSpPr>
          <p:nvPr>
            <p:ph type="title"/>
          </p:nvPr>
        </p:nvSpPr>
        <p:spPr/>
        <p:txBody>
          <a:bodyPr/>
          <a:lstStyle/>
          <a:p>
            <a:r>
              <a:rPr lang="en-US" b="1" dirty="0"/>
              <a:t>Discussion</a:t>
            </a:r>
            <a:endParaRPr lang="en-US" dirty="0"/>
          </a:p>
        </p:txBody>
      </p:sp>
      <p:sp>
        <p:nvSpPr>
          <p:cNvPr id="3" name="Content Placeholder 2">
            <a:extLst>
              <a:ext uri="{FF2B5EF4-FFF2-40B4-BE49-F238E27FC236}">
                <a16:creationId xmlns:a16="http://schemas.microsoft.com/office/drawing/2014/main" id="{06E8D7F9-FA6A-4ACC-BB33-7ACC62DE2063}"/>
              </a:ext>
            </a:extLst>
          </p:cNvPr>
          <p:cNvSpPr>
            <a:spLocks noGrp="1"/>
          </p:cNvSpPr>
          <p:nvPr>
            <p:ph sz="half" idx="1"/>
          </p:nvPr>
        </p:nvSpPr>
        <p:spPr/>
        <p:txBody>
          <a:bodyPr>
            <a:normAutofit lnSpcReduction="10000"/>
          </a:bodyPr>
          <a:lstStyle/>
          <a:p>
            <a:pPr marL="0" indent="0" algn="just">
              <a:lnSpc>
                <a:spcPct val="150000"/>
              </a:lnSpc>
              <a:buNone/>
            </a:pPr>
            <a:r>
              <a:rPr lang="en-US" dirty="0"/>
              <a:t>	As we see the heat map, the coffee shops are mostly present near to the seashore area. We can further change the parameters passed to find more locations where it will be optimal to open the coffee shop.</a:t>
            </a:r>
          </a:p>
        </p:txBody>
      </p:sp>
      <p:pic>
        <p:nvPicPr>
          <p:cNvPr id="5" name="Content Placeholder 4">
            <a:extLst>
              <a:ext uri="{FF2B5EF4-FFF2-40B4-BE49-F238E27FC236}">
                <a16:creationId xmlns:a16="http://schemas.microsoft.com/office/drawing/2014/main" id="{B49BEA8F-5907-42FE-BBCF-3404753A68F7}"/>
              </a:ext>
            </a:extLst>
          </p:cNvPr>
          <p:cNvPicPr>
            <a:picLocks noGrp="1"/>
          </p:cNvPicPr>
          <p:nvPr>
            <p:ph sz="half" idx="2"/>
          </p:nvPr>
        </p:nvPicPr>
        <p:blipFill>
          <a:blip r:embed="rId2"/>
          <a:stretch>
            <a:fillRect/>
          </a:stretch>
        </p:blipFill>
        <p:spPr>
          <a:xfrm>
            <a:off x="6172200" y="1963007"/>
            <a:ext cx="5181600" cy="4076573"/>
          </a:xfrm>
          <a:prstGeom prst="rect">
            <a:avLst/>
          </a:prstGeom>
        </p:spPr>
      </p:pic>
    </p:spTree>
    <p:extLst>
      <p:ext uri="{BB962C8B-B14F-4D97-AF65-F5344CB8AC3E}">
        <p14:creationId xmlns:p14="http://schemas.microsoft.com/office/powerpoint/2010/main" val="3255065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FF580-446B-4F3E-9331-D18E498E20B2}"/>
              </a:ext>
            </a:extLst>
          </p:cNvPr>
          <p:cNvSpPr>
            <a:spLocks noGrp="1"/>
          </p:cNvSpPr>
          <p:nvPr>
            <p:ph type="title"/>
          </p:nvPr>
        </p:nvSpPr>
        <p:spPr/>
        <p:txBody>
          <a:bodyPr/>
          <a:lstStyle/>
          <a:p>
            <a:r>
              <a:rPr lang="en-US" b="1" dirty="0"/>
              <a:t>Conclusion</a:t>
            </a:r>
            <a:endParaRPr lang="en-US" dirty="0"/>
          </a:p>
        </p:txBody>
      </p:sp>
      <p:sp>
        <p:nvSpPr>
          <p:cNvPr id="5" name="Content Placeholder 4">
            <a:extLst>
              <a:ext uri="{FF2B5EF4-FFF2-40B4-BE49-F238E27FC236}">
                <a16:creationId xmlns:a16="http://schemas.microsoft.com/office/drawing/2014/main" id="{912B3F95-42DA-4ED7-BB53-36890F78E24C}"/>
              </a:ext>
            </a:extLst>
          </p:cNvPr>
          <p:cNvSpPr>
            <a:spLocks noGrp="1"/>
          </p:cNvSpPr>
          <p:nvPr>
            <p:ph idx="1"/>
          </p:nvPr>
        </p:nvSpPr>
        <p:spPr/>
        <p:txBody>
          <a:bodyPr/>
          <a:lstStyle/>
          <a:p>
            <a:pPr marL="0" indent="0">
              <a:lnSpc>
                <a:spcPct val="200000"/>
              </a:lnSpc>
              <a:buNone/>
            </a:pPr>
            <a:r>
              <a:rPr lang="en-US" dirty="0"/>
              <a:t>	Data science is a great methodology or technique , that will solve our problems easily which will actually consume a lot of time and hard work. </a:t>
            </a:r>
          </a:p>
        </p:txBody>
      </p:sp>
    </p:spTree>
    <p:extLst>
      <p:ext uri="{BB962C8B-B14F-4D97-AF65-F5344CB8AC3E}">
        <p14:creationId xmlns:p14="http://schemas.microsoft.com/office/powerpoint/2010/main" val="1568242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2A786E-F6B7-45C1-B9B1-569062AEA2BE}"/>
              </a:ext>
            </a:extLst>
          </p:cNvPr>
          <p:cNvSpPr>
            <a:spLocks noGrp="1"/>
          </p:cNvSpPr>
          <p:nvPr>
            <p:ph type="title"/>
          </p:nvPr>
        </p:nvSpPr>
        <p:spPr>
          <a:xfrm>
            <a:off x="838200" y="2766218"/>
            <a:ext cx="10515600" cy="1325563"/>
          </a:xfrm>
        </p:spPr>
        <p:txBody>
          <a:bodyPr/>
          <a:lstStyle/>
          <a:p>
            <a:pPr algn="ctr"/>
            <a:r>
              <a:rPr lang="en-US" dirty="0"/>
              <a:t>Thank you</a:t>
            </a:r>
          </a:p>
        </p:txBody>
      </p:sp>
    </p:spTree>
    <p:extLst>
      <p:ext uri="{BB962C8B-B14F-4D97-AF65-F5344CB8AC3E}">
        <p14:creationId xmlns:p14="http://schemas.microsoft.com/office/powerpoint/2010/main" val="4053283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23</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Selecting a perfect location to open a coffee shop in Puducherry</vt:lpstr>
      <vt:lpstr>Introduction </vt:lpstr>
      <vt:lpstr>Data </vt:lpstr>
      <vt:lpstr>Methodology </vt:lpstr>
      <vt:lpstr>Results</vt:lpstr>
      <vt:lpstr>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Selecting a perfect location to open a coffee shop in Puducherry</dc:title>
  <dc:creator>Chanthiraprabu B S</dc:creator>
  <cp:lastModifiedBy>Chanthiraprabu B S</cp:lastModifiedBy>
  <cp:revision>1</cp:revision>
  <dcterms:created xsi:type="dcterms:W3CDTF">2020-03-09T16:42:44Z</dcterms:created>
  <dcterms:modified xsi:type="dcterms:W3CDTF">2020-03-09T16:45:15Z</dcterms:modified>
</cp:coreProperties>
</file>