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16:12:35"/>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16:12:35"/>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16:12:35"/>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0 0 1, 29 29 1, 59 59 1</inkml:annotation>
  <inkml:annotation type="data">ACAcA4CABAAAAAAAHQIsLAMERWlIERH2+jxCCgUDgmCCYA==
</inkml:annotation>
  <inkml:annotation type="types">AAEB
</inkml:annotation>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16:12:35"/>
    </inkml:context>
    <inkml:brush xml:id="br0">
      <inkml:brushProperty name="width" value="0.10567313" units="cm"/>
      <inkml:brushProperty name="height" value="0.10567313" units="cm"/>
      <inkml:brushProperty name="fitToCurve" value="1"/>
      <inkml:brushProperty name="color" value="#000000"/>
    </inkml:brush>
  </inkml:definitions>
  <inkml:trace contextRef="#ctx0" brushRef="#br0"> 3 3 1023, 3 3 204,</inkml:trace>
  <inkml:annotation type="path"> 44 0 1, 44 44 1, 44 44 1</inkml:annotation>
  <inkml:annotation type="data">ACwcA4CABAAAAAAAHQIeJAMERWlIEQUBOBEFK+FBCg4DgudAgnOggn8NxfxqSA==
</inkml:annotation>
  <inkml:annotation type="types">AAEB
</inkml:annotation>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16:12:35"/>
    </inkml:context>
    <inkml:brush xml:id="br0">
      <inkml:brushProperty name="width" value="0.07054674" units="cm"/>
      <inkml:brushProperty name="height" value="0.07054674" units="cm"/>
      <inkml:brushProperty name="fitToCurve" value="1"/>
      <inkml:brushProperty name="color" value="#000000"/>
    </inkml:brush>
  </inkml:definitions>
  <inkml:annotation type="path"> 0 0 1, 59 59 1, 104 104 1</inkml:annotation>
  <inkml:annotation type="data">ACIcA4CABAAAAAAAHQIsLAMERWlIEREFK+FBCgcDgniggnig
</inkml:annotation>
  <inkml:annotation type="types">AAEB
</inkml:annotation>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4185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3"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6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6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pitchFamily="0" charset="0"/>
              </a:rPr>
              <a:t>1</a:t>
            </a:fld>
            <a:endParaRPr lang="zh-CN" altLang="en-US"/>
          </a:p>
        </p:txBody>
      </p:sp>
    </p:spTree>
    <p:extLst>
      <p:ext uri="{BB962C8B-B14F-4D97-AF65-F5344CB8AC3E}">
        <p14:creationId xmlns:p14="http://schemas.microsoft.com/office/powerpoint/2010/main" val="14304596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7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7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88" name="Object"/>
          <p:cNvSpPr>
            <a:spLocks noGrp="1"/>
          </p:cNvSpPr>
          <p:nvPr>
            <p:ph type="sldImg"/>
          </p:nvPr>
        </p:nvSpPr>
        <p:spPr>
          <a:xfrm rot="0">
            <a:off x="4038600" y="857250"/>
            <a:ext cx="4114800" cy="2314575"/>
          </a:xfrm>
          <a:prstGeom prst="rect"/>
          <a:noFill/>
          <a:ln w="12700" cmpd="sng" cap="flat">
            <a:noFill/>
            <a:prstDash val="solid"/>
            <a:miter/>
          </a:ln>
        </p:spPr>
      </p:sp>
      <p:sp>
        <p:nvSpPr>
          <p:cNvPr id="28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9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64123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9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9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308" name="Object"/>
          <p:cNvSpPr>
            <a:spLocks noGrp="1"/>
          </p:cNvSpPr>
          <p:nvPr>
            <p:ph type="sldImg"/>
          </p:nvPr>
        </p:nvSpPr>
        <p:spPr>
          <a:xfrm rot="0">
            <a:off x="4038600" y="857250"/>
            <a:ext cx="4114800" cy="2314575"/>
          </a:xfrm>
          <a:prstGeom prst="rect"/>
          <a:noFill/>
          <a:ln w="12700" cmpd="sng" cap="flat">
            <a:noFill/>
            <a:prstDash val="solid"/>
            <a:miter/>
          </a:ln>
        </p:spPr>
      </p:sp>
      <p:sp>
        <p:nvSpPr>
          <p:cNvPr id="30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31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277120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10" name="Object"/>
          <p:cNvSpPr>
            <a:spLocks noGrp="1"/>
          </p:cNvSpPr>
          <p:nvPr>
            <p:ph type="sldImg"/>
          </p:nvPr>
        </p:nvSpPr>
        <p:spPr>
          <a:xfrm rot="0">
            <a:off x="4038600" y="857250"/>
            <a:ext cx="4114800" cy="2314575"/>
          </a:xfrm>
          <a:prstGeom prst="rect"/>
          <a:noFill/>
          <a:ln w="12700" cmpd="sng" cap="flat">
            <a:noFill/>
            <a:prstDash val="solid"/>
            <a:miter/>
          </a:ln>
        </p:spPr>
      </p:sp>
      <p:sp>
        <p:nvSpPr>
          <p:cNvPr id="11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1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27120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3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4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4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4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4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4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45" name="Object"/>
          <p:cNvSpPr>
            <a:spLocks noGrp="1"/>
          </p:cNvSpPr>
          <p:nvPr>
            <p:ph type="sldImg"/>
          </p:nvPr>
        </p:nvSpPr>
        <p:spPr>
          <a:xfrm rot="0">
            <a:off x="4038600" y="857250"/>
            <a:ext cx="4114800" cy="2314575"/>
          </a:xfrm>
          <a:prstGeom prst="rect"/>
          <a:noFill/>
          <a:ln w="12700" cmpd="sng" cap="flat">
            <a:noFill/>
            <a:prstDash val="solid"/>
            <a:miter/>
          </a:ln>
        </p:spPr>
      </p:sp>
      <p:sp>
        <p:nvSpPr>
          <p:cNvPr id="146"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0763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5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68" name="Object"/>
          <p:cNvSpPr>
            <a:spLocks noGrp="1"/>
          </p:cNvSpPr>
          <p:nvPr>
            <p:ph type="sldImg"/>
          </p:nvPr>
        </p:nvSpPr>
        <p:spPr>
          <a:xfrm rot="0">
            <a:off x="4038600" y="857250"/>
            <a:ext cx="4114800" cy="2314575"/>
          </a:xfrm>
          <a:prstGeom prst="rect"/>
          <a:noFill/>
          <a:ln w="12700" cmpd="sng" cap="flat">
            <a:noFill/>
            <a:prstDash val="solid"/>
            <a:miter/>
          </a:ln>
        </p:spPr>
      </p:sp>
      <p:sp>
        <p:nvSpPr>
          <p:cNvPr id="16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7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07152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90" name="Object"/>
          <p:cNvSpPr>
            <a:spLocks noGrp="1"/>
          </p:cNvSpPr>
          <p:nvPr>
            <p:ph type="sldImg"/>
          </p:nvPr>
        </p:nvSpPr>
        <p:spPr>
          <a:xfrm rot="0">
            <a:off x="4038600" y="857250"/>
            <a:ext cx="4114800" cy="2314575"/>
          </a:xfrm>
          <a:prstGeom prst="rect"/>
          <a:noFill/>
          <a:ln w="12700" cmpd="sng" cap="flat">
            <a:noFill/>
            <a:prstDash val="solid"/>
            <a:miter/>
          </a:ln>
        </p:spPr>
      </p:sp>
      <p:sp>
        <p:nvSpPr>
          <p:cNvPr id="19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9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20183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0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210" name="Object"/>
          <p:cNvSpPr>
            <a:spLocks noGrp="1"/>
          </p:cNvSpPr>
          <p:nvPr>
            <p:ph type="sldImg"/>
          </p:nvPr>
        </p:nvSpPr>
        <p:spPr>
          <a:xfrm rot="0">
            <a:off x="4038600" y="857250"/>
            <a:ext cx="4114800" cy="2314575"/>
          </a:xfrm>
          <a:prstGeom prst="rect"/>
          <a:noFill/>
          <a:ln w="12700" cmpd="sng" cap="flat">
            <a:noFill/>
            <a:prstDash val="solid"/>
            <a:miter/>
          </a:ln>
        </p:spPr>
      </p:sp>
      <p:sp>
        <p:nvSpPr>
          <p:cNvPr id="21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1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33299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2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3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231" name="Object"/>
          <p:cNvSpPr>
            <a:spLocks noGrp="1"/>
          </p:cNvSpPr>
          <p:nvPr>
            <p:ph type="sldImg"/>
          </p:nvPr>
        </p:nvSpPr>
        <p:spPr>
          <a:xfrm rot="0">
            <a:off x="4038600" y="857250"/>
            <a:ext cx="4114800" cy="2314575"/>
          </a:xfrm>
          <a:prstGeom prst="rect"/>
          <a:noFill/>
          <a:ln w="12700" cmpd="sng" cap="flat">
            <a:noFill/>
            <a:prstDash val="solid"/>
            <a:miter/>
          </a:ln>
        </p:spPr>
      </p:sp>
      <p:sp>
        <p:nvSpPr>
          <p:cNvPr id="23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3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4921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4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250" name="Object"/>
          <p:cNvSpPr>
            <a:spLocks noGrp="1"/>
          </p:cNvSpPr>
          <p:nvPr>
            <p:ph type="sldImg"/>
          </p:nvPr>
        </p:nvSpPr>
        <p:spPr>
          <a:xfrm rot="0">
            <a:off x="4038600" y="857250"/>
            <a:ext cx="4114800" cy="2314575"/>
          </a:xfrm>
          <a:prstGeom prst="rect"/>
          <a:noFill/>
          <a:ln w="12700" cmpd="sng" cap="flat">
            <a:noFill/>
            <a:prstDash val="solid"/>
            <a:miter/>
          </a:ln>
        </p:spPr>
      </p:sp>
      <p:sp>
        <p:nvSpPr>
          <p:cNvPr id="25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5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05436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5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5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5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5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266" name="Object"/>
          <p:cNvSpPr>
            <a:spLocks noGrp="1"/>
          </p:cNvSpPr>
          <p:nvPr>
            <p:ph type="sldImg"/>
          </p:nvPr>
        </p:nvSpPr>
        <p:spPr>
          <a:xfrm rot="0">
            <a:off x="4038600" y="857250"/>
            <a:ext cx="4114800" cy="2314575"/>
          </a:xfrm>
          <a:prstGeom prst="rect"/>
          <a:noFill/>
          <a:ln w="12700" cmpd="sng" cap="flat">
            <a:noFill/>
            <a:prstDash val="solid"/>
            <a:miter/>
          </a:ln>
        </p:spPr>
      </p:sp>
      <p:sp>
        <p:nvSpPr>
          <p:cNvPr id="26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6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762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9582675"/>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11383830"/>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741314"/>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1833478"/>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77"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78"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79"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9805694"/>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58624104"/>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27122179"/>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68966914"/>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87369"/>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0770579"/>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739033"/>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09005990"/>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5074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40236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customXml" Target="../ink/ink1.xml"/><Relationship Id="rId3" Type="http://schemas.openxmlformats.org/officeDocument/2006/relationships/customXml" Target="../ink/ink2.xml"/><Relationship Id="rId4" Type="http://schemas.openxmlformats.org/officeDocument/2006/relationships/customXml" Target="../ink/ink3.xml"/><Relationship Id="rId5" Type="http://schemas.openxmlformats.org/officeDocument/2006/relationships/customXml" Target="../ink/ink4.xml"/><Relationship Id="rId6" Type="http://schemas.openxmlformats.org/officeDocument/2006/relationships/customXml" Target="../ink/ink5.xml"/><Relationship Id="rId7" Type="http://schemas.openxmlformats.org/officeDocument/2006/relationships/slideLayout" Target="../slideLayouts/slideLayout12.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297370" y="3428448"/>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G.Prabu</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31924U090</a:t>
            </a:r>
            <a:r>
              <a:rPr lang="en-US" altLang="zh-CN" sz="2400" b="0" i="0" u="none" strike="noStrike" kern="1200" cap="none" spc="0" baseline="0">
                <a:solidFill>
                  <a:schemeClr val="tx1"/>
                </a:solidFill>
                <a:latin typeface="Calibri" pitchFamily="0" charset="0"/>
                <a:ea typeface="宋体" pitchFamily="0" charset="0"/>
                <a:cs typeface="Calibri" pitchFamily="0" charset="0"/>
              </a:rPr>
              <a:t>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:Mazharul Uloom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[Autonomous]/thiruvalluvar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mc:AlternateContent xmlns:mc="http://schemas.openxmlformats.org/markup-compatibility/2006">
        <mc:Choice xmlns:p14="http://schemas.microsoft.com/office/powerpoint/2010/main" Requires="p14">
          <p:contentPart r:id="rId2">
            <p14:nvContentPartPr>
              <p14:cNvPr id="47" name="Object"/>
              <p14:cNvContentPartPr>
                <a14:cpLocks xmlns:a14="http://schemas.microsoft.com/office/drawing/2010/main" noSelect="1" noChangeArrowheads="1"/>
              </p14:cNvContentPartPr>
              <p14:nvPr/>
            </p14:nvContentPartPr>
            <p14:xfrm>
              <a:off x="7245693" y="3129595"/>
              <a:ext cx="71841" cy="71839"/>
            </p14:xfrm>
          </p:contentPart>
        </mc:Choice>
        <mc:Fallback/>
      </mc:AlternateContent>
      <mc:AlternateContent xmlns:mc="http://schemas.openxmlformats.org/markup-compatibility/2006">
        <mc:Choice xmlns:p14="http://schemas.microsoft.com/office/powerpoint/2010/main" Requires="p14">
          <p:contentPart r:id="rId3">
            <p14:nvContentPartPr>
              <p14:cNvPr id="48" name="Object"/>
              <p14:cNvContentPartPr>
                <a14:cpLocks xmlns:a14="http://schemas.microsoft.com/office/drawing/2010/main" noSelect="1" noChangeArrowheads="1"/>
              </p14:cNvContentPartPr>
              <p14:nvPr/>
            </p14:nvContentPartPr>
            <p14:xfrm>
              <a:off x="6259190" y="3554812"/>
              <a:ext cx="71841" cy="71839"/>
            </p14:xfrm>
          </p:contentPart>
        </mc:Choice>
        <mc:Fallback/>
      </mc:AlternateContent>
      <mc:AlternateContent xmlns:mc="http://schemas.openxmlformats.org/markup-compatibility/2006">
        <mc:Choice xmlns:p14="http://schemas.microsoft.com/office/powerpoint/2010/main" Requires="p14">
          <p:contentPart r:id="rId4">
            <p14:nvContentPartPr>
              <p14:cNvPr id="49" name="Object"/>
              <p14:cNvContentPartPr>
                <a14:cpLocks xmlns:a14="http://schemas.microsoft.com/office/drawing/2010/main" noSelect="1" noChangeArrowheads="1"/>
              </p14:cNvContentPartPr>
              <p14:nvPr/>
            </p14:nvContentPartPr>
            <p14:xfrm>
              <a:off x="5782948" y="3843958"/>
              <a:ext cx="71841" cy="71839"/>
            </p14:xfrm>
          </p:contentPart>
        </mc:Choice>
        <mc:Fallback/>
      </mc:AlternateContent>
      <mc:AlternateContent xmlns:mc="http://schemas.openxmlformats.org/markup-compatibility/2006">
        <mc:Choice xmlns:p14="http://schemas.microsoft.com/office/powerpoint/2010/main" Requires="p14">
          <p:contentPart r:id="rId5">
            <p14:nvContentPartPr>
              <p14:cNvPr id="50" name="Object"/>
              <p14:cNvContentPartPr>
                <a14:cpLocks xmlns:a14="http://schemas.microsoft.com/office/drawing/2010/main" noSelect="1" noChangeArrowheads="1"/>
              </p14:cNvContentPartPr>
              <p14:nvPr/>
            </p14:nvContentPartPr>
            <p14:xfrm>
              <a:off x="6148323" y="3510837"/>
              <a:ext cx="63499" cy="30397"/>
            </p14:xfrm>
          </p:contentPart>
        </mc:Choice>
        <mc:Fallback/>
      </mc:AlternateContent>
      <mc:AlternateContent xmlns:mc="http://schemas.openxmlformats.org/markup-compatibility/2006">
        <mc:Choice xmlns:p14="http://schemas.microsoft.com/office/powerpoint/2010/main" Requires="p14">
          <p:contentPart r:id="rId6">
            <p14:nvContentPartPr>
              <p14:cNvPr id="51" name="Object"/>
              <p14:cNvContentPartPr>
                <a14:cpLocks xmlns:a14="http://schemas.microsoft.com/office/drawing/2010/main" noSelect="1" noChangeArrowheads="1"/>
              </p14:cNvContentPartPr>
              <p14:nvPr/>
            </p14:nvContentPartPr>
            <p14:xfrm>
              <a:off x="6291534" y="3267648"/>
              <a:ext cx="71841" cy="71839"/>
            </p14:xfrm>
          </p:contentPart>
        </mc:Choice>
        <mc:Fallback/>
      </mc:AlternateContent>
    </p:spTree>
    <p:extLst>
      <p:ext uri="{BB962C8B-B14F-4D97-AF65-F5344CB8AC3E}">
        <p14:creationId xmlns:p14="http://schemas.microsoft.com/office/powerpoint/2010/main" val="9046720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9"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73"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274"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75"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76" name="Rectangle"/>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277" name="Rectangle"/>
          <p:cNvSpPr>
            <a:spLocks/>
          </p:cNvSpPr>
          <p:nvPr/>
        </p:nvSpPr>
        <p:spPr>
          <a:xfrm rot="0">
            <a:off x="2524086" y="1285855"/>
            <a:ext cx="4762424"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Successfully designed and hosted digital portfolio</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Accessible across devices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Screenshots of the homepage, projects section, and contact form</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4763433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94"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95" name="Text box"/>
          <p:cNvSpPr>
            <a:spLocks noGrp="1"/>
          </p:cNvSpPr>
          <p:nvPr>
            <p:ph type="title"/>
          </p:nvPr>
        </p:nvSpPr>
        <p:spPr>
          <a:xfrm rot="0">
            <a:off x="755332" y="385444"/>
            <a:ext cx="4578668"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96"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97" name="Rectangle"/>
          <p:cNvSpPr>
            <a:spLocks/>
          </p:cNvSpPr>
          <p:nvPr/>
        </p:nvSpPr>
        <p:spPr>
          <a:xfrm rot="0">
            <a:off x="1276330" y="1695424"/>
            <a:ext cx="6257936"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The digital portfolio provides an effective way to highlight skills and achievements. It helps students and professionals showcase their profiles in an interactive, modern, and professional manner, making them stand out in academic and career opportunities.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484538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89" name="Combination"/>
          <p:cNvGrpSpPr>
            <a:grpSpLocks/>
          </p:cNvGrpSpPr>
          <p:nvPr/>
        </p:nvGrpSpPr>
        <p:grpSpPr>
          <a:xfrm>
            <a:off x="7448612" y="0"/>
            <a:ext cx="4743793" cy="6858466"/>
            <a:chOff x="7448612" y="0"/>
            <a:chExt cx="4743793" cy="6858466"/>
          </a:xfrm>
        </p:grpSpPr>
        <p:sp>
          <p:nvSpPr>
            <p:cNvPr id="8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8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4" name="Text box"/>
          <p:cNvSpPr>
            <a:spLocks noGrp="1"/>
          </p:cNvSpPr>
          <p:nvPr>
            <p:ph type="title"/>
          </p:nvPr>
        </p:nvSpPr>
        <p:spPr>
          <a:xfrm rot="0">
            <a:off x="739774" y="829626"/>
            <a:ext cx="39096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97" name="Combination"/>
          <p:cNvGrpSpPr>
            <a:grpSpLocks/>
          </p:cNvGrpSpPr>
          <p:nvPr/>
        </p:nvGrpSpPr>
        <p:grpSpPr>
          <a:xfrm>
            <a:off x="466725" y="6410325"/>
            <a:ext cx="3705224" cy="295275"/>
            <a:chOff x="466725" y="6410325"/>
            <a:chExt cx="3705224" cy="295275"/>
          </a:xfrm>
        </p:grpSpPr>
        <p:pic>
          <p:nvPicPr>
            <p:cNvPr id="95"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96"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98"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9" name="Rectangle" descr="*#TXT_SIGN#*"/>
          <p:cNvSpPr>
            <a:spLocks/>
          </p:cNvSpPr>
          <p:nvPr/>
        </p:nvSpPr>
        <p:spPr>
          <a:xfrm rot="0">
            <a:off x="2398286" y="2348897"/>
            <a:ext cx="4614069" cy="2152649"/>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Lucida Sans" pitchFamily="0" charset="0"/>
              </a:rPr>
              <a:t>PERSONAL DIGITAL PORTFOLIO </a:t>
            </a:r>
            <a:endParaRPr lang="zh-CN" altLang="en-US" sz="4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382174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1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23" name="Combination"/>
          <p:cNvGrpSpPr>
            <a:grpSpLocks/>
          </p:cNvGrpSpPr>
          <p:nvPr/>
        </p:nvGrpSpPr>
        <p:grpSpPr>
          <a:xfrm>
            <a:off x="7448612" y="0"/>
            <a:ext cx="4743793" cy="6858466"/>
            <a:chOff x="7448612" y="0"/>
            <a:chExt cx="4743793" cy="6858466"/>
          </a:xfrm>
        </p:grpSpPr>
        <p:sp>
          <p:nvSpPr>
            <p:cNvPr id="11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11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11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11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11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12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2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2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2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5"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2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28"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31" name="Combination"/>
          <p:cNvGrpSpPr>
            <a:grpSpLocks/>
          </p:cNvGrpSpPr>
          <p:nvPr/>
        </p:nvGrpSpPr>
        <p:grpSpPr>
          <a:xfrm>
            <a:off x="47625" y="3819523"/>
            <a:ext cx="4124324" cy="3009896"/>
            <a:chOff x="47625" y="3819523"/>
            <a:chExt cx="4124324" cy="3009896"/>
          </a:xfrm>
        </p:grpSpPr>
        <p:pic>
          <p:nvPicPr>
            <p:cNvPr id="129"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30"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32" name="Text box"/>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189245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51" name="Combination"/>
          <p:cNvGrpSpPr>
            <a:grpSpLocks/>
          </p:cNvGrpSpPr>
          <p:nvPr/>
        </p:nvGrpSpPr>
        <p:grpSpPr>
          <a:xfrm>
            <a:off x="7991475" y="2933700"/>
            <a:ext cx="2762249" cy="3257550"/>
            <a:chOff x="7991475" y="2933700"/>
            <a:chExt cx="2762249" cy="3257550"/>
          </a:xfrm>
        </p:grpSpPr>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Text box"/>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4"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6" name="Rectangle" descr="*#TXT_SIGN#*"/>
          <p:cNvSpPr>
            <a:spLocks/>
          </p:cNvSpPr>
          <p:nvPr/>
        </p:nvSpPr>
        <p:spPr>
          <a:xfrm rot="0">
            <a:off x="4353539" y="4139569"/>
            <a:ext cx="2343113" cy="419100"/>
          </a:xfrm>
          <a:prstGeom prst="rect"/>
          <a:noFill/>
          <a:ln w="12700" cmpd="sng" cap="flat">
            <a:noFill/>
            <a:prstDash val="solid"/>
            <a:miter/>
          </a:ln>
        </p:spPr>
      </p:sp>
      <p:sp>
        <p:nvSpPr>
          <p:cNvPr id="157" name="Rectangle"/>
          <p:cNvSpPr>
            <a:spLocks/>
          </p:cNvSpPr>
          <p:nvPr/>
        </p:nvSpPr>
        <p:spPr>
          <a:xfrm rot="0">
            <a:off x="1333479" y="2371689"/>
            <a:ext cx="4762424"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In today’s digital world, students and professionals need a platform to showcase their skills, projects, and achievements. A traditional resume is not interactive and fails to demonstrate practical skills effectively.</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2681787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74" name="Combination"/>
          <p:cNvGrpSpPr>
            <a:grpSpLocks/>
          </p:cNvGrpSpPr>
          <p:nvPr/>
        </p:nvGrpSpPr>
        <p:grpSpPr>
          <a:xfrm>
            <a:off x="8658225" y="2647950"/>
            <a:ext cx="3533775" cy="3810000"/>
            <a:chOff x="8658225" y="2647950"/>
            <a:chExt cx="3533775" cy="381000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Text box"/>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7"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8"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9" name="Rectangle"/>
          <p:cNvSpPr>
            <a:spLocks/>
          </p:cNvSpPr>
          <p:nvPr/>
        </p:nvSpPr>
        <p:spPr>
          <a:xfrm rot="0">
            <a:off x="1333479" y="1695424"/>
            <a:ext cx="4762424" cy="51111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This project is a personal digital portfolio website designed to showcase:</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Academic background</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Technical skills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Projects and achievements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Contact details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It is responsive, user-friendly, and highlights the individual’s strengths in a professional format.</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719004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96" name="Text box"/>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97"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98"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9" name="Rectangle"/>
          <p:cNvSpPr>
            <a:spLocks/>
          </p:cNvSpPr>
          <p:nvPr/>
        </p:nvSpPr>
        <p:spPr>
          <a:xfrm rot="0">
            <a:off x="952485" y="1381104"/>
            <a:ext cx="4762427" cy="6092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Students seeking internships or jobs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Job recruiters and HR professionals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Faculty members and evaluators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Freelance clients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5348686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13"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2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217"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18"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219"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220" name="Rectangle"/>
          <p:cNvSpPr>
            <a:spLocks/>
          </p:cNvSpPr>
          <p:nvPr/>
        </p:nvSpPr>
        <p:spPr>
          <a:xfrm rot="0">
            <a:off x="3362273" y="1476352"/>
            <a:ext cx="4762427" cy="5663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HTML, CSS, JavaScript – for frontend design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Bootstrap / Tailwind CSS – for responsive styling</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GitHub Pages / Hosting service – for deployment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VS Code – for development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5744301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35"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36"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37" name="Rectangle"/>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3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39" name="Rectangle"/>
          <p:cNvSpPr>
            <a:spLocks/>
          </p:cNvSpPr>
          <p:nvPr/>
        </p:nvSpPr>
        <p:spPr>
          <a:xfrm rot="0">
            <a:off x="742937" y="1123931"/>
            <a:ext cx="6277389" cy="552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Modern, clean, and mobile-responsive design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Separate sections for: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About Me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Skills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Projects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Education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Contact Information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Attractive color scheme with easy navigation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310947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3"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54" name="Rectangle" descr="*#TXT_SIGN#*"/>
          <p:cNvSpPr>
            <a:spLocks/>
          </p:cNvSpPr>
          <p:nvPr/>
        </p:nvSpPr>
        <p:spPr>
          <a:xfrm rot="0">
            <a:off x="5715592" y="3053736"/>
            <a:ext cx="2343113" cy="419100"/>
          </a:xfrm>
          <a:prstGeom prst="rect"/>
          <a:noFill/>
          <a:ln w="12700" cmpd="sng" cap="flat">
            <a:noFill/>
            <a:prstDash val="solid"/>
            <a:miter/>
          </a:ln>
        </p:spPr>
      </p:sp>
      <p:sp>
        <p:nvSpPr>
          <p:cNvPr id="255" name="Rectangle"/>
          <p:cNvSpPr>
            <a:spLocks/>
          </p:cNvSpPr>
          <p:nvPr/>
        </p:nvSpPr>
        <p:spPr>
          <a:xfrm rot="0">
            <a:off x="752463" y="1571600"/>
            <a:ext cx="7935497"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Responsive layout (works on mobile, tablet, desktop)</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Resume download option</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Project showcase with screenshots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Social media / GitHub / LinkedIn links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Contact form integration </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707652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366</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2025-09-03T08:12:35Z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