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45C5F78-3AAE-40E4-BA3F-D91740DD67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PA2312044010022_PrabuRM_IPL_Dviz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F088EB-1205-435F-8188-8BEF7094DC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12-05-2024 11:01:14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rple Cap" id="10" name="slide10">
            <a:extLst>
              <a:ext uri="{FF2B5EF4-FFF2-40B4-BE49-F238E27FC236}">
                <a16:creationId xmlns:a16="http://schemas.microsoft.com/office/drawing/2014/main" id="{DDEBD0CB-248F-49C3-AF3C-43A5ABE3B4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7" y="0"/>
            <a:ext cx="9901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ophy Winners" id="11" name="slide11">
            <a:extLst>
              <a:ext uri="{FF2B5EF4-FFF2-40B4-BE49-F238E27FC236}">
                <a16:creationId xmlns:a16="http://schemas.microsoft.com/office/drawing/2014/main" id="{9E3D0FFD-8119-4423-938A-FB70B11407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91" y="0"/>
            <a:ext cx="7975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Win Percentage" id="12" name="slide12">
            <a:extLst>
              <a:ext uri="{FF2B5EF4-FFF2-40B4-BE49-F238E27FC236}">
                <a16:creationId xmlns:a16="http://schemas.microsoft.com/office/drawing/2014/main" id="{D89B341D-139A-4420-8CBF-62EA024B5B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4" y="0"/>
            <a:ext cx="1051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 and Away Win %" id="13" name="slide13">
            <a:extLst>
              <a:ext uri="{FF2B5EF4-FFF2-40B4-BE49-F238E27FC236}">
                <a16:creationId xmlns:a16="http://schemas.microsoft.com/office/drawing/2014/main" id="{122D7EC3-483B-4098-864F-58F2B56BE4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703"/>
            <a:ext cx="12192000" cy="272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-Winners" id="14" name="slide14">
            <a:extLst>
              <a:ext uri="{FF2B5EF4-FFF2-40B4-BE49-F238E27FC236}">
                <a16:creationId xmlns:a16="http://schemas.microsoft.com/office/drawing/2014/main" id="{3E912812-369A-4B02-8399-3899D03B9A8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2"/>
            <a:ext cx="12192000" cy="68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-Runners" id="15" name="slide15">
            <a:extLst>
              <a:ext uri="{FF2B5EF4-FFF2-40B4-BE49-F238E27FC236}">
                <a16:creationId xmlns:a16="http://schemas.microsoft.com/office/drawing/2014/main" id="{B8CBBFFA-8598-4368-85AA-C570BD0CF7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76"/>
            <a:ext cx="12192000" cy="67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01-TopN-Performers" id="16" name="slide16">
            <a:extLst>
              <a:ext uri="{FF2B5EF4-FFF2-40B4-BE49-F238E27FC236}">
                <a16:creationId xmlns:a16="http://schemas.microsoft.com/office/drawing/2014/main" id="{C9BBFB1F-DC9F-4482-9B75-C8BA0B70B92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02-teamwise-KPIs" id="17" name="slide17">
            <a:extLst>
              <a:ext uri="{FF2B5EF4-FFF2-40B4-BE49-F238E27FC236}">
                <a16:creationId xmlns:a16="http://schemas.microsoft.com/office/drawing/2014/main" id="{4428364D-848B-47D8-BB46-077F3EE42BE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03-Teamwise-WinStats" id="18" name="slide18">
            <a:extLst>
              <a:ext uri="{FF2B5EF4-FFF2-40B4-BE49-F238E27FC236}">
                <a16:creationId xmlns:a16="http://schemas.microsoft.com/office/drawing/2014/main" id="{C827BD0A-2086-4F69-9960-DFE351C5790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04-Season-Winner-Runner" id="19" name="slide19">
            <a:extLst>
              <a:ext uri="{FF2B5EF4-FFF2-40B4-BE49-F238E27FC236}">
                <a16:creationId xmlns:a16="http://schemas.microsoft.com/office/drawing/2014/main" id="{10515685-F84F-4C50-A03A-C26678C8372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Scorers" id="2" name="slide2">
            <a:extLst>
              <a:ext uri="{FF2B5EF4-FFF2-40B4-BE49-F238E27FC236}">
                <a16:creationId xmlns:a16="http://schemas.microsoft.com/office/drawing/2014/main" id="{5084A4AA-EAD6-4CEC-BAFF-9241825F6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848"/>
            <a:ext cx="12192000" cy="63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Batsman" id="3" name="slide3">
            <a:extLst>
              <a:ext uri="{FF2B5EF4-FFF2-40B4-BE49-F238E27FC236}">
                <a16:creationId xmlns:a16="http://schemas.microsoft.com/office/drawing/2014/main" id="{230555E2-E9A7-4CAF-88D2-48B79AD2D4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83" y="0"/>
            <a:ext cx="8712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Bowlers" id="4" name="slide4">
            <a:extLst>
              <a:ext uri="{FF2B5EF4-FFF2-40B4-BE49-F238E27FC236}">
                <a16:creationId xmlns:a16="http://schemas.microsoft.com/office/drawing/2014/main" id="{2BC63777-81AC-4C3A-8A26-66E8E3941E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725"/>
            <a:ext cx="12192000" cy="33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Strike Rate" id="5" name="slide5">
            <a:extLst>
              <a:ext uri="{FF2B5EF4-FFF2-40B4-BE49-F238E27FC236}">
                <a16:creationId xmlns:a16="http://schemas.microsoft.com/office/drawing/2014/main" id="{1CF045D2-5131-4C10-97AC-3FDF64F73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" y="0"/>
            <a:ext cx="10202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Wicket Takers" id="6" name="slide6">
            <a:extLst>
              <a:ext uri="{FF2B5EF4-FFF2-40B4-BE49-F238E27FC236}">
                <a16:creationId xmlns:a16="http://schemas.microsoft.com/office/drawing/2014/main" id="{23E57642-A526-4309-B2E5-5AB67C6A64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49" y="0"/>
            <a:ext cx="7516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Economic Bowlers" id="7" name="slide7">
            <a:extLst>
              <a:ext uri="{FF2B5EF4-FFF2-40B4-BE49-F238E27FC236}">
                <a16:creationId xmlns:a16="http://schemas.microsoft.com/office/drawing/2014/main" id="{0ACBB672-051F-401A-A864-5E556FD72C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67" y="0"/>
            <a:ext cx="7622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Bowling Performance" id="8" name="slide8">
            <a:extLst>
              <a:ext uri="{FF2B5EF4-FFF2-40B4-BE49-F238E27FC236}">
                <a16:creationId xmlns:a16="http://schemas.microsoft.com/office/drawing/2014/main" id="{14A465AC-86B4-4D33-8125-2482974BE8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725"/>
            <a:ext cx="12192000" cy="33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ange Cap" id="9" name="slide9">
            <a:extLst>
              <a:ext uri="{FF2B5EF4-FFF2-40B4-BE49-F238E27FC236}">
                <a16:creationId xmlns:a16="http://schemas.microsoft.com/office/drawing/2014/main" id="{A5EEEAC8-8440-4B01-9005-4244766D5D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0" y="0"/>
            <a:ext cx="10937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2024-05-12T05:31:27Z</dcterms:created>
  <dcterms:modified xsi:type="dcterms:W3CDTF">2024-05-12T05:31:27Z</dcterms:modified>
</cp:coreProperties>
</file>