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</p:sldIdLst>
  <p:sldSz cx="32004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>
        <p:scale>
          <a:sx n="200" d="100"/>
          <a:sy n="200" d="100"/>
        </p:scale>
        <p:origin x="7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76668"/>
            <a:ext cx="2400300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66988"/>
            <a:ext cx="2400300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0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57474"/>
            <a:ext cx="690086" cy="9148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57474"/>
            <a:ext cx="2030254" cy="9148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269125"/>
            <a:ext cx="2760345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722415"/>
            <a:ext cx="2760345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287367"/>
            <a:ext cx="1360170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287367"/>
            <a:ext cx="1360170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2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57474"/>
            <a:ext cx="2760345" cy="2086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264627"/>
            <a:ext cx="135391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394318"/>
            <a:ext cx="1353919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264627"/>
            <a:ext cx="136058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394318"/>
            <a:ext cx="1360587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5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8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71967"/>
            <a:ext cx="103221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55428"/>
            <a:ext cx="1620203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23850"/>
            <a:ext cx="103221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9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71967"/>
            <a:ext cx="103221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55428"/>
            <a:ext cx="1620203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23850"/>
            <a:ext cx="103221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57474"/>
            <a:ext cx="2760345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287367"/>
            <a:ext cx="2760345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000537"/>
            <a:ext cx="72009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9EA4-60F4-4073-A173-30111F9BDC1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000537"/>
            <a:ext cx="1080135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000537"/>
            <a:ext cx="72009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DE4-4A8A-4D94-9630-67DABBC9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27" rtl="0" eaLnBrk="1" latinLnBrk="1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B7C87B-AAF8-4647-B108-DD9701887357}"/>
              </a:ext>
            </a:extLst>
          </p:cNvPr>
          <p:cNvSpPr/>
          <p:nvPr/>
        </p:nvSpPr>
        <p:spPr>
          <a:xfrm>
            <a:off x="1030333" y="250028"/>
            <a:ext cx="1139734" cy="57944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38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Crew</a:t>
            </a:r>
            <a:endParaRPr lang="ko-KR" altLang="en-US" sz="2638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2D330B-7DE2-4503-B692-E28A2B1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5" y="519841"/>
            <a:ext cx="642232" cy="5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8B2D4-6D4E-4658-A449-C684E5D9F9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89" y="230981"/>
            <a:ext cx="1919111" cy="8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8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0E693-6BC7-46D7-88E1-C1CEC1B4A9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338"/>
            <a:ext cx="3200400" cy="8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12롯데마트행복Bold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김태원</dc:creator>
  <cp:lastModifiedBy>김태원</cp:lastModifiedBy>
  <cp:revision>8</cp:revision>
  <dcterms:created xsi:type="dcterms:W3CDTF">2020-12-01T06:36:35Z</dcterms:created>
  <dcterms:modified xsi:type="dcterms:W3CDTF">2020-12-01T12:35:43Z</dcterms:modified>
</cp:coreProperties>
</file>