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5393607-CFE3-4AD6-9CFD-62CC1D020F9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api's in Tableau_edited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20493B3-43BE-4D4F-9BA6-2A34FBEDCFC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13.12.22 17:19:41 CET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mber of flights" id="10" name="slide10">
            <a:extLst>
              <a:ext uri="{FF2B5EF4-FFF2-40B4-BE49-F238E27FC236}">
                <a16:creationId xmlns:a16="http://schemas.microsoft.com/office/drawing/2014/main" id="{3D0BFF60-F1A4-48E1-B15C-A22DC89C7A2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946" y="0"/>
            <a:ext cx="86461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attered_flight_cancel" id="11" name="slide11">
            <a:extLst>
              <a:ext uri="{FF2B5EF4-FFF2-40B4-BE49-F238E27FC236}">
                <a16:creationId xmlns:a16="http://schemas.microsoft.com/office/drawing/2014/main" id="{4C6E98D6-11AE-437D-82FC-3DF40FD0CD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820" y="0"/>
            <a:ext cx="2488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ncelled flights with airports and total flights" id="12" name="slide12">
            <a:extLst>
              <a:ext uri="{FF2B5EF4-FFF2-40B4-BE49-F238E27FC236}">
                <a16:creationId xmlns:a16="http://schemas.microsoft.com/office/drawing/2014/main" id="{DC6BFCDF-6675-44B4-A702-8F0F35F3258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509" y="0"/>
            <a:ext cx="3302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_cancelled_flights" id="13" name="slide13">
            <a:extLst>
              <a:ext uri="{FF2B5EF4-FFF2-40B4-BE49-F238E27FC236}">
                <a16:creationId xmlns:a16="http://schemas.microsoft.com/office/drawing/2014/main" id="{9C89EBF3-D959-4FF9-99C3-AB5C7ED42D7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805" y="0"/>
            <a:ext cx="8538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ypo3: Positive correlation between the wind speed and the flight cancellations" id="14" name="slide14">
            <a:extLst>
              <a:ext uri="{FF2B5EF4-FFF2-40B4-BE49-F238E27FC236}">
                <a16:creationId xmlns:a16="http://schemas.microsoft.com/office/drawing/2014/main" id="{70054E18-4574-4357-971A-E174F0FD6FB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814" y="0"/>
            <a:ext cx="3452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ypo2: Positive correlation between the amount of snow and flight cancellations" id="15" name="slide15">
            <a:extLst>
              <a:ext uri="{FF2B5EF4-FFF2-40B4-BE49-F238E27FC236}">
                <a16:creationId xmlns:a16="http://schemas.microsoft.com/office/drawing/2014/main" id="{91E49575-9AE3-48F4-ACC3-5A9E0570315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46" y="0"/>
            <a:ext cx="8979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light_cancellations" id="16" name="slide16">
            <a:extLst>
              <a:ext uri="{FF2B5EF4-FFF2-40B4-BE49-F238E27FC236}">
                <a16:creationId xmlns:a16="http://schemas.microsoft.com/office/drawing/2014/main" id="{A7D23198-05B4-46E8-B8E6-FF907D5519C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0"/>
            <a:ext cx="93427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" id="17" name="slide17">
            <a:extLst>
              <a:ext uri="{FF2B5EF4-FFF2-40B4-BE49-F238E27FC236}">
                <a16:creationId xmlns:a16="http://schemas.microsoft.com/office/drawing/2014/main" id="{05742BED-06EA-4129-B052-D7B4EC76F77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ypothesis2_3" id="18" name="slide18">
            <a:extLst>
              <a:ext uri="{FF2B5EF4-FFF2-40B4-BE49-F238E27FC236}">
                <a16:creationId xmlns:a16="http://schemas.microsoft.com/office/drawing/2014/main" id="{CEF637EC-2F70-46C3-B616-35E7424D79E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ather event analysis1" id="19" name="slide19">
            <a:extLst>
              <a:ext uri="{FF2B5EF4-FFF2-40B4-BE49-F238E27FC236}">
                <a16:creationId xmlns:a16="http://schemas.microsoft.com/office/drawing/2014/main" id="{D0A62DC0-6106-4ECA-A4FE-3CD24F381CE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ather station data" id="2" name="slide2">
            <a:extLst>
              <a:ext uri="{FF2B5EF4-FFF2-40B4-BE49-F238E27FC236}">
                <a16:creationId xmlns:a16="http://schemas.microsoft.com/office/drawing/2014/main" id="{389CB5F7-894E-4750-8E54-9FA9419231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702" y="0"/>
            <a:ext cx="1306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ather event analysis3" id="20" name="slide20">
            <a:extLst>
              <a:ext uri="{FF2B5EF4-FFF2-40B4-BE49-F238E27FC236}">
                <a16:creationId xmlns:a16="http://schemas.microsoft.com/office/drawing/2014/main" id="{7D3D1774-73CB-4560-BEB5-BA1FD9DC0E3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ather event analysis2" id="21" name="slide21">
            <a:extLst>
              <a:ext uri="{FF2B5EF4-FFF2-40B4-BE49-F238E27FC236}">
                <a16:creationId xmlns:a16="http://schemas.microsoft.com/office/drawing/2014/main" id="{24B0667B-3A5B-4E44-8589-8CF1743038A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. Data Table" id="3" name="slide3">
            <a:extLst>
              <a:ext uri="{FF2B5EF4-FFF2-40B4-BE49-F238E27FC236}">
                <a16:creationId xmlns:a16="http://schemas.microsoft.com/office/drawing/2014/main" id="{CEAF519B-F062-438E-AC4C-99AA174AF9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25" y="2081212"/>
            <a:ext cx="47815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. Station ID&amp;apos;s" id="4" name="slide4">
            <a:extLst>
              <a:ext uri="{FF2B5EF4-FFF2-40B4-BE49-F238E27FC236}">
                <a16:creationId xmlns:a16="http://schemas.microsoft.com/office/drawing/2014/main" id="{B8D38DC0-C5E5-4F8B-8CCC-0B12511689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2447925"/>
            <a:ext cx="28765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lected Airports" id="5" name="slide5">
            <a:extLst>
              <a:ext uri="{FF2B5EF4-FFF2-40B4-BE49-F238E27FC236}">
                <a16:creationId xmlns:a16="http://schemas.microsoft.com/office/drawing/2014/main" id="{56C57769-9D61-4E2A-9D8E-EF60D4E612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779" y="0"/>
            <a:ext cx="7596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 of the data" id="6" name="slide6">
            <a:extLst>
              <a:ext uri="{FF2B5EF4-FFF2-40B4-BE49-F238E27FC236}">
                <a16:creationId xmlns:a16="http://schemas.microsoft.com/office/drawing/2014/main" id="{C26184DA-7D51-41B0-9596-324D8D2593B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319" y="0"/>
            <a:ext cx="68433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ypo1:There will be flight cancellations due to the extreme weather event." id="7" name="slide7">
            <a:extLst>
              <a:ext uri="{FF2B5EF4-FFF2-40B4-BE49-F238E27FC236}">
                <a16:creationId xmlns:a16="http://schemas.microsoft.com/office/drawing/2014/main" id="{2D03CFC4-BA21-4F47-BC40-6DEFD11023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449" y="0"/>
            <a:ext cx="8749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cent_cancelled_flights_airports" id="8" name="slide8">
            <a:extLst>
              <a:ext uri="{FF2B5EF4-FFF2-40B4-BE49-F238E27FC236}">
                <a16:creationId xmlns:a16="http://schemas.microsoft.com/office/drawing/2014/main" id="{8B68F256-1A8B-4E40-8FC0-0A5525078B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154" y="0"/>
            <a:ext cx="1105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ncelled per day" id="9" name="slide9">
            <a:extLst>
              <a:ext uri="{FF2B5EF4-FFF2-40B4-BE49-F238E27FC236}">
                <a16:creationId xmlns:a16="http://schemas.microsoft.com/office/drawing/2014/main" id="{2C8157C9-5E9A-44E1-B501-C98C34F484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839" y="0"/>
            <a:ext cx="1404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2022-12-13T16:19:49Z</dcterms:created>
  <dcterms:modified xsi:type="dcterms:W3CDTF">2022-12-13T16:19:49Z</dcterms:modified>
</cp:coreProperties>
</file>