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096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068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0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5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6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0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A99C-5077-474B-B63C-EEDF29DFEA7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CB2F56-25DF-41AC-8AD0-69945BD6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1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RECOGNITION USING TRANSFER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Prachi</a:t>
            </a:r>
            <a:r>
              <a:rPr lang="en-US" dirty="0" smtClean="0"/>
              <a:t>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Add Fc Head back </a:t>
            </a:r>
            <a:r>
              <a:rPr lang="en-US" dirty="0"/>
              <a:t>o</a:t>
            </a:r>
            <a:r>
              <a:rPr lang="en-US" dirty="0" smtClean="0"/>
              <a:t>nto VGG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82" y="2160588"/>
            <a:ext cx="583487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0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: Data augmentation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0655"/>
            <a:ext cx="8596312" cy="33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7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: Training the model and saving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21215"/>
            <a:ext cx="8596312" cy="2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3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: Loading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094"/>
          <a:stretch/>
        </p:blipFill>
        <p:spPr>
          <a:xfrm>
            <a:off x="1470222" y="2641600"/>
            <a:ext cx="8794697" cy="16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 : Testing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1631"/>
            <a:ext cx="8596312" cy="3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45" y="2701925"/>
            <a:ext cx="10515600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Transfer learning (TL) is a research problem in machine learning (ML) that focuses on storing knowledge gained while solving one problem and applying it to a different but related problem.</a:t>
            </a:r>
            <a:r>
              <a:rPr lang="en-US" sz="2400" baseline="300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51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VGG-16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8" y="3631840"/>
            <a:ext cx="6320864" cy="2778197"/>
          </a:xfrm>
        </p:spPr>
      </p:pic>
      <p:sp>
        <p:nvSpPr>
          <p:cNvPr id="9" name="TextBox 8"/>
          <p:cNvSpPr txBox="1"/>
          <p:nvPr/>
        </p:nvSpPr>
        <p:spPr>
          <a:xfrm>
            <a:off x="942110" y="1836216"/>
            <a:ext cx="11335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VGG16 is a convolutional neural network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model achieves 92.7% top-5 test accuracy in ImageNet, which is a dataset of over 14 million images </a:t>
            </a:r>
          </a:p>
          <a:p>
            <a:r>
              <a:rPr lang="en-US" dirty="0" smtClean="0"/>
              <a:t>      belonging to 1000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makes the improvement over </a:t>
            </a:r>
            <a:r>
              <a:rPr lang="en-US" dirty="0" err="1" smtClean="0"/>
              <a:t>AlexNet</a:t>
            </a:r>
            <a:r>
              <a:rPr lang="en-US" dirty="0" smtClean="0"/>
              <a:t> by replacing large kernel-sized filters (11 and 5 in the first</a:t>
            </a:r>
          </a:p>
          <a:p>
            <a:r>
              <a:rPr lang="en-US" dirty="0" smtClean="0"/>
              <a:t> and second convolutional layer, respectively) with multiple 3×3 kernel-sized filters one after another.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5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 with VGG16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task was to do face recognition using transfer learning.</a:t>
            </a:r>
          </a:p>
          <a:p>
            <a:r>
              <a:rPr lang="en-US" dirty="0" smtClean="0"/>
              <a:t>So I have used VGG16 for this purpose.</a:t>
            </a:r>
          </a:p>
          <a:p>
            <a:r>
              <a:rPr lang="en-US" dirty="0" smtClean="0"/>
              <a:t>The CNN network is shown as per upcoming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: To collect the sample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043601"/>
            <a:ext cx="8596312" cy="21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To import the required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3307526"/>
            <a:ext cx="8596312" cy="15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To load the VGG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103" y="2401456"/>
            <a:ext cx="9721793" cy="17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To print the layers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519" y="2160588"/>
            <a:ext cx="697900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9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5 : To set the layers to trainable and use a function that returns our FC Head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8197"/>
            <a:ext cx="8596312" cy="34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235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FACE RECOGNITION USING TRANSFER LEARNING</vt:lpstr>
      <vt:lpstr>Transfer Learning</vt:lpstr>
      <vt:lpstr>VGG-16</vt:lpstr>
      <vt:lpstr>Transfer learning with VGG16</vt:lpstr>
      <vt:lpstr>Step 1 : To collect the sample images</vt:lpstr>
      <vt:lpstr>Step 2 : To import the required</vt:lpstr>
      <vt:lpstr>Step 3: To load the VGG model</vt:lpstr>
      <vt:lpstr>Step 4: To print the layers</vt:lpstr>
      <vt:lpstr>Step 5 : To set the layers to trainable and use a function that returns our FC Head </vt:lpstr>
      <vt:lpstr>Step 6: Add Fc Head back onto VGG</vt:lpstr>
      <vt:lpstr>Step 7 : Data augmentation</vt:lpstr>
      <vt:lpstr>Step 8 : Training the model and saving it</vt:lpstr>
      <vt:lpstr>Step 9 : Loading the model</vt:lpstr>
      <vt:lpstr>Step 10 : Testing the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TRANSFER LEARNING</dc:title>
  <dc:creator>Windows User</dc:creator>
  <cp:lastModifiedBy>Windows User</cp:lastModifiedBy>
  <cp:revision>5</cp:revision>
  <dcterms:created xsi:type="dcterms:W3CDTF">2020-05-19T17:24:53Z</dcterms:created>
  <dcterms:modified xsi:type="dcterms:W3CDTF">2020-05-19T18:24:10Z</dcterms:modified>
</cp:coreProperties>
</file>