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baea8d6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8baea8d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baea8d6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8baea8d6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8baea8d6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8baea8d6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8baea8d6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8baea8d6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baea8d6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8baea8d6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baea8d6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baea8d6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8baea8d6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8baea8d6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baea8d6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8baea8d6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baea8d6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8baea8d6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baea8d6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8baea8d6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baea8d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baea8d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8baea8d6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8baea8d6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8baea8d6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8baea8d6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8d106011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8d106011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8baea8d6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8baea8d6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8baea8d6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8baea8d6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baea8d6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8baea8d6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8baea8d6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8baea8d6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8baea8d6b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8baea8d6b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8baea8d6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8baea8d6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baea8d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baea8d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baea8d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baea8d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baea8d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baea8d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baea8d6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8baea8d6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baea8d6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baea8d6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baea8d6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8baea8d6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baea8d6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8baea8d6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ATM Banking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Landing Page for Admin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50" y="1014700"/>
            <a:ext cx="7153415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Add Customer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475" y="1080175"/>
            <a:ext cx="6409218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Get All Accounts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25" y="1109500"/>
            <a:ext cx="7326424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Update Customer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00" y="924975"/>
            <a:ext cx="7325619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Get Customer Details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88" y="987850"/>
            <a:ext cx="7342835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Add Account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0" y="1077345"/>
            <a:ext cx="7364994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Get Accounts of Customer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50" y="912650"/>
            <a:ext cx="7303104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Get Account Details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0" y="1097225"/>
            <a:ext cx="7371402" cy="35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Landing Page for Customer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" y="1023400"/>
            <a:ext cx="7449115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Update Credentials Page for Customer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13" y="949575"/>
            <a:ext cx="7136574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04675" y="1070450"/>
            <a:ext cx="81723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Susmitha :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CRUD pages for customer and accounts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JWT integration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Frontend validations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Routes and navigation setup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Currency conversion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Added CSS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with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Nikhil: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controllers and tested APIs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services to link controllers and repositories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Wrote backend logic for all use cases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 - Contributions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Get Account Details Page for Customer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50" y="892800"/>
            <a:ext cx="7208222" cy="35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Details Page for Customer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00" y="998775"/>
            <a:ext cx="7556958" cy="359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Withdrawal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63" y="998800"/>
            <a:ext cx="7429082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Deposit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13" y="900350"/>
            <a:ext cx="7321774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13" y="1080075"/>
            <a:ext cx="7531581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Mini Statements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75" y="986475"/>
            <a:ext cx="7097302" cy="35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Balance Check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1109525"/>
            <a:ext cx="7447631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Pin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550"/>
            <a:ext cx="8839199" cy="306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Test Explorer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50" y="878800"/>
            <a:ext cx="5426101" cy="38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04675" y="1070450"/>
            <a:ext cx="81723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Chirag: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repositories for database entities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Implemented authorization for all use cases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unit tests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Prachi: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 of the application (CSS and Bootstrap)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react JS pages for transaction pages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Added validations and toasters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Integrated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frontend with the backend.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 - Contributions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SQL Schema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75" y="980100"/>
            <a:ext cx="4967850" cy="35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Swagger 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4219" l="0" r="0" t="2427"/>
          <a:stretch/>
        </p:blipFill>
        <p:spPr>
          <a:xfrm>
            <a:off x="2281250" y="450388"/>
            <a:ext cx="3658574" cy="42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Swagger 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25" y="509050"/>
            <a:ext cx="4595400" cy="39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Structure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863" y="846650"/>
            <a:ext cx="2516279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Unit Test Project Structure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7089" l="0" r="0" t="0"/>
          <a:stretch/>
        </p:blipFill>
        <p:spPr>
          <a:xfrm>
            <a:off x="3369400" y="967050"/>
            <a:ext cx="2668301" cy="35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22150" y="509050"/>
            <a:ext cx="459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Login Page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4573" l="1699" r="-2831" t="-1371"/>
          <a:stretch/>
        </p:blipFill>
        <p:spPr>
          <a:xfrm>
            <a:off x="1830725" y="1082850"/>
            <a:ext cx="6589776" cy="34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