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prachiti96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2E7E-2917-3E7B-5FCE-EE99A2E4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r>
              <a:rPr lang="en-US" dirty="0"/>
              <a:t>Chi-square Datasets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44932-DDB4-A1E4-65E0-3F35E9AA1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by- Prachi Waghmare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84014-A1B4-C9B0-71E4-1A73CF33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4" y="715035"/>
            <a:ext cx="5715012" cy="29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FAE6-630D-DDF8-2FA8-C2BF51FD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8432-F065-0F6A-9DAC-3847389E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5407"/>
            <a:ext cx="10108469" cy="40666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analysis consists of 5 datasets which have been joined and relationship has been created between the fields.</a:t>
            </a:r>
          </a:p>
          <a:p>
            <a:r>
              <a:rPr lang="en-US" dirty="0"/>
              <a:t>I have used Tableau Visualization tool in order to create the dashboard and sheets. This is an interactive dashboard with various filters and actions applied to it.</a:t>
            </a:r>
          </a:p>
          <a:p>
            <a:r>
              <a:rPr lang="en-US" dirty="0"/>
              <a:t>The datasets consists of information about sports betting activities and details of the players involved along with their transactions.</a:t>
            </a:r>
          </a:p>
          <a:p>
            <a:r>
              <a:rPr lang="en-US" dirty="0"/>
              <a:t>I have interpreted and cleaned the data and analyzed the KPIs which can be useful to get insight from the given datasets.</a:t>
            </a:r>
          </a:p>
          <a:p>
            <a:r>
              <a:rPr lang="en-US" dirty="0"/>
              <a:t>Techniques used-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Interpretation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Modelling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Inner joined tables using Player ID as the common field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Built data driven metrics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Created visuals using in-built graphs and design of the tool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7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4C2-AE76-FA4D-1DAB-E22E24AE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1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7A5C7-B2D1-B2D0-2B7B-33DAFDD68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657599"/>
            <a:ext cx="4501567" cy="23391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This bar graph shows us the Bonus cost for each product and there sub product.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observe that eGaming product for Non Table Games has the highest Bonus Cost which is about 12 M as compared to other products.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Products like IVG, Lottery and Lotto needs to promoted more to generate some numbers.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slide2" descr="Sheet 1">
            <a:extLst>
              <a:ext uri="{FF2B5EF4-FFF2-40B4-BE49-F238E27FC236}">
                <a16:creationId xmlns:a16="http://schemas.microsoft.com/office/drawing/2014/main" id="{C301EDDC-611C-25C7-6451-7B6D66C7D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24" y="1450346"/>
            <a:ext cx="6048043" cy="44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8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CB40-37EC-DA5C-46F6-35EA26F6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2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F7007-84AF-5A8E-7FB7-4017AE73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2971" y="2895600"/>
            <a:ext cx="3918857" cy="312927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Here we have a count of active player days for both Male and Female depicted through an Area Chart.</a:t>
            </a:r>
          </a:p>
          <a:p>
            <a:pPr marL="342900" indent="-342900">
              <a:buAutoNum type="arabicPeriod"/>
            </a:pPr>
            <a:r>
              <a:rPr lang="en-US" dirty="0"/>
              <a:t>It was observed that the count of active days for male was 378K  in the year 2019 which has recorded highest all and has decremented in the consecutive years.</a:t>
            </a:r>
          </a:p>
          <a:p>
            <a:pPr marL="342900" indent="-342900">
              <a:buAutoNum type="arabicPeriod"/>
            </a:pPr>
            <a:r>
              <a:rPr lang="en-US" dirty="0"/>
              <a:t>For females this score has been around 55K  in 2019, which decreases in the following years.</a:t>
            </a:r>
          </a:p>
          <a:p>
            <a:pPr marL="342900" indent="-342900">
              <a:buAutoNum type="arabicPeriod"/>
            </a:pPr>
            <a:r>
              <a:rPr lang="en-US" dirty="0"/>
              <a:t>In order to increase the count for both Male and Female categories, exciting offers like discounts and winning prize can be introduced.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5" name="slide3" descr="Sheet 2">
            <a:extLst>
              <a:ext uri="{FF2B5EF4-FFF2-40B4-BE49-F238E27FC236}">
                <a16:creationId xmlns:a16="http://schemas.microsoft.com/office/drawing/2014/main" id="{AA5C0060-EA39-695D-8EE5-75D977CD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45" y="1222827"/>
            <a:ext cx="6959312" cy="503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2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956-BBD9-EB84-B13E-CCA20BD5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3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F00EC-4784-0115-B193-0681FC11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6198" y="2567215"/>
            <a:ext cx="4825159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order to find the Bet and Win amount for different Acquisition Channels, I have visualized a packed bubble chart.</a:t>
            </a:r>
          </a:p>
          <a:p>
            <a:r>
              <a:rPr lang="en-US" dirty="0"/>
              <a:t>It is visible that channel PPC has received highest Bet and win amount which is around 1089M and 1038M respectively.</a:t>
            </a:r>
          </a:p>
          <a:p>
            <a:r>
              <a:rPr lang="en-US" dirty="0"/>
              <a:t>The amount has been lowest for Display channel.</a:t>
            </a:r>
          </a:p>
          <a:p>
            <a:r>
              <a:rPr lang="en-US" dirty="0"/>
              <a:t>A strong acquisition strategy needs to made to increase the collaboration on all the channels.</a:t>
            </a:r>
            <a:endParaRPr lang="en-IN" dirty="0"/>
          </a:p>
        </p:txBody>
      </p:sp>
      <p:pic>
        <p:nvPicPr>
          <p:cNvPr id="5" name="slide4" descr="Sheet 3">
            <a:extLst>
              <a:ext uri="{FF2B5EF4-FFF2-40B4-BE49-F238E27FC236}">
                <a16:creationId xmlns:a16="http://schemas.microsoft.com/office/drawing/2014/main" id="{BA26B675-8FF2-76AA-746E-0278F1979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3" y="2293257"/>
            <a:ext cx="5832703" cy="44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4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CE9B-5C61-CC8C-8283-DD24AA18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4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09A94-B029-35AA-6123-484802437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709814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buAutoNum type="arabicPeriod"/>
            </a:pPr>
            <a:r>
              <a:rPr lang="en-US" dirty="0"/>
              <a:t>Through the above Line Chart  we can see that external players have maximum count of First Deposit as compared to internal players.</a:t>
            </a:r>
          </a:p>
          <a:p>
            <a:pPr marL="228600" indent="-228600">
              <a:buAutoNum type="arabicPeriod"/>
            </a:pPr>
            <a:r>
              <a:rPr lang="en-US" dirty="0"/>
              <a:t>In the year 2020 the count has been the highest.</a:t>
            </a:r>
            <a:endParaRPr lang="en-IN" dirty="0"/>
          </a:p>
        </p:txBody>
      </p:sp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8D5835E1-F656-29CD-6DC7-BCBBFCB92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70" y="144315"/>
            <a:ext cx="8953500" cy="41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0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6" descr="Dashboard 1">
            <a:extLst>
              <a:ext uri="{FF2B5EF4-FFF2-40B4-BE49-F238E27FC236}">
                <a16:creationId xmlns:a16="http://schemas.microsoft.com/office/drawing/2014/main" id="{F088AA33-B4A3-EDBF-889C-B44637515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5" y="49618"/>
            <a:ext cx="9616706" cy="680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2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5A1A-E9DC-F18D-524C-DC96F9B9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F0B2-30D8-59F9-A71A-4ADCAAE5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dashboard contains a collection of all the views for the KPIs mentioned.</a:t>
            </a:r>
          </a:p>
          <a:p>
            <a:r>
              <a:rPr lang="en-US" dirty="0"/>
              <a:t>I have created 3 row cards for total number of players, Bet amount and Win amount.</a:t>
            </a:r>
          </a:p>
          <a:p>
            <a:r>
              <a:rPr lang="en-US" dirty="0"/>
              <a:t>There are filters applied on the visuals for all the sheets with related fields.</a:t>
            </a:r>
          </a:p>
          <a:p>
            <a:r>
              <a:rPr lang="en-US" dirty="0"/>
              <a:t>Some correlated actions like Highlight, Filters and Links from one sheet, applied to all other sheets.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97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8BEB-7B76-6603-B9A4-967DCB977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C37EB-A4B3-4593-5C73-AB268E168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Prachi Waghmare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prachiti96@gmail.com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29637-9303-4AD8-1B95-75542CE8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4" y="715035"/>
            <a:ext cx="5715012" cy="29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38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95</TotalTime>
  <Words>470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Chi-square Datasets Analysis</vt:lpstr>
      <vt:lpstr>Introduction</vt:lpstr>
      <vt:lpstr>KPI 1</vt:lpstr>
      <vt:lpstr>KPI 2</vt:lpstr>
      <vt:lpstr>KPI 3</vt:lpstr>
      <vt:lpstr>KPI 4</vt:lpstr>
      <vt:lpstr>PowerPoint Presentation</vt:lpstr>
      <vt:lpstr>Dashboard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Chi-square Datasets Analysis</dc:title>
  <dc:creator>ShuPra Jadhav</dc:creator>
  <cp:lastModifiedBy>ShuPra Jadhav</cp:lastModifiedBy>
  <cp:revision>3</cp:revision>
  <dcterms:created xsi:type="dcterms:W3CDTF">2023-01-16T05:28:52Z</dcterms:created>
  <dcterms:modified xsi:type="dcterms:W3CDTF">2023-01-16T07:03:53Z</dcterms:modified>
</cp:coreProperties>
</file>