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3E0C422-5AEF-4F6E-A999-D51E51D6D5A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D0EE34-94E8-4DD8-B74E-83D8122A0A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20-12-2022 2.12.05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" id="2" name="slide2">
            <a:extLst>
              <a:ext uri="{FF2B5EF4-FFF2-40B4-BE49-F238E27FC236}">
                <a16:creationId xmlns:a16="http://schemas.microsoft.com/office/drawing/2014/main" id="{A7CE3ED3-555A-4631-87FA-89AC231C77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838200"/>
            <a:ext cx="101822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2022-12-20T08:42:06Z</dcterms:created>
  <dcterms:modified xsi:type="dcterms:W3CDTF">2022-12-20T08:42:06Z</dcterms:modified>
</cp:coreProperties>
</file>