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8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07C51D4-04E2-4B0F-A85B-F2512593D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Olist Store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9AF8905-E3D7-432E-BAEA-1782F98D8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">
            <a:extLst>
              <a:ext uri="{FF2B5EF4-FFF2-40B4-BE49-F238E27FC236}">
                <a16:creationId xmlns:a16="http://schemas.microsoft.com/office/drawing/2014/main" id="{9977BE93-A234-4AAC-B92A-3A754759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4" y="886048"/>
            <a:ext cx="11050592" cy="57812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B645E2-2958-3FE2-8E41-6ECD3123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98" y="0"/>
            <a:ext cx="9299466" cy="552893"/>
          </a:xfrm>
        </p:spPr>
        <p:txBody>
          <a:bodyPr/>
          <a:lstStyle/>
          <a:p>
            <a:r>
              <a:rPr lang="en-IN" sz="3200" dirty="0"/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0A27-E447-B049-6C28-499A43F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7" y="98300"/>
            <a:ext cx="9404723" cy="610537"/>
          </a:xfrm>
        </p:spPr>
        <p:txBody>
          <a:bodyPr/>
          <a:lstStyle/>
          <a:p>
            <a:r>
              <a:rPr lang="en-IN" sz="3600" dirty="0"/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E32FA-81B7-9A78-68E4-5855F750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924198"/>
            <a:ext cx="11090334" cy="58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EF7-E8FD-3A4C-AF71-F7E9F6BD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" y="0"/>
            <a:ext cx="9404723" cy="695598"/>
          </a:xfrm>
        </p:spPr>
        <p:txBody>
          <a:bodyPr/>
          <a:lstStyle/>
          <a:p>
            <a:r>
              <a:rPr lang="en-IN" sz="3600" dirty="0"/>
              <a:t>MS Excel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67436-FFD6-5476-5FF4-618D13E1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864782"/>
            <a:ext cx="11235070" cy="56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5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4A4F-3C26-8B34-A12B-1CAB7758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83" y="91211"/>
            <a:ext cx="9404723" cy="837366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5C1C-8563-5E6B-0339-823E02C1F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05023"/>
            <a:ext cx="9759619" cy="5309191"/>
          </a:xfrm>
        </p:spPr>
        <p:txBody>
          <a:bodyPr>
            <a:normAutofit lnSpcReduction="10000"/>
          </a:bodyPr>
          <a:lstStyle/>
          <a:p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olist_orders_dataset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This table is connected to 4 other tables. It is used to connect all the details related to an order.</a:t>
            </a:r>
          </a:p>
          <a:p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 </a:t>
            </a:r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olist_order_items_dataset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It contains the details of an item that had been purchased such as shipping date, price and so on.</a:t>
            </a:r>
          </a:p>
          <a:p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olist_order_reviews_dataset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It contains details related to any reviews posted by the customer on a particular product that he had purchased.</a:t>
            </a:r>
          </a:p>
          <a:p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olist_products_dataset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It contains related to a product such as the ID, category name and measurements.</a:t>
            </a:r>
          </a:p>
          <a:p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olist_order_payments_dataset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The information contained in this table is related to the payment details associated with a particular order.</a:t>
            </a:r>
          </a:p>
          <a:p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olist_customers_dataset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Details the customer base information of this firm.</a:t>
            </a:r>
          </a:p>
          <a:p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 </a:t>
            </a:r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olist_geolocation_dataset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It contains geographical information related to both the sellers and customers.</a:t>
            </a:r>
          </a:p>
          <a:p>
            <a:r>
              <a:rPr lang="en-US" b="1" i="0" dirty="0" err="1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ource-serif-pro"/>
              </a:rPr>
              <a:t>olist_sellers_dataset</a:t>
            </a:r>
            <a:r>
              <a:rPr lang="en-US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source-serif-pro"/>
              </a:rPr>
              <a:t>: This table contains the information related to all the sellers who have registered with this firm.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5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4C8A-E9E8-12A4-9C89-14EFAB4C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83" y="169183"/>
            <a:ext cx="9404723" cy="766482"/>
          </a:xfrm>
        </p:spPr>
        <p:txBody>
          <a:bodyPr/>
          <a:lstStyle/>
          <a:p>
            <a:r>
              <a:rPr lang="en-IN" dirty="0"/>
              <a:t>KPI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E18A-6A42-E722-491C-10197350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985284"/>
            <a:ext cx="10001693" cy="5263115"/>
          </a:xfrm>
        </p:spPr>
        <p:txBody>
          <a:bodyPr/>
          <a:lstStyle/>
          <a:p>
            <a:r>
              <a:rPr lang="en-IN" dirty="0">
                <a:latin typeface="+mj-lt"/>
              </a:rPr>
              <a:t>Weekday Vs Weekend Payment Statistics: </a:t>
            </a:r>
          </a:p>
          <a:p>
            <a:r>
              <a:rPr lang="en-IN" dirty="0">
                <a:latin typeface="+mj-lt"/>
              </a:rPr>
              <a:t>Number of Orders with review score 5 and payment type as credit card :</a:t>
            </a:r>
          </a:p>
          <a:p>
            <a:r>
              <a:rPr lang="en-IN" dirty="0">
                <a:latin typeface="+mj-lt"/>
              </a:rPr>
              <a:t>Average number of days taken for </a:t>
            </a:r>
            <a:r>
              <a:rPr lang="en-IN" dirty="0" err="1">
                <a:latin typeface="+mj-lt"/>
              </a:rPr>
              <a:t>pet_shop</a:t>
            </a:r>
            <a:r>
              <a:rPr lang="en-IN" dirty="0">
                <a:latin typeface="+mj-lt"/>
              </a:rPr>
              <a:t>:</a:t>
            </a:r>
          </a:p>
          <a:p>
            <a:r>
              <a:rPr lang="en-IN" dirty="0">
                <a:latin typeface="+mj-lt"/>
              </a:rPr>
              <a:t>Average price and payment values from customers of </a:t>
            </a:r>
            <a:r>
              <a:rPr lang="en-IN" dirty="0"/>
              <a:t>S</a:t>
            </a:r>
            <a:r>
              <a:rPr lang="en-IN" dirty="0">
                <a:latin typeface="+mj-lt"/>
              </a:rPr>
              <a:t>ao </a:t>
            </a:r>
            <a:r>
              <a:rPr lang="en-IN" dirty="0"/>
              <a:t>P</a:t>
            </a:r>
            <a:r>
              <a:rPr lang="en-IN" dirty="0">
                <a:latin typeface="+mj-lt"/>
              </a:rPr>
              <a:t>aulo city:</a:t>
            </a:r>
          </a:p>
          <a:p>
            <a:r>
              <a:rPr lang="en-IN" dirty="0">
                <a:latin typeface="+mj-lt"/>
              </a:rPr>
              <a:t>Relationship between shipping days Vs review scores:</a:t>
            </a: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162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257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source-serif-pro</vt:lpstr>
      <vt:lpstr>Wingdings 3</vt:lpstr>
      <vt:lpstr>Ion</vt:lpstr>
      <vt:lpstr>Olist Store Analysis</vt:lpstr>
      <vt:lpstr>Tableau Dashboard</vt:lpstr>
      <vt:lpstr>Power BI Dashboard</vt:lpstr>
      <vt:lpstr>MS Excel</vt:lpstr>
      <vt:lpstr>Data Description</vt:lpstr>
      <vt:lpstr>KPI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/>
  <cp:lastModifiedBy>ShuPra Jadhav</cp:lastModifiedBy>
  <cp:revision>2</cp:revision>
  <dcterms:created xsi:type="dcterms:W3CDTF">2022-11-29T08:35:27Z</dcterms:created>
  <dcterms:modified xsi:type="dcterms:W3CDTF">2022-11-29T10:44:48Z</dcterms:modified>
</cp:coreProperties>
</file>