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Target Users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Large Corporate</c:v>
                </c:pt>
                <c:pt idx="1">
                  <c:v>Startups</c:v>
                </c:pt>
                <c:pt idx="2">
                  <c:v>Small-midsize Business</c:v>
                </c:pt>
                <c:pt idx="3">
                  <c:v>Potential Candidate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7.4</c:v>
                </c:pt>
                <c:pt idx="1">
                  <c:v>1.4</c:v>
                </c:pt>
                <c:pt idx="2">
                  <c:v>4.2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C-468B-9DE9-2920A7196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489981886067057"/>
          <c:y val="0.16966771653543308"/>
          <c:w val="0.38101567409707587"/>
          <c:h val="0.7661247244094487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Task-Type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Research</c:v>
                </c:pt>
                <c:pt idx="1">
                  <c:v>Designing</c:v>
                </c:pt>
                <c:pt idx="2">
                  <c:v>Development</c:v>
                </c:pt>
                <c:pt idx="3">
                  <c:v>Documentation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3.2</c:v>
                </c:pt>
                <c:pt idx="1">
                  <c:v>3.2</c:v>
                </c:pt>
                <c:pt idx="2">
                  <c:v>8.6999999999999993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E-4586-91C0-6C0D07DD9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724442257217843"/>
          <c:y val="0.20366289370078738"/>
          <c:w val="0.31025557742782151"/>
          <c:h val="0.525064960629921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WebTree</a:t>
            </a:r>
            <a:br>
              <a:rPr lang="it-IT" dirty="0"/>
            </a:br>
            <a:r>
              <a:rPr lang="it-IT" sz="3600" dirty="0"/>
              <a:t>DSGN 8230: Responsive Site Design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 4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Prachi Bansal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Ruchita Trivedi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Kaushik Mandala</a:t>
            </a:r>
          </a:p>
        </p:txBody>
      </p:sp>
    </p:spTree>
    <p:extLst>
      <p:ext uri="{BB962C8B-B14F-4D97-AF65-F5344CB8AC3E}">
        <p14:creationId xmlns:p14="http://schemas.microsoft.com/office/powerpoint/2010/main" val="194383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making a website for IT Company we learnt Bootstrap4. </a:t>
            </a:r>
          </a:p>
          <a:p>
            <a:r>
              <a:rPr lang="en-CA" dirty="0"/>
              <a:t>We choose color scheme and overall layout based on best of our knowledge and research. </a:t>
            </a:r>
          </a:p>
          <a:p>
            <a:r>
              <a:rPr lang="en-CA" dirty="0"/>
              <a:t>For future we would like to add some more animation to make it more attractive.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1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time spent on the various stages of this project can be estimated by the chart below: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13630593"/>
              </p:ext>
            </p:extLst>
          </p:nvPr>
        </p:nvGraphicFramePr>
        <p:xfrm>
          <a:off x="1524000" y="2825124"/>
          <a:ext cx="70104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6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1014353">
            <a:off x="3009738" y="2700922"/>
            <a:ext cx="5597251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extrusionH="57150" prstMaterial="flat">
              <a:bevelT w="38100" h="38100" prst="relaxedInset"/>
              <a:contourClr>
                <a:schemeClr val="tx2"/>
              </a:contourClr>
            </a:sp3d>
          </a:bodyPr>
          <a:lstStyle/>
          <a:p>
            <a:r>
              <a:rPr lang="en-US" dirty="0">
                <a:effectLst>
                  <a:outerShdw blurRad="50800" dist="50800" dir="5400000" sx="3000" sy="3000" algn="ctr" rotWithShape="0">
                    <a:srgbClr val="000000">
                      <a:alpha val="43137"/>
                    </a:srgbClr>
                  </a:outerShdw>
                  <a:reflection stA="81000" endPos="65000" dist="254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379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Group 4</a:t>
            </a:r>
          </a:p>
          <a:p>
            <a:r>
              <a:rPr lang="en-US" sz="2400" dirty="0"/>
              <a:t>Company Name: </a:t>
            </a:r>
            <a:r>
              <a:rPr lang="en-US" sz="2400" b="1" dirty="0"/>
              <a:t>Web Tree</a:t>
            </a:r>
          </a:p>
          <a:p>
            <a:r>
              <a:rPr lang="en-US" sz="2400" dirty="0"/>
              <a:t>Group Members: 	</a:t>
            </a:r>
          </a:p>
          <a:p>
            <a:r>
              <a:rPr lang="en-US" sz="2400" b="1" dirty="0"/>
              <a:t>Prachi Bansal </a:t>
            </a:r>
            <a:r>
              <a:rPr lang="en-US" sz="2400" dirty="0"/>
              <a:t>- </a:t>
            </a:r>
            <a:r>
              <a:rPr lang="en-CA" sz="2400" dirty="0"/>
              <a:t>Project Manager, Graphic Designer, Web Developer</a:t>
            </a:r>
            <a:endParaRPr lang="en-US" sz="2400" dirty="0"/>
          </a:p>
          <a:p>
            <a:r>
              <a:rPr lang="en-US" sz="2400" b="1" dirty="0"/>
              <a:t>Ruchita Trivedi - </a:t>
            </a:r>
            <a:r>
              <a:rPr lang="en-CA" sz="2400" dirty="0"/>
              <a:t>Content Writer, Team Lead, Web Developer</a:t>
            </a:r>
            <a:endParaRPr lang="en-US" sz="2400" b="1" dirty="0"/>
          </a:p>
          <a:p>
            <a:r>
              <a:rPr lang="en-US" sz="2400" b="1" dirty="0"/>
              <a:t>Kaushik Mandala </a:t>
            </a:r>
            <a:r>
              <a:rPr lang="en-US" sz="2400" dirty="0"/>
              <a:t>- </a:t>
            </a:r>
            <a:r>
              <a:rPr lang="en-CA" sz="2400" dirty="0"/>
              <a:t>Designer, Web Developer, Quality Tester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62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Table of 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82504"/>
              </p:ext>
            </p:extLst>
          </p:nvPr>
        </p:nvGraphicFramePr>
        <p:xfrm>
          <a:off x="1143000" y="2209800"/>
          <a:ext cx="7543800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6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Sr.No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kern="1200" dirty="0">
                          <a:effectLst/>
                        </a:rPr>
                        <a:t>About the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Target Audience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Design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Development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Summary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25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website “</a:t>
            </a:r>
            <a:r>
              <a:rPr lang="en-CA" dirty="0" err="1"/>
              <a:t>WebTree</a:t>
            </a:r>
            <a:r>
              <a:rPr lang="en-CA" dirty="0"/>
              <a:t>” is an IT company  which provides the web services like Website Development, SEO, Mobile Application Development, Content Writing, etc. </a:t>
            </a:r>
          </a:p>
          <a:p>
            <a:r>
              <a:rPr lang="en-CA" dirty="0"/>
              <a:t>This company can help in growing the existing business by promoting them online through SEO and digital marketing.</a:t>
            </a:r>
          </a:p>
          <a:p>
            <a:r>
              <a:rPr lang="en-CA" dirty="0"/>
              <a:t>We mainly focused on unique design, ease of navigation, accessibility, graphics to appeal target audience.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6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WebTree is targeting large amount of audience like startups, small-midsize business, potential candidates and large corporate.</a:t>
            </a:r>
          </a:p>
          <a:p>
            <a:r>
              <a:rPr lang="en-US" dirty="0"/>
              <a:t>The chart below shows the target users.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70780998"/>
              </p:ext>
            </p:extLst>
          </p:nvPr>
        </p:nvGraphicFramePr>
        <p:xfrm>
          <a:off x="1219200" y="3505200"/>
          <a:ext cx="6781800" cy="317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85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Colors are used for the website are : </a:t>
            </a:r>
            <a:r>
              <a:rPr lang="en-US" b="1" dirty="0"/>
              <a:t>Black, Green, Gray and Pink.</a:t>
            </a:r>
          </a:p>
          <a:p>
            <a:r>
              <a:rPr lang="en-US" dirty="0"/>
              <a:t>We choose the color scheme because it compliments our logo which is green in color.</a:t>
            </a:r>
          </a:p>
          <a:p>
            <a:r>
              <a:rPr lang="en-US" dirty="0"/>
              <a:t>Graphic and media used are downloaded from </a:t>
            </a:r>
            <a:r>
              <a:rPr lang="en-US" b="1" dirty="0"/>
              <a:t>Pixabay.com</a:t>
            </a:r>
            <a:r>
              <a:rPr lang="en-US" dirty="0"/>
              <a:t>.</a:t>
            </a:r>
          </a:p>
          <a:p>
            <a:r>
              <a:rPr lang="en-US" dirty="0"/>
              <a:t>Software used for designing logo and slider images is </a:t>
            </a:r>
            <a:r>
              <a:rPr lang="en-US" b="1" dirty="0"/>
              <a:t>Photoshop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b="1" dirty="0"/>
              <a:t>Team Work:</a:t>
            </a:r>
          </a:p>
          <a:p>
            <a:r>
              <a:rPr lang="en-CA" dirty="0"/>
              <a:t>As this website is a large project, building this project required utmost efforts from each of the member. </a:t>
            </a:r>
          </a:p>
          <a:p>
            <a:r>
              <a:rPr lang="en-CA" dirty="0"/>
              <a:t>So, to complete this project on priority basis and within the given timeline, we distributed the task among ourselves by discussion on a group meeting.</a:t>
            </a:r>
          </a:p>
          <a:p>
            <a:r>
              <a:rPr lang="en-CA" dirty="0"/>
              <a:t>We decided the name of our company and chosen the best relevant color scheme and the pages which will be included in our website.</a:t>
            </a:r>
          </a:p>
          <a:p>
            <a:r>
              <a:rPr lang="en-CA" dirty="0"/>
              <a:t> Then the pages were divided to each member and roles were allocated accordingly.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7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/ Framework chosen :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Bootstrap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</a:rPr>
              <a:t>CSS 3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5</a:t>
            </a:r>
          </a:p>
          <a:p>
            <a:r>
              <a:rPr lang="en-US" dirty="0"/>
              <a:t>HTML and CSS are validated using W3C Validator.</a:t>
            </a:r>
          </a:p>
        </p:txBody>
      </p:sp>
    </p:spTree>
    <p:extLst>
      <p:ext uri="{BB962C8B-B14F-4D97-AF65-F5344CB8AC3E}">
        <p14:creationId xmlns:p14="http://schemas.microsoft.com/office/powerpoint/2010/main" val="32687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6934200" cy="1162050"/>
          </a:xfrm>
        </p:spPr>
        <p:txBody>
          <a:bodyPr/>
          <a:lstStyle/>
          <a:p>
            <a:pPr algn="ctr"/>
            <a:r>
              <a:rPr lang="en-US" sz="4000" dirty="0"/>
              <a:t>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B6B9A-94B1-4C7D-BE8F-F847628379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[Demonstration will be given in the browser window]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295A6-3FA6-42A6-B587-E1A1D467D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058"/>
          <a:stretch/>
        </p:blipFill>
        <p:spPr>
          <a:xfrm>
            <a:off x="840275" y="1676400"/>
            <a:ext cx="2434249" cy="47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9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</TotalTime>
  <Words>434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Wingdings</vt:lpstr>
      <vt:lpstr>Wingdings 2</vt:lpstr>
      <vt:lpstr>Flow</vt:lpstr>
      <vt:lpstr>WebTree DSGN 8230: Responsive Site Design</vt:lpstr>
      <vt:lpstr>Introduction</vt:lpstr>
      <vt:lpstr>Table of Contents</vt:lpstr>
      <vt:lpstr>About the Project</vt:lpstr>
      <vt:lpstr>Target Audience</vt:lpstr>
      <vt:lpstr>Design Process</vt:lpstr>
      <vt:lpstr>Development Process</vt:lpstr>
      <vt:lpstr>Development Process</vt:lpstr>
      <vt:lpstr>Demonstration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WebTree DSGN 8230: Responsive Site Design</dc:title>
  <dc:creator>Ruchi</dc:creator>
  <cp:lastModifiedBy>bansalprachi53@gmail.com</cp:lastModifiedBy>
  <cp:revision>30</cp:revision>
  <dcterms:created xsi:type="dcterms:W3CDTF">2006-08-16T00:00:00Z</dcterms:created>
  <dcterms:modified xsi:type="dcterms:W3CDTF">2020-04-21T01:19:39Z</dcterms:modified>
</cp:coreProperties>
</file>