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0" r:id="rId1"/>
  </p:sldMasterIdLst>
  <p:sldIdLst>
    <p:sldId id="256" r:id="rId2"/>
    <p:sldId id="257" r:id="rId3"/>
    <p:sldId id="258" r:id="rId4"/>
    <p:sldId id="260" r:id="rId5"/>
    <p:sldId id="264" r:id="rId6"/>
    <p:sldId id="263" r:id="rId7"/>
    <p:sldId id="262" r:id="rId8"/>
    <p:sldId id="265" r:id="rId9"/>
    <p:sldId id="26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36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3936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449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8467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73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77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8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9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0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59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9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8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2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19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ESFP2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Class Management System</a:t>
            </a:r>
          </a:p>
          <a:p>
            <a:r>
              <a:rPr lang="en-US" sz="2800" dirty="0" smtClean="0"/>
              <a:t>KRUTIKA CHAURISHIYA(18162101003)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5934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0313" y="2801253"/>
            <a:ext cx="8911687" cy="128089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THANK YOU !!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401207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					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49251"/>
            <a:ext cx="10630318" cy="4792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u="sng" dirty="0" smtClean="0">
                <a:solidFill>
                  <a:srgbClr val="002060"/>
                </a:solidFill>
              </a:rPr>
              <a:t>Start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Create a class called student.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 Declare variables and make functions for enrolment no.,name, father’s name,,</a:t>
            </a:r>
            <a:r>
              <a:rPr lang="en-IN" dirty="0" err="1" smtClean="0">
                <a:solidFill>
                  <a:srgbClr val="002060"/>
                </a:solidFill>
              </a:rPr>
              <a:t>DOB,occupation,address,contact</a:t>
            </a:r>
            <a:r>
              <a:rPr lang="en-IN" dirty="0" smtClean="0">
                <a:solidFill>
                  <a:srgbClr val="002060"/>
                </a:solidFill>
              </a:rPr>
              <a:t> number, semester and for entering the marks of all five subjects namely CO,Boss,DE,DM,ESFP. (Insert all the functions in a for loop which will run 10 times)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Now create a FILE which will store all the inputs.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Fetch data from the stored file</a:t>
            </a:r>
          </a:p>
          <a:p>
            <a:r>
              <a:rPr lang="en-US" dirty="0" smtClean="0"/>
              <a:t>Now to display </a:t>
            </a:r>
            <a:r>
              <a:rPr lang="en-US" dirty="0"/>
              <a:t>all the students who have two or more than 2 vowels in their name. </a:t>
            </a:r>
            <a:endParaRPr lang="en-US" dirty="0" smtClean="0"/>
          </a:p>
          <a:p>
            <a:r>
              <a:rPr lang="en-US" dirty="0" smtClean="0">
                <a:solidFill>
                  <a:srgbClr val="002060"/>
                </a:solidFill>
              </a:rPr>
              <a:t>We’ll take a for loop and make it run till 2 then it’ll check weather the word contains more than 2 vowels or not</a:t>
            </a:r>
          </a:p>
          <a:p>
            <a:endParaRPr lang="en-IN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81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043" y="186913"/>
            <a:ext cx="8911687" cy="1280890"/>
          </a:xfrm>
        </p:spPr>
        <p:txBody>
          <a:bodyPr/>
          <a:lstStyle/>
          <a:p>
            <a:r>
              <a:rPr lang="en-IN" dirty="0" smtClean="0"/>
              <a:t>							Flowchart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370490" y="3271234"/>
            <a:ext cx="45719" cy="45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own Arrow 6"/>
          <p:cNvSpPr/>
          <p:nvPr/>
        </p:nvSpPr>
        <p:spPr>
          <a:xfrm>
            <a:off x="5383370" y="2168970"/>
            <a:ext cx="463640" cy="873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Terminator 7"/>
          <p:cNvSpPr/>
          <p:nvPr/>
        </p:nvSpPr>
        <p:spPr>
          <a:xfrm>
            <a:off x="4230711" y="1345128"/>
            <a:ext cx="2743200" cy="837126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Start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4230711" y="3069476"/>
            <a:ext cx="2949262" cy="96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Class Student</a:t>
            </a:r>
            <a:endParaRPr lang="en-IN" dirty="0"/>
          </a:p>
        </p:txBody>
      </p:sp>
      <p:sp>
        <p:nvSpPr>
          <p:cNvPr id="10" name="Down Arrow 9"/>
          <p:cNvSpPr/>
          <p:nvPr/>
        </p:nvSpPr>
        <p:spPr>
          <a:xfrm>
            <a:off x="5434887" y="4027434"/>
            <a:ext cx="463638" cy="1042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4143779" y="5073152"/>
            <a:ext cx="3123126" cy="1113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Declare all variables 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266905" y="3554569"/>
            <a:ext cx="872543" cy="2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139448" y="3084490"/>
            <a:ext cx="3078051" cy="9916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Functions (like void setenrollment,get enrolment)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765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3239035" y="566670"/>
            <a:ext cx="4327301" cy="292350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for loop will run till 2 then it’ll check weather the word have 2 or more than two vowels</a:t>
            </a:r>
          </a:p>
        </p:txBody>
      </p:sp>
      <p:sp>
        <p:nvSpPr>
          <p:cNvPr id="2" name="Rectangle 1"/>
          <p:cNvSpPr/>
          <p:nvPr/>
        </p:nvSpPr>
        <p:spPr>
          <a:xfrm>
            <a:off x="1545464" y="4163681"/>
            <a:ext cx="2781837" cy="1010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It’ll print the name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078827" y="4163681"/>
            <a:ext cx="3168204" cy="1010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no it’ll not print the name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4" idx="1"/>
          </p:cNvCxnSpPr>
          <p:nvPr/>
        </p:nvCxnSpPr>
        <p:spPr>
          <a:xfrm flipH="1">
            <a:off x="2910627" y="2028423"/>
            <a:ext cx="328408" cy="6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10627" y="2034861"/>
            <a:ext cx="38634" cy="2135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</p:cNvCxnSpPr>
          <p:nvPr/>
        </p:nvCxnSpPr>
        <p:spPr>
          <a:xfrm>
            <a:off x="7566336" y="2028423"/>
            <a:ext cx="289774" cy="6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798157" y="2034861"/>
            <a:ext cx="6440" cy="2128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120463" y="2570504"/>
            <a:ext cx="1210614" cy="6246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yes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8223160" y="2551185"/>
            <a:ext cx="1210614" cy="6246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no</a:t>
            </a:r>
            <a:endParaRPr lang="en-IN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711223" y="5174673"/>
            <a:ext cx="0" cy="633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711223" y="5834130"/>
            <a:ext cx="3029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10676586" y="566670"/>
            <a:ext cx="64394" cy="5241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5341512" y="463640"/>
            <a:ext cx="5399468" cy="10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" idx="0"/>
          </p:cNvCxnSpPr>
          <p:nvPr/>
        </p:nvCxnSpPr>
        <p:spPr>
          <a:xfrm>
            <a:off x="5402685" y="425003"/>
            <a:ext cx="1" cy="14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949261" y="5174673"/>
            <a:ext cx="0" cy="155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4251049" y="590690"/>
            <a:ext cx="3683358" cy="343866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check whether the student’s parents are </a:t>
            </a:r>
            <a:r>
              <a:rPr lang="en-US" dirty="0"/>
              <a:t>entrepreneur </a:t>
            </a:r>
            <a:r>
              <a:rPr lang="en-US" dirty="0" smtClean="0"/>
              <a:t>or not</a:t>
            </a:r>
          </a:p>
        </p:txBody>
      </p:sp>
      <p:sp>
        <p:nvSpPr>
          <p:cNvPr id="2" name="Rectangle 1"/>
          <p:cNvSpPr/>
          <p:nvPr/>
        </p:nvSpPr>
        <p:spPr>
          <a:xfrm>
            <a:off x="1887776" y="4261169"/>
            <a:ext cx="3477296" cy="1010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It’ll print the name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007128" y="4254728"/>
            <a:ext cx="3477296" cy="9594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no it’ll not print the name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4" idx="1"/>
          </p:cNvCxnSpPr>
          <p:nvPr/>
        </p:nvCxnSpPr>
        <p:spPr>
          <a:xfrm flipH="1">
            <a:off x="3645742" y="2310020"/>
            <a:ext cx="605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13546" y="2310020"/>
            <a:ext cx="51515" cy="195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</p:cNvCxnSpPr>
          <p:nvPr/>
        </p:nvCxnSpPr>
        <p:spPr>
          <a:xfrm>
            <a:off x="7934407" y="2310020"/>
            <a:ext cx="605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520396" y="2310020"/>
            <a:ext cx="0" cy="195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845922" y="2905667"/>
            <a:ext cx="1571222" cy="7598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8913202" y="3002260"/>
            <a:ext cx="1571222" cy="7598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IN" dirty="0"/>
          </a:p>
        </p:txBody>
      </p:sp>
      <p:cxnSp>
        <p:nvCxnSpPr>
          <p:cNvPr id="8" name="Straight Arrow Connector 7"/>
          <p:cNvCxnSpPr>
            <a:endCxn id="4" idx="0"/>
          </p:cNvCxnSpPr>
          <p:nvPr/>
        </p:nvCxnSpPr>
        <p:spPr>
          <a:xfrm flipH="1">
            <a:off x="6092728" y="-33934"/>
            <a:ext cx="12880" cy="62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2"/>
          </p:cNvCxnSpPr>
          <p:nvPr/>
        </p:nvCxnSpPr>
        <p:spPr>
          <a:xfrm rot="16200000" flipH="1">
            <a:off x="9805063" y="4154917"/>
            <a:ext cx="457200" cy="25757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5400000" flipH="1" flipV="1">
            <a:off x="8526928" y="3024798"/>
            <a:ext cx="5299566" cy="63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05608" y="378191"/>
            <a:ext cx="5074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" idx="2"/>
          </p:cNvCxnSpPr>
          <p:nvPr/>
        </p:nvCxnSpPr>
        <p:spPr>
          <a:xfrm>
            <a:off x="3626424" y="5272161"/>
            <a:ext cx="38637" cy="141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66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3501417" y="1080228"/>
            <a:ext cx="3683358" cy="220228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It’ll check if the students’ </a:t>
            </a:r>
            <a:r>
              <a:rPr lang="en-US" dirty="0"/>
              <a:t>have surname as </a:t>
            </a:r>
            <a:r>
              <a:rPr lang="en-US" dirty="0" err="1"/>
              <a:t>patel</a:t>
            </a:r>
            <a:r>
              <a:rPr lang="en-US" dirty="0"/>
              <a:t> or shah.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1273372" y="4225497"/>
            <a:ext cx="3477296" cy="10818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will print the name of students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999918" y="4225497"/>
            <a:ext cx="3477296" cy="9401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 it’ll skip that name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870353" y="2181371"/>
            <a:ext cx="605306" cy="2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21868" y="2229272"/>
            <a:ext cx="0" cy="199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124774" y="2181371"/>
            <a:ext cx="63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738566" y="2181371"/>
            <a:ext cx="0" cy="2044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31706" y="3233825"/>
            <a:ext cx="1571222" cy="7598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8032635" y="3118500"/>
            <a:ext cx="1571222" cy="7598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7" idx="2"/>
          </p:cNvCxnSpPr>
          <p:nvPr/>
        </p:nvCxnSpPr>
        <p:spPr>
          <a:xfrm>
            <a:off x="7738566" y="5165655"/>
            <a:ext cx="14515" cy="35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753081" y="5550794"/>
            <a:ext cx="2807595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0522039" y="897157"/>
            <a:ext cx="38637" cy="4627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331853" y="862193"/>
            <a:ext cx="5190186" cy="69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4" idx="0"/>
          </p:cNvCxnSpPr>
          <p:nvPr/>
        </p:nvCxnSpPr>
        <p:spPr>
          <a:xfrm flipH="1">
            <a:off x="5343096" y="552194"/>
            <a:ext cx="12879" cy="52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" idx="2"/>
          </p:cNvCxnSpPr>
          <p:nvPr/>
        </p:nvCxnSpPr>
        <p:spPr>
          <a:xfrm>
            <a:off x="3012020" y="5307323"/>
            <a:ext cx="0" cy="1180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26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6302" y="103985"/>
            <a:ext cx="2878425" cy="1351328"/>
          </a:xfrm>
        </p:spPr>
        <p:txBody>
          <a:bodyPr>
            <a:normAutofit/>
          </a:bodyPr>
          <a:lstStyle/>
          <a:p>
            <a:r>
              <a:rPr lang="en-US" dirty="0"/>
              <a:t>To display all the students who are 18 years and scored more than 70% </a:t>
            </a:r>
          </a:p>
          <a:p>
            <a:endParaRPr lang="en-IN" dirty="0"/>
          </a:p>
        </p:txBody>
      </p:sp>
      <p:sp>
        <p:nvSpPr>
          <p:cNvPr id="4" name="Diamond 3"/>
          <p:cNvSpPr/>
          <p:nvPr/>
        </p:nvSpPr>
        <p:spPr>
          <a:xfrm>
            <a:off x="3760631" y="734096"/>
            <a:ext cx="3412901" cy="200910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it’ll separate the students above age 18 </a:t>
            </a:r>
          </a:p>
        </p:txBody>
      </p:sp>
      <p:sp>
        <p:nvSpPr>
          <p:cNvPr id="2" name="Rectangle 1"/>
          <p:cNvSpPr/>
          <p:nvPr/>
        </p:nvSpPr>
        <p:spPr>
          <a:xfrm>
            <a:off x="1271790" y="2408349"/>
            <a:ext cx="3348507" cy="9340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 the selected students it will calculate the marks 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051880" y="2663732"/>
            <a:ext cx="3477296" cy="901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no it’ll skip this name and </a:t>
            </a:r>
            <a:r>
              <a:rPr lang="en-US" dirty="0" err="1" smtClean="0"/>
              <a:t>goto</a:t>
            </a:r>
            <a:r>
              <a:rPr lang="en-US" dirty="0" smtClean="0"/>
              <a:t> next line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4" idx="1"/>
          </p:cNvCxnSpPr>
          <p:nvPr/>
        </p:nvCxnSpPr>
        <p:spPr>
          <a:xfrm flipH="1">
            <a:off x="2962141" y="1738648"/>
            <a:ext cx="798490" cy="10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946044" y="1871095"/>
            <a:ext cx="22539" cy="53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</p:cNvCxnSpPr>
          <p:nvPr/>
        </p:nvCxnSpPr>
        <p:spPr>
          <a:xfrm>
            <a:off x="7173532" y="1738648"/>
            <a:ext cx="528034" cy="10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701566" y="1841679"/>
            <a:ext cx="0" cy="90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835836" y="1756135"/>
            <a:ext cx="766292" cy="429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8062174" y="1871095"/>
            <a:ext cx="727656" cy="4372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IN" dirty="0"/>
          </a:p>
        </p:txBody>
      </p:sp>
      <p:sp>
        <p:nvSpPr>
          <p:cNvPr id="24" name="Diamond 23"/>
          <p:cNvSpPr/>
          <p:nvPr/>
        </p:nvSpPr>
        <p:spPr>
          <a:xfrm>
            <a:off x="1728993" y="3722139"/>
            <a:ext cx="2472742" cy="1296229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 than 70% marks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933169" y="3377923"/>
            <a:ext cx="32195" cy="34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27279" y="5228823"/>
            <a:ext cx="2678806" cy="9272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will display the name of student</a:t>
            </a:r>
            <a:endParaRPr lang="en-IN" dirty="0"/>
          </a:p>
        </p:txBody>
      </p:sp>
      <p:sp>
        <p:nvSpPr>
          <p:cNvPr id="33" name="Rectangle 32"/>
          <p:cNvSpPr/>
          <p:nvPr/>
        </p:nvSpPr>
        <p:spPr>
          <a:xfrm>
            <a:off x="6451125" y="5217115"/>
            <a:ext cx="2731512" cy="9389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will continue to search</a:t>
            </a:r>
            <a:endParaRPr lang="en-IN" dirty="0"/>
          </a:p>
        </p:txBody>
      </p:sp>
      <p:cxnSp>
        <p:nvCxnSpPr>
          <p:cNvPr id="35" name="Straight Arrow Connector 34"/>
          <p:cNvCxnSpPr>
            <a:stCxn id="24" idx="1"/>
          </p:cNvCxnSpPr>
          <p:nvPr/>
        </p:nvCxnSpPr>
        <p:spPr>
          <a:xfrm flipH="1" flipV="1">
            <a:off x="1271790" y="4365938"/>
            <a:ext cx="457203" cy="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271790" y="4365938"/>
            <a:ext cx="0" cy="851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4" idx="3"/>
          </p:cNvCxnSpPr>
          <p:nvPr/>
        </p:nvCxnSpPr>
        <p:spPr>
          <a:xfrm flipV="1">
            <a:off x="4201735" y="4365938"/>
            <a:ext cx="3499831" cy="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701566" y="4395062"/>
            <a:ext cx="0" cy="87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3" idx="2"/>
          </p:cNvCxnSpPr>
          <p:nvPr/>
        </p:nvCxnSpPr>
        <p:spPr>
          <a:xfrm>
            <a:off x="7816881" y="6156101"/>
            <a:ext cx="26353" cy="553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816881" y="6709893"/>
            <a:ext cx="3246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1062952" y="334851"/>
            <a:ext cx="0" cy="6375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473521" y="334851"/>
            <a:ext cx="5589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447763" y="0"/>
            <a:ext cx="25758" cy="73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2"/>
          </p:cNvCxnSpPr>
          <p:nvPr/>
        </p:nvCxnSpPr>
        <p:spPr>
          <a:xfrm flipH="1">
            <a:off x="2249714" y="6156101"/>
            <a:ext cx="16968" cy="70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52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334851"/>
            <a:ext cx="11042441" cy="57065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Display all the student/s who have scored highest in individual subjects. </a:t>
            </a:r>
            <a:endParaRPr lang="en-IN" dirty="0"/>
          </a:p>
        </p:txBody>
      </p:sp>
      <p:sp>
        <p:nvSpPr>
          <p:cNvPr id="4" name="Diamond 3"/>
          <p:cNvSpPr/>
          <p:nvPr/>
        </p:nvSpPr>
        <p:spPr>
          <a:xfrm>
            <a:off x="3182516" y="1378036"/>
            <a:ext cx="4347809" cy="2576361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which student have highest in individual subjects </a:t>
            </a:r>
          </a:p>
        </p:txBody>
      </p:sp>
      <p:sp>
        <p:nvSpPr>
          <p:cNvPr id="2" name="Rectangle 1"/>
          <p:cNvSpPr/>
          <p:nvPr/>
        </p:nvSpPr>
        <p:spPr>
          <a:xfrm>
            <a:off x="1352281" y="4301543"/>
            <a:ext cx="3477296" cy="850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the name of student/s having </a:t>
            </a:r>
            <a:r>
              <a:rPr lang="en-US" dirty="0" err="1" smtClean="0"/>
              <a:t>higest</a:t>
            </a:r>
            <a:r>
              <a:rPr lang="en-US" dirty="0" smtClean="0"/>
              <a:t> marks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014433" y="4301543"/>
            <a:ext cx="3477296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the next line 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4" idx="1"/>
          </p:cNvCxnSpPr>
          <p:nvPr/>
        </p:nvCxnSpPr>
        <p:spPr>
          <a:xfrm flipH="1" flipV="1">
            <a:off x="2906812" y="2666216"/>
            <a:ext cx="2757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10627" y="2666218"/>
            <a:ext cx="51514" cy="1635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</p:cNvCxnSpPr>
          <p:nvPr/>
        </p:nvCxnSpPr>
        <p:spPr>
          <a:xfrm flipV="1">
            <a:off x="7530325" y="2666216"/>
            <a:ext cx="2189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753081" y="2666217"/>
            <a:ext cx="0" cy="1635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907628" y="5151549"/>
            <a:ext cx="12879" cy="64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920507" y="5782614"/>
            <a:ext cx="306517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0831132" y="1081825"/>
            <a:ext cx="90153" cy="471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4" idx="0"/>
          </p:cNvCxnSpPr>
          <p:nvPr/>
        </p:nvCxnSpPr>
        <p:spPr>
          <a:xfrm>
            <a:off x="5331854" y="643944"/>
            <a:ext cx="24567" cy="734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306096" y="1081825"/>
            <a:ext cx="5525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" idx="2"/>
          </p:cNvCxnSpPr>
          <p:nvPr/>
        </p:nvCxnSpPr>
        <p:spPr>
          <a:xfrm>
            <a:off x="3090929" y="5151549"/>
            <a:ext cx="12879" cy="1706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1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5573486" y="377371"/>
            <a:ext cx="29028" cy="100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4245429" y="1378857"/>
            <a:ext cx="2518228" cy="9869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997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365</TotalTime>
  <Words>315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ESFP2 Project</vt:lpstr>
      <vt:lpstr>        Algorithm</vt:lpstr>
      <vt:lpstr>       Flowchart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Prachi Bhatt</dc:creator>
  <cp:lastModifiedBy>Windows User</cp:lastModifiedBy>
  <cp:revision>28</cp:revision>
  <dcterms:created xsi:type="dcterms:W3CDTF">2019-03-26T16:24:26Z</dcterms:created>
  <dcterms:modified xsi:type="dcterms:W3CDTF">2019-04-10T17:19:50Z</dcterms:modified>
</cp:coreProperties>
</file>