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4C26-A651-45FA-9D14-E174F492E64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3ACF-4B68-477B-9827-F6CFB736F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56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4C26-A651-45FA-9D14-E174F492E64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3ACF-4B68-477B-9827-F6CFB736F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26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4C26-A651-45FA-9D14-E174F492E64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3ACF-4B68-477B-9827-F6CFB736F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64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4C26-A651-45FA-9D14-E174F492E64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3ACF-4B68-477B-9827-F6CFB736F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4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4C26-A651-45FA-9D14-E174F492E64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3ACF-4B68-477B-9827-F6CFB736F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21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4C26-A651-45FA-9D14-E174F492E64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3ACF-4B68-477B-9827-F6CFB736F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30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4C26-A651-45FA-9D14-E174F492E64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3ACF-4B68-477B-9827-F6CFB736F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5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4C26-A651-45FA-9D14-E174F492E64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3ACF-4B68-477B-9827-F6CFB736F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55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4C26-A651-45FA-9D14-E174F492E64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3ACF-4B68-477B-9827-F6CFB736F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9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4C26-A651-45FA-9D14-E174F492E64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3ACF-4B68-477B-9827-F6CFB736F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34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4C26-A651-45FA-9D14-E174F492E64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3ACF-4B68-477B-9827-F6CFB736F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68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24C26-A651-45FA-9D14-E174F492E64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33ACF-4B68-477B-9827-F6CFB736F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1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816" y="-410222"/>
            <a:ext cx="9144000" cy="2387600"/>
          </a:xfr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perspectiveFron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r>
              <a:rPr lang="en-IN" u="sng" dirty="0" smtClean="0"/>
              <a:t>ESFP PROJECT</a:t>
            </a: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sz="4400" dirty="0" smtClean="0">
                <a:latin typeface="Algerian" panose="04020705040A02060702" pitchFamily="82" charset="0"/>
              </a:rPr>
              <a:t>Flowchart</a:t>
            </a:r>
          </a:p>
        </p:txBody>
      </p:sp>
      <p:sp>
        <p:nvSpPr>
          <p:cNvPr id="4" name="Down Arrow 3"/>
          <p:cNvSpPr/>
          <p:nvPr/>
        </p:nvSpPr>
        <p:spPr>
          <a:xfrm>
            <a:off x="5709634" y="5383369"/>
            <a:ext cx="772732" cy="75985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06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4572000" y="321972"/>
            <a:ext cx="2240924" cy="850005"/>
          </a:xfrm>
          <a:prstGeom prst="flowChartTerminator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lgerian" panose="04020705040A02060702" pitchFamily="82" charset="0"/>
              </a:rPr>
              <a:t>Start</a:t>
            </a:r>
            <a:endParaRPr lang="en-IN" sz="2000" dirty="0">
              <a:latin typeface="Algerian" panose="04020705040A02060702" pitchFamily="82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5299656" y="1339403"/>
            <a:ext cx="785611" cy="940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97758" y="2446987"/>
            <a:ext cx="2356834" cy="112046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lgerian" panose="04020705040A02060702" pitchFamily="82" charset="0"/>
              </a:rPr>
              <a:t>Class(student)</a:t>
            </a:r>
            <a:endParaRPr lang="en-IN" sz="2000" dirty="0">
              <a:latin typeface="Algerian" panose="04020705040A02060702" pitchFamily="82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376929" y="3734875"/>
            <a:ext cx="746975" cy="953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520483" y="4855338"/>
            <a:ext cx="2459865" cy="130076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lgerian" panose="04020705040A02060702" pitchFamily="82" charset="0"/>
              </a:rPr>
              <a:t>Declaration of variables</a:t>
            </a:r>
            <a:endParaRPr lang="en-IN" sz="2000" dirty="0">
              <a:latin typeface="Algerian" panose="04020705040A02060702" pitchFamily="82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640946" y="6387921"/>
            <a:ext cx="482958" cy="470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01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ata 1"/>
          <p:cNvSpPr/>
          <p:nvPr/>
        </p:nvSpPr>
        <p:spPr>
          <a:xfrm>
            <a:off x="4675031" y="425003"/>
            <a:ext cx="2009104" cy="1043189"/>
          </a:xfrm>
          <a:prstGeom prst="flowChartInputOutpu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lgerian" panose="04020705040A02060702" pitchFamily="82" charset="0"/>
              </a:rPr>
              <a:t>User input</a:t>
            </a:r>
            <a:endParaRPr lang="en-IN" sz="2000" dirty="0">
              <a:latin typeface="Algerian" panose="04020705040A02060702" pitchFamily="82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286777" y="1596980"/>
            <a:ext cx="785611" cy="811369"/>
          </a:xfrm>
          <a:prstGeom prst="downArrow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488286" y="2537137"/>
            <a:ext cx="2382592" cy="124925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lgerian" panose="04020705040A02060702" pitchFamily="82" charset="0"/>
              </a:rPr>
              <a:t>Switch case</a:t>
            </a:r>
            <a:endParaRPr lang="en-IN" sz="2000" dirty="0">
              <a:latin typeface="Algerian" panose="04020705040A02060702" pitchFamily="82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5286777" y="3915176"/>
            <a:ext cx="862885" cy="991673"/>
          </a:xfrm>
          <a:prstGeom prst="downArrow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05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Sort 1"/>
          <p:cNvSpPr/>
          <p:nvPr/>
        </p:nvSpPr>
        <p:spPr>
          <a:xfrm>
            <a:off x="3926785" y="-9420"/>
            <a:ext cx="1888228" cy="1803043"/>
          </a:xfrm>
          <a:prstGeom prst="flowChartSor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getname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()=‘s’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Sort 6"/>
          <p:cNvSpPr/>
          <p:nvPr/>
        </p:nvSpPr>
        <p:spPr>
          <a:xfrm>
            <a:off x="3904986" y="2403497"/>
            <a:ext cx="1864750" cy="1803043"/>
          </a:xfrm>
          <a:prstGeom prst="flowChartSor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If </a:t>
            </a:r>
            <a:r>
              <a:rPr lang="en-IN" dirty="0" err="1" smtClean="0"/>
              <a:t>getsemester</a:t>
            </a:r>
            <a:r>
              <a:rPr lang="en-IN" dirty="0" smtClean="0"/>
              <a:t>()==2</a:t>
            </a:r>
            <a:endParaRPr lang="en-IN" dirty="0"/>
          </a:p>
        </p:txBody>
      </p:sp>
      <p:sp>
        <p:nvSpPr>
          <p:cNvPr id="34" name="Flowchart: Sort 33"/>
          <p:cNvSpPr/>
          <p:nvPr/>
        </p:nvSpPr>
        <p:spPr>
          <a:xfrm>
            <a:off x="3972062" y="4782344"/>
            <a:ext cx="1797674" cy="1803043"/>
          </a:xfrm>
          <a:prstGeom prst="flowChartSor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If </a:t>
            </a:r>
            <a:r>
              <a:rPr lang="en-IN" dirty="0" err="1" smtClean="0"/>
              <a:t>getage</a:t>
            </a:r>
            <a:r>
              <a:rPr lang="en-IN" dirty="0" smtClean="0"/>
              <a:t>()&lt;=20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697015" y="618186"/>
            <a:ext cx="2627290" cy="850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Cout</a:t>
            </a:r>
            <a:r>
              <a:rPr lang="en-IN" dirty="0" smtClean="0"/>
              <a:t> </a:t>
            </a:r>
            <a:r>
              <a:rPr lang="en-IN" dirty="0" err="1" smtClean="0"/>
              <a:t>getname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96615" y="2944412"/>
            <a:ext cx="2628090" cy="88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Cout</a:t>
            </a:r>
            <a:r>
              <a:rPr lang="en-IN" dirty="0" smtClean="0"/>
              <a:t> </a:t>
            </a:r>
            <a:r>
              <a:rPr lang="en-IN" dirty="0" err="1" smtClean="0"/>
              <a:t>getname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773887" y="5210805"/>
            <a:ext cx="2595091" cy="91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Cout</a:t>
            </a:r>
            <a:r>
              <a:rPr lang="en-IN" dirty="0" smtClean="0"/>
              <a:t> </a:t>
            </a:r>
            <a:r>
              <a:rPr lang="en-IN" dirty="0" err="1" smtClean="0"/>
              <a:t>getname</a:t>
            </a:r>
            <a:r>
              <a:rPr lang="en-IN" dirty="0" smtClean="0"/>
              <a:t>()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69736" y="892101"/>
            <a:ext cx="926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3"/>
          </p:cNvCxnSpPr>
          <p:nvPr/>
        </p:nvCxnSpPr>
        <p:spPr>
          <a:xfrm>
            <a:off x="5769736" y="3305019"/>
            <a:ext cx="927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517526" y="5669882"/>
            <a:ext cx="12465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4625999" y="1973927"/>
            <a:ext cx="399245" cy="2833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Down Arrow 37"/>
          <p:cNvSpPr/>
          <p:nvPr/>
        </p:nvSpPr>
        <p:spPr>
          <a:xfrm>
            <a:off x="-621539" y="4327015"/>
            <a:ext cx="399245" cy="2833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Down Arrow 38"/>
          <p:cNvSpPr/>
          <p:nvPr/>
        </p:nvSpPr>
        <p:spPr>
          <a:xfrm>
            <a:off x="4637738" y="4352774"/>
            <a:ext cx="399245" cy="2833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/>
          <p:cNvCxnSpPr>
            <a:stCxn id="3" idx="3"/>
          </p:cNvCxnSpPr>
          <p:nvPr/>
        </p:nvCxnSpPr>
        <p:spPr>
          <a:xfrm flipV="1">
            <a:off x="9324305" y="1030310"/>
            <a:ext cx="1519707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9327259" y="5651874"/>
            <a:ext cx="1519707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9324304" y="3366228"/>
            <a:ext cx="1519707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844011" y="1030310"/>
            <a:ext cx="0" cy="5190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2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Sort 2"/>
          <p:cNvSpPr/>
          <p:nvPr/>
        </p:nvSpPr>
        <p:spPr>
          <a:xfrm>
            <a:off x="2472742" y="2678804"/>
            <a:ext cx="2215167" cy="1803043"/>
          </a:xfrm>
          <a:prstGeom prst="flowChartSor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If </a:t>
            </a:r>
            <a:r>
              <a:rPr lang="en-IN" dirty="0" err="1" smtClean="0"/>
              <a:t>getadres</a:t>
            </a:r>
            <a:r>
              <a:rPr lang="en-IN" dirty="0" smtClean="0"/>
              <a:t>()==</a:t>
            </a:r>
            <a:r>
              <a:rPr lang="en-IN" dirty="0" err="1" smtClean="0"/>
              <a:t>ahmedabad</a:t>
            </a:r>
            <a:r>
              <a:rPr lang="en-IN" dirty="0" smtClean="0"/>
              <a:t> and </a:t>
            </a:r>
            <a:r>
              <a:rPr lang="en-IN" dirty="0" err="1" smtClean="0"/>
              <a:t>getage</a:t>
            </a:r>
            <a:r>
              <a:rPr lang="en-IN" dirty="0" smtClean="0"/>
              <a:t>()&lt;=20</a:t>
            </a:r>
            <a:endParaRPr lang="en-IN" dirty="0"/>
          </a:p>
        </p:txBody>
      </p:sp>
      <p:sp>
        <p:nvSpPr>
          <p:cNvPr id="6" name="Flowchart: Sort 5"/>
          <p:cNvSpPr/>
          <p:nvPr/>
        </p:nvSpPr>
        <p:spPr>
          <a:xfrm>
            <a:off x="2472740" y="125563"/>
            <a:ext cx="2215167" cy="1803043"/>
          </a:xfrm>
          <a:prstGeom prst="flowChartSor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If </a:t>
            </a:r>
            <a:r>
              <a:rPr lang="en-IN" dirty="0" err="1" smtClean="0"/>
              <a:t>getaddress</a:t>
            </a:r>
            <a:r>
              <a:rPr lang="en-IN" dirty="0" smtClean="0"/>
              <a:t>()==‘</a:t>
            </a:r>
            <a:r>
              <a:rPr lang="en-IN" dirty="0" err="1" smtClean="0"/>
              <a:t>ahmedabad</a:t>
            </a:r>
            <a:r>
              <a:rPr lang="en-IN" dirty="0" smtClean="0"/>
              <a:t>’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731098" y="772732"/>
            <a:ext cx="2331076" cy="78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Cout</a:t>
            </a:r>
            <a:r>
              <a:rPr lang="en-IN" dirty="0" smtClean="0"/>
              <a:t> </a:t>
            </a:r>
            <a:r>
              <a:rPr lang="en-IN" dirty="0" err="1" smtClean="0"/>
              <a:t>getname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731098" y="3168201"/>
            <a:ext cx="2472744" cy="82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Cout</a:t>
            </a:r>
            <a:r>
              <a:rPr lang="en-IN" dirty="0" smtClean="0"/>
              <a:t> </a:t>
            </a:r>
            <a:r>
              <a:rPr lang="en-IN" dirty="0" err="1" smtClean="0"/>
              <a:t>getname</a:t>
            </a:r>
            <a:r>
              <a:rPr lang="en-IN" dirty="0" smtClean="0"/>
              <a:t>()</a:t>
            </a:r>
            <a:endParaRPr lang="en-IN" dirty="0"/>
          </a:p>
        </p:txBody>
      </p:sp>
      <p:cxnSp>
        <p:nvCxnSpPr>
          <p:cNvPr id="15" name="Straight Connector 14"/>
          <p:cNvCxnSpPr>
            <a:stCxn id="3" idx="3"/>
            <a:endCxn id="10" idx="1"/>
          </p:cNvCxnSpPr>
          <p:nvPr/>
        </p:nvCxnSpPr>
        <p:spPr>
          <a:xfrm flipV="1">
            <a:off x="4687909" y="3580325"/>
            <a:ext cx="10431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24270" y="5344732"/>
            <a:ext cx="3142445" cy="112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Else break.</a:t>
            </a:r>
            <a:endParaRPr lang="en-IN" dirty="0"/>
          </a:p>
        </p:txBody>
      </p:sp>
      <p:sp>
        <p:nvSpPr>
          <p:cNvPr id="25" name="Down Arrow 24"/>
          <p:cNvSpPr/>
          <p:nvPr/>
        </p:nvSpPr>
        <p:spPr>
          <a:xfrm>
            <a:off x="3380702" y="2115349"/>
            <a:ext cx="399245" cy="2833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/>
          <p:cNvCxnSpPr>
            <a:stCxn id="9" idx="3"/>
          </p:cNvCxnSpPr>
          <p:nvPr/>
        </p:nvCxnSpPr>
        <p:spPr>
          <a:xfrm>
            <a:off x="8062174" y="1165538"/>
            <a:ext cx="1506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062174" y="3580325"/>
            <a:ext cx="1506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9569003" y="1165538"/>
            <a:ext cx="12879" cy="4720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3"/>
          </p:cNvCxnSpPr>
          <p:nvPr/>
        </p:nvCxnSpPr>
        <p:spPr>
          <a:xfrm flipV="1">
            <a:off x="7366715" y="5885645"/>
            <a:ext cx="2215167" cy="19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3"/>
          </p:cNvCxnSpPr>
          <p:nvPr/>
        </p:nvCxnSpPr>
        <p:spPr>
          <a:xfrm flipV="1">
            <a:off x="4687907" y="1027084"/>
            <a:ext cx="10431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25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5576552" y="92305"/>
            <a:ext cx="0" cy="358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wn Arrow 7"/>
          <p:cNvSpPr/>
          <p:nvPr/>
        </p:nvSpPr>
        <p:spPr>
          <a:xfrm>
            <a:off x="4687910" y="682581"/>
            <a:ext cx="1313645" cy="1197735"/>
          </a:xfrm>
          <a:prstGeom prst="downArrow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Terminator 8"/>
          <p:cNvSpPr/>
          <p:nvPr/>
        </p:nvSpPr>
        <p:spPr>
          <a:xfrm>
            <a:off x="4005329" y="2704563"/>
            <a:ext cx="2678806" cy="927279"/>
          </a:xfrm>
          <a:prstGeom prst="flowChartTerminator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lgerian" panose="04020705040A02060702" pitchFamily="82" charset="0"/>
              </a:rPr>
              <a:t>end</a:t>
            </a:r>
            <a:endParaRPr lang="en-IN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3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58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Office Theme</vt:lpstr>
      <vt:lpstr>ESFP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ESFP PROJECT</dc:title>
  <dc:creator>Windows User</dc:creator>
  <cp:lastModifiedBy>Windows User</cp:lastModifiedBy>
  <cp:revision>7</cp:revision>
  <dcterms:created xsi:type="dcterms:W3CDTF">2019-03-26T17:10:54Z</dcterms:created>
  <dcterms:modified xsi:type="dcterms:W3CDTF">2019-03-27T02:00:54Z</dcterms:modified>
</cp:coreProperties>
</file>