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u="sng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Esfp</a:t>
            </a:r>
            <a:r>
              <a:rPr lang="en-IN" sz="5400" u="sng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project</a:t>
            </a:r>
            <a:r>
              <a:rPr lang="en-IN" u="sng" dirty="0" smtClean="0">
                <a:solidFill>
                  <a:srgbClr val="FF0000"/>
                </a:solidFill>
              </a:rPr>
              <a:t/>
            </a:r>
            <a:br>
              <a:rPr lang="en-IN" u="sng" dirty="0" smtClean="0">
                <a:solidFill>
                  <a:srgbClr val="FF0000"/>
                </a:solidFill>
              </a:rPr>
            </a:br>
            <a:r>
              <a:rPr lang="en-IN" u="sng" dirty="0">
                <a:solidFill>
                  <a:srgbClr val="FF0000"/>
                </a:solidFill>
              </a:rPr>
              <a:t/>
            </a:r>
            <a:br>
              <a:rPr lang="en-IN" u="sng" dirty="0">
                <a:solidFill>
                  <a:srgbClr val="FF0000"/>
                </a:solidFill>
              </a:rPr>
            </a:b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1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Project 2: Class </a:t>
            </a:r>
            <a:r>
              <a:rPr lang="en-IN" sz="12800" dirty="0">
                <a:solidFill>
                  <a:schemeClr val="tx1"/>
                </a:solidFill>
                <a:latin typeface="Algerian" panose="04020705040A02060702" pitchFamily="82" charset="0"/>
              </a:rPr>
              <a:t>management </a:t>
            </a:r>
            <a:r>
              <a:rPr lang="en-IN" sz="1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System</a:t>
            </a:r>
          </a:p>
          <a:p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endParaRPr lang="en-IN" sz="32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endParaRPr lang="en-IN" sz="32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endParaRPr lang="en-IN" sz="32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IN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                                                                                    made by : </a:t>
            </a:r>
            <a:r>
              <a:rPr lang="en-IN" sz="80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amin</a:t>
            </a:r>
            <a:r>
              <a:rPr lang="en-IN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IN" sz="80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yashvi</a:t>
            </a:r>
            <a:endParaRPr lang="en-IN" sz="8000" dirty="0" smtClean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r>
              <a:rPr lang="en-IN" sz="80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IN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                                                                                     </a:t>
            </a:r>
            <a:r>
              <a:rPr lang="en-IN" sz="80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enrollment</a:t>
            </a:r>
            <a:r>
              <a:rPr lang="en-IN" sz="8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no: CBA 01 </a:t>
            </a:r>
          </a:p>
          <a:p>
            <a:r>
              <a:rPr lang="en-IN" dirty="0">
                <a:latin typeface="Algerian" panose="04020705040A02060702" pitchFamily="82" charset="0"/>
              </a:rPr>
              <a:t/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/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0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279" y="0"/>
            <a:ext cx="1007127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management system contains entries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semesters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as enrollment number, Name,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father’s Name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father’s/Mother’s Occupation, Address,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number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semester number,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date_of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birth,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subject-wise marks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5 subjects as CO, Boss, DM,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Esfp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and such as.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Task-1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called student with above attributes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store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for your batch (At-least 10 Students)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task Group Member-1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Display all the students whose name starts with “s”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Display all the students of semester 2,3 and 4.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Display all the name of students who are less than 20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Display all the students who are less than 20 years and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 in Ahmedabad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Display all the students whose father’s name starts with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alphabet their students(child) name’s alphabet.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 the class name(student).</a:t>
            </a:r>
          </a:p>
          <a:p>
            <a:pPr marL="457200" indent="-457200">
              <a:buFont typeface="+mj-lt"/>
              <a:buAutoNum type="arabicPeriod"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the variables for user input as name , occupation , birth ,enrolment , </a:t>
            </a:r>
            <a:r>
              <a:rPr lang="en-IN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IN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function of each input as set() and get().</a:t>
            </a:r>
          </a:p>
          <a:p>
            <a:pPr marL="457200" indent="-457200">
              <a:buFont typeface="+mj-lt"/>
              <a:buAutoNum type="arabicPeriod"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user input for 10 students.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all the user input set()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switch case for different given cases:</a:t>
            </a:r>
          </a:p>
          <a:p>
            <a:pPr marL="457200" indent="-457200">
              <a:buFont typeface="+mj-lt"/>
              <a:buAutoNum type="arabicPeriod"/>
            </a:pPr>
            <a:endParaRPr lang="en-IN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6524" y="824248"/>
            <a:ext cx="78174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For case 1: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The Students Whose Name Starts With “S”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000" dirty="0"/>
              <a:t>    if </a:t>
            </a:r>
            <a:r>
              <a:rPr lang="en-IN" sz="2000" dirty="0" err="1"/>
              <a:t>getname</a:t>
            </a:r>
            <a:r>
              <a:rPr lang="en-IN" sz="2000" dirty="0"/>
              <a:t>()=‘s’ ,then </a:t>
            </a:r>
            <a:r>
              <a:rPr lang="en-IN" sz="2000" dirty="0" err="1"/>
              <a:t>cout</a:t>
            </a:r>
            <a:r>
              <a:rPr lang="en-IN" sz="2000" dirty="0"/>
              <a:t>  </a:t>
            </a:r>
            <a:r>
              <a:rPr lang="en-IN" sz="2000" dirty="0" err="1"/>
              <a:t>getname</a:t>
            </a:r>
            <a:r>
              <a:rPr lang="en-IN" sz="2000" dirty="0"/>
              <a:t>()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/>
              <a:t>Else break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dirty="0"/>
              <a:t>For case 2: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The Students Of Semester 2,3 And 4.</a:t>
            </a:r>
            <a:endParaRPr lang="en-IN" sz="2000" dirty="0"/>
          </a:p>
          <a:p>
            <a:pPr marL="514350" indent="-514350">
              <a:buFont typeface="+mj-lt"/>
              <a:buAutoNum type="romanLcPeriod"/>
            </a:pPr>
            <a:r>
              <a:rPr lang="en-IN" sz="2000" dirty="0"/>
              <a:t>If </a:t>
            </a:r>
            <a:r>
              <a:rPr lang="en-IN" sz="2000" dirty="0" err="1"/>
              <a:t>getsemester</a:t>
            </a:r>
            <a:r>
              <a:rPr lang="en-IN" sz="2000" dirty="0"/>
              <a:t>()==‘2’ ,then </a:t>
            </a:r>
            <a:r>
              <a:rPr lang="en-IN" sz="2000" dirty="0" err="1"/>
              <a:t>cout</a:t>
            </a:r>
            <a:r>
              <a:rPr lang="en-IN" sz="2000" dirty="0"/>
              <a:t> </a:t>
            </a:r>
            <a:r>
              <a:rPr lang="en-IN" sz="2000" dirty="0" err="1"/>
              <a:t>getname</a:t>
            </a:r>
            <a:r>
              <a:rPr lang="en-IN" sz="2000" dirty="0"/>
              <a:t>()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/>
              <a:t>Else break</a:t>
            </a:r>
            <a:r>
              <a:rPr lang="en-IN" sz="2000" dirty="0" smtClean="0"/>
              <a:t>.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/>
              <a:t>If </a:t>
            </a:r>
            <a:r>
              <a:rPr lang="en-IN" sz="2000" dirty="0" err="1"/>
              <a:t>getsemester</a:t>
            </a:r>
            <a:r>
              <a:rPr lang="en-IN" sz="2000" dirty="0"/>
              <a:t>()==‘3’ ,then </a:t>
            </a:r>
            <a:r>
              <a:rPr lang="en-IN" sz="2000" dirty="0" err="1"/>
              <a:t>cout</a:t>
            </a:r>
            <a:r>
              <a:rPr lang="en-IN" sz="2000" dirty="0"/>
              <a:t> </a:t>
            </a:r>
            <a:r>
              <a:rPr lang="en-IN" sz="2000" dirty="0" err="1"/>
              <a:t>getname</a:t>
            </a:r>
            <a:r>
              <a:rPr lang="en-IN" sz="2000" dirty="0"/>
              <a:t>()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/>
              <a:t>Else break.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/>
              <a:t>If </a:t>
            </a:r>
            <a:r>
              <a:rPr lang="en-IN" sz="2000" dirty="0" err="1"/>
              <a:t>getsemester</a:t>
            </a:r>
            <a:r>
              <a:rPr lang="en-IN" sz="2000" dirty="0"/>
              <a:t>()==‘4’ ,then </a:t>
            </a:r>
            <a:r>
              <a:rPr lang="en-IN" sz="2000" dirty="0" err="1"/>
              <a:t>cout</a:t>
            </a:r>
            <a:r>
              <a:rPr lang="en-IN" sz="2000" dirty="0"/>
              <a:t> </a:t>
            </a:r>
            <a:r>
              <a:rPr lang="en-IN" sz="2000" dirty="0" err="1"/>
              <a:t>getname</a:t>
            </a:r>
            <a:r>
              <a:rPr lang="en-IN" sz="2000" dirty="0"/>
              <a:t>()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/>
              <a:t>Else break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dirty="0"/>
              <a:t>For case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The Name Of Students Who Are Less Than 20 Years.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IN" sz="2000" dirty="0"/>
              <a:t>If </a:t>
            </a:r>
            <a:r>
              <a:rPr lang="en-IN" sz="2000" dirty="0" err="1"/>
              <a:t>getage</a:t>
            </a:r>
            <a:r>
              <a:rPr lang="en-IN" sz="2000" dirty="0"/>
              <a:t>()&lt;=20,then </a:t>
            </a:r>
            <a:r>
              <a:rPr lang="en-IN" sz="2000" dirty="0" err="1"/>
              <a:t>cout</a:t>
            </a:r>
            <a:r>
              <a:rPr lang="en-IN" sz="2000" dirty="0"/>
              <a:t> </a:t>
            </a:r>
            <a:r>
              <a:rPr lang="en-IN" sz="2000" dirty="0" err="1"/>
              <a:t>getname</a:t>
            </a:r>
            <a:r>
              <a:rPr lang="en-IN" sz="2000" dirty="0"/>
              <a:t>()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/>
              <a:t>Else break.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491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8039" y="759854"/>
            <a:ext cx="77659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For case 4: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The Students Who Are Less Than 20 Years And Lives In Ahmedabad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IN" sz="2000" dirty="0"/>
              <a:t>If </a:t>
            </a:r>
            <a:r>
              <a:rPr lang="en-IN" sz="2000" dirty="0" err="1"/>
              <a:t>getaddress</a:t>
            </a:r>
            <a:r>
              <a:rPr lang="en-IN" sz="2000" dirty="0"/>
              <a:t>()==‘</a:t>
            </a:r>
            <a:r>
              <a:rPr lang="en-IN" sz="2000" dirty="0" err="1"/>
              <a:t>ahmedabad</a:t>
            </a:r>
            <a:r>
              <a:rPr lang="en-IN" sz="2000" dirty="0"/>
              <a:t>’ &amp;&amp; </a:t>
            </a:r>
            <a:r>
              <a:rPr lang="en-IN" sz="2000" dirty="0" err="1"/>
              <a:t>getage</a:t>
            </a:r>
            <a:r>
              <a:rPr lang="en-IN" sz="2000" dirty="0"/>
              <a:t>()&lt;=20,then </a:t>
            </a:r>
            <a:r>
              <a:rPr lang="en-IN" sz="2000" dirty="0" err="1"/>
              <a:t>cout</a:t>
            </a:r>
            <a:r>
              <a:rPr lang="en-IN" sz="2000" dirty="0"/>
              <a:t> </a:t>
            </a:r>
            <a:r>
              <a:rPr lang="en-IN" sz="2000" dirty="0" err="1"/>
              <a:t>getname</a:t>
            </a:r>
            <a:r>
              <a:rPr lang="en-IN" sz="2000" dirty="0"/>
              <a:t>()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/>
              <a:t>Else if </a:t>
            </a:r>
            <a:r>
              <a:rPr lang="en-IN" sz="2000" dirty="0" err="1"/>
              <a:t>getaddress</a:t>
            </a:r>
            <a:r>
              <a:rPr lang="en-IN" sz="2000" dirty="0"/>
              <a:t>()==‘Ahmedabad’ &amp;&amp; </a:t>
            </a:r>
            <a:r>
              <a:rPr lang="en-IN" sz="2000" dirty="0" err="1"/>
              <a:t>getage</a:t>
            </a:r>
            <a:r>
              <a:rPr lang="en-IN" sz="2000" dirty="0"/>
              <a:t>()&lt;=20,then </a:t>
            </a:r>
            <a:r>
              <a:rPr lang="en-IN" sz="2000" dirty="0" err="1"/>
              <a:t>cout</a:t>
            </a:r>
            <a:r>
              <a:rPr lang="en-IN" sz="2000" dirty="0"/>
              <a:t> </a:t>
            </a:r>
            <a:r>
              <a:rPr lang="en-IN" sz="2000" dirty="0" err="1"/>
              <a:t>getname</a:t>
            </a:r>
            <a:r>
              <a:rPr lang="en-IN" sz="2000" dirty="0"/>
              <a:t>()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/>
              <a:t>Else break</a:t>
            </a:r>
            <a:r>
              <a:rPr lang="en-IN" sz="2000" dirty="0" smtClean="0"/>
              <a:t>.</a:t>
            </a:r>
          </a:p>
          <a:p>
            <a:pPr marL="514350" indent="-514350">
              <a:buFont typeface="+mj-lt"/>
              <a:buAutoNum type="romanLcPeriod"/>
            </a:pP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For case 5: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The Students Whose Father’s Name Starts With The Alphabet Their Students(child) Name’s Alphabet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().at(0)=‘s’ &amp;&amp;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getfather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().at(0)=‘s’ ,then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break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End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02973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85</TotalTime>
  <Words>247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Times New Roman</vt:lpstr>
      <vt:lpstr>Tw Cen MT</vt:lpstr>
      <vt:lpstr>Droplet</vt:lpstr>
      <vt:lpstr>Esfp project  </vt:lpstr>
      <vt:lpstr>PowerPoint Presentation</vt:lpstr>
      <vt:lpstr>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Esfp project</dc:title>
  <dc:creator>Windows User</dc:creator>
  <cp:lastModifiedBy>Windows User</cp:lastModifiedBy>
  <cp:revision>10</cp:revision>
  <dcterms:created xsi:type="dcterms:W3CDTF">2019-03-26T13:36:56Z</dcterms:created>
  <dcterms:modified xsi:type="dcterms:W3CDTF">2019-03-27T02:20:20Z</dcterms:modified>
</cp:coreProperties>
</file>