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1A72-872D-4FCB-90E7-49654246F05F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2DAA-6D15-42C8-812E-052E4D40A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6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1A72-872D-4FCB-90E7-49654246F05F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2DAA-6D15-42C8-812E-052E4D40A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72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1A72-872D-4FCB-90E7-49654246F05F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2DAA-6D15-42C8-812E-052E4D40AA4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196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1A72-872D-4FCB-90E7-49654246F05F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2DAA-6D15-42C8-812E-052E4D40A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363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1A72-872D-4FCB-90E7-49654246F05F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2DAA-6D15-42C8-812E-052E4D40AA4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1520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1A72-872D-4FCB-90E7-49654246F05F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2DAA-6D15-42C8-812E-052E4D40A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79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1A72-872D-4FCB-90E7-49654246F05F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2DAA-6D15-42C8-812E-052E4D40A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16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1A72-872D-4FCB-90E7-49654246F05F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2DAA-6D15-42C8-812E-052E4D40A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62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1A72-872D-4FCB-90E7-49654246F05F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2DAA-6D15-42C8-812E-052E4D40A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32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1A72-872D-4FCB-90E7-49654246F05F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2DAA-6D15-42C8-812E-052E4D40A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48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1A72-872D-4FCB-90E7-49654246F05F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2DAA-6D15-42C8-812E-052E4D40A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42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1A72-872D-4FCB-90E7-49654246F05F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2DAA-6D15-42C8-812E-052E4D40A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22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1A72-872D-4FCB-90E7-49654246F05F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2DAA-6D15-42C8-812E-052E4D40A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65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1A72-872D-4FCB-90E7-49654246F05F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2DAA-6D15-42C8-812E-052E4D40A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83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1A72-872D-4FCB-90E7-49654246F05F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2DAA-6D15-42C8-812E-052E4D40A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49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1A72-872D-4FCB-90E7-49654246F05F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2DAA-6D15-42C8-812E-052E4D40A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37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41A72-872D-4FCB-90E7-49654246F05F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E72DAA-6D15-42C8-812E-052E4D40A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7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8F8E-1214-488F-BF97-BF642335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Research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D3CA1-2C7B-4114-879B-8C739BBE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75060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IN" sz="2800" dirty="0"/>
              <a:t>Problem Identification</a:t>
            </a:r>
          </a:p>
          <a:p>
            <a:r>
              <a:rPr lang="en-IN" sz="2800" dirty="0"/>
              <a:t>Review of Literature</a:t>
            </a:r>
          </a:p>
          <a:p>
            <a:r>
              <a:rPr lang="en-IN" sz="2800" dirty="0"/>
              <a:t>Motivation &amp; Hypothesis Development</a:t>
            </a:r>
          </a:p>
          <a:p>
            <a:r>
              <a:rPr lang="en-IN" sz="2800" dirty="0"/>
              <a:t>Research Methodology- Sample Size, Appropriate Statistical Technique to analyse the data </a:t>
            </a:r>
          </a:p>
          <a:p>
            <a:r>
              <a:rPr lang="en-IN" sz="2800" dirty="0"/>
              <a:t>Data Interpretation &amp; Results</a:t>
            </a:r>
          </a:p>
          <a:p>
            <a:r>
              <a:rPr lang="en-IN" sz="2800" dirty="0"/>
              <a:t>Conclusion &amp; Further Scope of Study</a:t>
            </a:r>
          </a:p>
          <a:p>
            <a:r>
              <a:rPr lang="en-IN" sz="2800" dirty="0"/>
              <a:t>References &amp; Bibliography</a:t>
            </a:r>
          </a:p>
        </p:txBody>
      </p:sp>
    </p:spTree>
    <p:extLst>
      <p:ext uri="{BB962C8B-B14F-4D97-AF65-F5344CB8AC3E}">
        <p14:creationId xmlns:p14="http://schemas.microsoft.com/office/powerpoint/2010/main" val="188768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16F6-8790-4A3C-8107-8A90B17A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Some Examples of Research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92CF1-CD25-40C5-9FC9-754E0AD9F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200" dirty="0"/>
              <a:t>Impact of Capital Structure on Firm Performance</a:t>
            </a:r>
          </a:p>
          <a:p>
            <a:r>
              <a:rPr lang="en-IN" sz="3200" dirty="0"/>
              <a:t>Impact of IQ-Level, EQ-Level &amp; the number of hours spent by student on performance of student</a:t>
            </a:r>
          </a:p>
          <a:p>
            <a:r>
              <a:rPr lang="en-IN" sz="3200" dirty="0"/>
              <a:t>Relationship between competency and performance in higher education</a:t>
            </a:r>
          </a:p>
          <a:p>
            <a:r>
              <a:rPr lang="en-IN" sz="3200" dirty="0"/>
              <a:t>Impact of Sales and Price on Profitability </a:t>
            </a:r>
          </a:p>
        </p:txBody>
      </p:sp>
    </p:spTree>
    <p:extLst>
      <p:ext uri="{BB962C8B-B14F-4D97-AF65-F5344CB8AC3E}">
        <p14:creationId xmlns:p14="http://schemas.microsoft.com/office/powerpoint/2010/main" val="14106649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80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Research Process </vt:lpstr>
      <vt:lpstr>Some Examples of Research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Process </dc:title>
  <dc:creator>Neeraj</dc:creator>
  <cp:lastModifiedBy>Neeraj</cp:lastModifiedBy>
  <cp:revision>2</cp:revision>
  <dcterms:created xsi:type="dcterms:W3CDTF">2018-02-19T11:49:34Z</dcterms:created>
  <dcterms:modified xsi:type="dcterms:W3CDTF">2018-02-19T11:58:36Z</dcterms:modified>
</cp:coreProperties>
</file>