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obs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1287f0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1287f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d4303d4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d4303d4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4303d4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4303d4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4303d48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4303d48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d4303d4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d4303d4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4303d48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4303d48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4303d4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d4303d4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4303d4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d4303d4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4303d48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4303d48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d4303d48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d4303d48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rachi0011/candyBrowser_miniProject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Candy Web Browser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37850" y="3386175"/>
            <a:ext cx="34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Submitted By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Prachi Agrawal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Neha Arya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Ritika Brewal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(BTech, CSE, 3rd year)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334825" y="3399350"/>
            <a:ext cx="341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Mentor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Mandeep Singh(MCTS)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Technical Trainer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Computer Engineering and Applications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GLA University, Mathura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to our project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prachi0011/candyBrowser_miniProject2 (github.com)</a:t>
            </a:r>
            <a:endParaRPr sz="5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98100" y="1686500"/>
            <a:ext cx="8222100" cy="19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Lobster"/>
                <a:ea typeface="Lobster"/>
                <a:cs typeface="Lobster"/>
                <a:sym typeface="Lobster"/>
              </a:rPr>
              <a:t>Thank you!</a:t>
            </a:r>
            <a:endParaRPr sz="53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Candy is a software program that allows you to access the internet and all the web pages in it.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Most common browsers are Google Chrome, Microsoft Edge, Brave, Firefox, and Safari, and you are most definitely reading this article in one of these.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project is a tutorial demonstrating the capabilities of the web platform on Windows 10. The browser is a sample app built around the using primarily python PYQt5 module. Built using Visual Studio 2015.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and Modules used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PyQt5 Module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HTML/CSS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0" y="2856025"/>
            <a:ext cx="1505152" cy="150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978" y="2295053"/>
            <a:ext cx="1370300" cy="1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725" y="1017800"/>
            <a:ext cx="1505152" cy="110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374" y="2661500"/>
            <a:ext cx="971517" cy="13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PyQt5 Module</a:t>
            </a:r>
            <a:endParaRPr b="1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so many options provided by Python to develop GUI application and PyQt5 is one of them. PyQt5 is cross-platform GUI toolkit, a set of python bindings for Qt v5. One can develop an interactive desktop application with so much ease because of the tools and simplicity provided by this library.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GUI application consists of Front-end and Back-end. PyQt5 has provided a tool called ‘QtDesigner’ to design the front-end by drag and drop method so that development can become faster and one can give more time on back-end stuff.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run application in your system</a:t>
            </a:r>
            <a:endParaRPr b="1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run the appliaction on your system, download the exe file which is inside dist folder and run it. 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do not need to install python or any python module.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0" y="2661475"/>
            <a:ext cx="4248326" cy="11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950" y="2725625"/>
            <a:ext cx="1520925" cy="13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</a:t>
            </a:r>
            <a:endParaRPr b="1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3052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Search on home page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Open new tab by double clicking on statusbar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Back to home page by clicking on home icon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Move to previous page by clicking on left arrow icon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Redo to</a:t>
            </a:r>
            <a:r>
              <a:rPr b="1" lang="en">
                <a:solidFill>
                  <a:schemeClr val="dk1"/>
                </a:solidFill>
              </a:rPr>
              <a:t> page by clicking on right arrow icon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Use rounded arrow to reload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Use stop button to stop loading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275" y="3728850"/>
            <a:ext cx="4589650" cy="10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Converting python file to executable</a:t>
            </a:r>
            <a:endParaRPr b="1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has been done using another python modules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Pyinstaller</a:t>
            </a:r>
            <a:endParaRPr b="1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Steps: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command prompt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pip install pyinstaller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 to the folder where main.py is store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command- pyinstaller -F -w main.py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25150"/>
            <a:ext cx="4329900" cy="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View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38" y="1261300"/>
            <a:ext cx="6680125" cy="32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Planning</a:t>
            </a:r>
            <a:endParaRPr b="1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future, we are planning to add functionality using which one can control browser search using hand gesture.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that user have to set, which site to open with which gesture.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example- using 2 fingers, one want to opne youtube 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3 fingers , open google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