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273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10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98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4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40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11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91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90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65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55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04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INVESTMENT CASE STUDY </a:t>
            </a:r>
            <a:br>
              <a:rPr lang="en-IN" sz="2800"/>
            </a:br>
            <a:r>
              <a:rPr lang="en-IN" sz="2800"/>
              <a:t/>
            </a:r>
            <a:br>
              <a:rPr lang="en-IN" sz="2800"/>
            </a:br>
            <a:r>
              <a:rPr lang="en-IN" sz="2800"/>
              <a:t>SUBMISSION 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110"/>
              <a:t> </a:t>
            </a:r>
            <a:r>
              <a:rPr lang="en-IN" sz="1665"/>
              <a:t>Group Name: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IN" sz="1665"/>
              <a:t> Pradnya Garde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IN" sz="1665"/>
              <a:t> Prachi Agarwal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IN" sz="1665"/>
              <a:t> Pranesh Krishnamurthy</a:t>
            </a:r>
            <a:endParaRPr/>
          </a:p>
          <a:p>
            <a:pPr marL="457200" lvl="0" indent="-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IN" sz="1665"/>
              <a:t> Prashanth Chandra Shekar</a:t>
            </a:r>
            <a:endParaRPr/>
          </a:p>
          <a:p>
            <a:pPr marL="457200" lvl="0" indent="-35147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None/>
            </a:pPr>
            <a:endParaRPr sz="16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2400"/>
              <a:t>Best strategy for Spark Funds would be to invest in: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The United States of America in the cutting edge technology or Cleantech / Semiconductors space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Great Britain in the cutting edge technology or Cleantech / Semiconductors space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India in the cutting edge technology or Social media, analytics and finance space.</a:t>
            </a:r>
            <a:endParaRPr sz="2400"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b="1"/>
              <a:t> </a:t>
            </a:r>
            <a:r>
              <a:rPr lang="en-IN" sz="2800"/>
              <a:t>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Strategy: Invest where large investments are made.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Objective of analysis: Determine markets where large volumes of investments are being made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Constraints: </a:t>
            </a:r>
            <a:endParaRPr sz="2400"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highlight>
                  <a:srgbClr val="FFFFFF"/>
                </a:highlight>
              </a:rPr>
              <a:t>Capital: Available capital amount was between 5 and 15 million USD.</a:t>
            </a:r>
            <a:endParaRPr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highlight>
                  <a:srgbClr val="FFFFFF"/>
                </a:highlight>
              </a:rPr>
              <a:t>Country: Countries where English is an official language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Results:</a:t>
            </a:r>
            <a:endParaRPr sz="2400"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highlight>
                  <a:srgbClr val="FFFFFF"/>
                </a:highlight>
              </a:rPr>
              <a:t>Best investment choices are companies which:</a:t>
            </a:r>
            <a:endParaRPr>
              <a:highlight>
                <a:srgbClr val="FFFFFF"/>
              </a:highlight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Operate in the cutting edge technology space</a:t>
            </a:r>
            <a:endParaRPr sz="2400">
              <a:highlight>
                <a:srgbClr val="FFFFFF"/>
              </a:highlight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Have had seed / angel funding and are looking for venture capital</a:t>
            </a:r>
            <a:endParaRPr sz="2400">
              <a:highlight>
                <a:srgbClr val="FFFFFF"/>
              </a:highlight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Are from the USA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b="1"/>
              <a:t> </a:t>
            </a:r>
            <a:r>
              <a:rPr lang="en-IN" sz="2800"/>
              <a:t>Abstract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b="1"/>
              <a:t> </a:t>
            </a:r>
            <a:r>
              <a:rPr lang="en-IN" sz="2800"/>
              <a:t>Problem solving methodology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7509568" y="1586327"/>
            <a:ext cx="4407490" cy="4643951"/>
            <a:chOff x="5632317" y="1189775"/>
            <a:chExt cx="3305700" cy="3483050"/>
          </a:xfrm>
        </p:grpSpPr>
        <p:sp>
          <p:nvSpPr>
            <p:cNvPr id="104" name="Google Shape;104;p1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0" y="1586613"/>
            <a:ext cx="4729082" cy="4643665"/>
            <a:chOff x="0" y="1189989"/>
            <a:chExt cx="3546900" cy="3482836"/>
          </a:xfrm>
        </p:grpSpPr>
        <p:sp>
          <p:nvSpPr>
            <p:cNvPr id="107" name="Google Shape;107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Reshaping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3925507" y="1586327"/>
            <a:ext cx="4407490" cy="4643951"/>
            <a:chOff x="2944204" y="1189775"/>
            <a:chExt cx="3305700" cy="3483050"/>
          </a:xfrm>
        </p:grpSpPr>
        <p:sp>
          <p:nvSpPr>
            <p:cNvPr id="110" name="Google Shape;110;p1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Exploration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Roboto"/>
                <a:buChar char="●"/>
              </a:pPr>
              <a:r>
                <a:rPr lang="en-IN" sz="2400">
                  <a:latin typeface="Roboto"/>
                  <a:ea typeface="Roboto"/>
                  <a:cs typeface="Roboto"/>
                  <a:sym typeface="Roboto"/>
                </a:rPr>
                <a:t>Inference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395650" y="6273950"/>
            <a:ext cx="4729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Methodology taken from http://www.gastonsanchez.com/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Nature of data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Goal of analysis: </a:t>
            </a:r>
            <a:r>
              <a:rPr lang="en-IN" sz="2400">
                <a:highlight>
                  <a:srgbClr val="FFFFFF"/>
                </a:highlight>
              </a:rPr>
              <a:t>Identify the most heavily invested 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Sectors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Countries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</a:rPr>
              <a:t>Funding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2400"/>
              <a:t>The data was distributed across three files namely: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 companies file: with 66380 rows and 10 columns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Contained information about companies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 rounds file with 114949 rows and 6 columns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Contained information about investment companies received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 mapping file with 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Contained information about various sectors in which companies operated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Funding Type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00" cy="4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Four major types considered: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Venture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Seed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Angle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Private Equity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Captial Constraint: 5 to 15 Million USD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Best funding type based on constraint: Venture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036" t="14372" r="38" b="8918"/>
          <a:stretch/>
        </p:blipFill>
        <p:spPr>
          <a:xfrm>
            <a:off x="3218213" y="1508424"/>
            <a:ext cx="6080166" cy="52607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Countries and Sectors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Best coutries to invest in: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United States of America</a:t>
            </a:r>
            <a:endParaRPr sz="24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Best sectors: IT, computer science, etc; Cleantech; Semiconductors; Finance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Great Britain:</a:t>
            </a:r>
            <a:endParaRPr sz="24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Best sectors: IT, computer science, etc; Cleantech; Semiconductors; Finance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India:</a:t>
            </a:r>
            <a:endParaRPr sz="24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Best sectors: IT, computer science, etc; Analytics and Finance; News and messaging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897" t="14199" b="8745"/>
          <a:stretch/>
        </p:blipFill>
        <p:spPr>
          <a:xfrm>
            <a:off x="3241963" y="1294340"/>
            <a:ext cx="6095258" cy="5284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036" t="14199" b="8745"/>
          <a:stretch/>
        </p:blipFill>
        <p:spPr>
          <a:xfrm>
            <a:off x="3336967" y="1496218"/>
            <a:ext cx="6083382" cy="5284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339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Roboto</vt:lpstr>
      <vt:lpstr>Calibri</vt:lpstr>
      <vt:lpstr>Office Theme</vt:lpstr>
      <vt:lpstr>INVESTMENT CASE STUDY   SUBMISSION </vt:lpstr>
      <vt:lpstr> Abstract</vt:lpstr>
      <vt:lpstr> Problem solving methodology</vt:lpstr>
      <vt:lpstr>Nature of data</vt:lpstr>
      <vt:lpstr>Funding Type</vt:lpstr>
      <vt:lpstr>PowerPoint Presentation</vt:lpstr>
      <vt:lpstr>Countries and Sectors</vt:lpstr>
      <vt:lpstr>PowerPoint Presentation</vt:lpstr>
      <vt:lpstr>PowerPoint Presentation</vt:lpstr>
      <vt:lpstr>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 SUBMISSION </dc:title>
  <dc:creator>abhosekar</dc:creator>
  <cp:lastModifiedBy>abhosekar</cp:lastModifiedBy>
  <cp:revision>3</cp:revision>
  <dcterms:modified xsi:type="dcterms:W3CDTF">2018-11-04T08:59:48Z</dcterms:modified>
</cp:coreProperties>
</file>