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1" r:id="rId3"/>
    <p:sldId id="288" r:id="rId4"/>
    <p:sldId id="289" r:id="rId5"/>
    <p:sldId id="282" r:id="rId6"/>
    <p:sldId id="290" r:id="rId7"/>
    <p:sldId id="295" r:id="rId8"/>
    <p:sldId id="291" r:id="rId9"/>
    <p:sldId id="292" r:id="rId10"/>
    <p:sldId id="293" r:id="rId11"/>
    <p:sldId id="283" r:id="rId12"/>
    <p:sldId id="284" r:id="rId13"/>
    <p:sldId id="294" r:id="rId14"/>
    <p:sldId id="296" r:id="rId15"/>
    <p:sldId id="297" r:id="rId16"/>
    <p:sldId id="298" r:id="rId17"/>
    <p:sldId id="299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91815" autoAdjust="0"/>
  </p:normalViewPr>
  <p:slideViewPr>
    <p:cSldViewPr>
      <p:cViewPr varScale="1">
        <p:scale>
          <a:sx n="67" d="100"/>
          <a:sy n="67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2400" dirty="0" smtClean="0"/>
            <a:t>1</a:t>
          </a:r>
          <a:endParaRPr lang="en-US" sz="2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2400" dirty="0" smtClean="0"/>
            <a:t>2</a:t>
          </a:r>
          <a:endParaRPr lang="en-US" sz="2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Low level language support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Procedural Oriented Language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2400" dirty="0" smtClean="0"/>
            <a:t>3</a:t>
          </a:r>
          <a:endParaRPr lang="en-US" sz="2400" dirty="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High Level features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58A31D4B-DB63-41E0-8696-8D7E70CE0469}">
      <dgm:prSet phldrT="[Text]" custT="1"/>
      <dgm:spPr/>
      <dgm:t>
        <a:bodyPr/>
        <a:lstStyle/>
        <a:p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C9507FE-7127-4648-99B6-4C34402A744B}" type="parTrans" cxnId="{811CCB27-E911-4BDB-AFB4-08D780DE776F}">
      <dgm:prSet/>
      <dgm:spPr/>
      <dgm:t>
        <a:bodyPr/>
        <a:lstStyle/>
        <a:p>
          <a:endParaRPr lang="en-US"/>
        </a:p>
      </dgm:t>
    </dgm:pt>
    <dgm:pt modelId="{003B3C39-DD50-4D41-AB2E-2B4C92BB7B5B}" type="sibTrans" cxnId="{811CCB27-E911-4BDB-AFB4-08D780DE776F}">
      <dgm:prSet/>
      <dgm:spPr/>
      <dgm:t>
        <a:bodyPr/>
        <a:lstStyle/>
        <a:p>
          <a:endParaRPr lang="en-US"/>
        </a:p>
      </dgm:t>
    </dgm:pt>
    <dgm:pt modelId="{7E30B8B4-CF88-4672-9040-EAF78CABAF1A}">
      <dgm:prSet phldrT="[Text]" custT="1"/>
      <dgm:spPr/>
      <dgm:t>
        <a:bodyPr/>
        <a:lstStyle/>
        <a:p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Efficient use of pointers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7F457E-1304-49D7-B845-63570DAA6456}" type="parTrans" cxnId="{AB5F993E-D434-4295-BCFB-8A8FDCCFAEA0}">
      <dgm:prSet/>
      <dgm:spPr/>
      <dgm:t>
        <a:bodyPr/>
        <a:lstStyle/>
        <a:p>
          <a:endParaRPr lang="en-US"/>
        </a:p>
      </dgm:t>
    </dgm:pt>
    <dgm:pt modelId="{99A1CB78-9FD0-46AC-984B-139AD85D7D56}" type="sibTrans" cxnId="{AB5F993E-D434-4295-BCFB-8A8FDCCFAEA0}">
      <dgm:prSet/>
      <dgm:spPr/>
      <dgm:t>
        <a:bodyPr/>
        <a:lstStyle/>
        <a:p>
          <a:endParaRPr lang="en-US"/>
        </a:p>
      </dgm:t>
    </dgm:pt>
    <dgm:pt modelId="{F14848AD-B32D-45B5-8D55-452CFA5DB558}">
      <dgm:prSet phldrT="[Text]" custT="1"/>
      <dgm:spPr/>
      <dgm:t>
        <a:bodyPr/>
        <a:lstStyle/>
        <a:p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8F9C8C-9D89-4012-8785-1671AB1EC9D0}" type="parTrans" cxnId="{7FCB0021-6783-404A-AAD1-6B6A65D1391A}">
      <dgm:prSet/>
      <dgm:spPr/>
      <dgm:t>
        <a:bodyPr/>
        <a:lstStyle/>
        <a:p>
          <a:endParaRPr lang="en-US"/>
        </a:p>
      </dgm:t>
    </dgm:pt>
    <dgm:pt modelId="{0319B4E0-D775-4645-8763-40633294B645}" type="sibTrans" cxnId="{7FCB0021-6783-404A-AAD1-6B6A65D1391A}">
      <dgm:prSet/>
      <dgm:spPr/>
      <dgm:t>
        <a:bodyPr/>
        <a:lstStyle/>
        <a:p>
          <a:endParaRPr lang="en-US"/>
        </a:p>
      </dgm:t>
    </dgm:pt>
    <dgm:pt modelId="{B6370C21-BA06-4095-AFF3-A502A0FD3E14}">
      <dgm:prSet phldrT="[Text]" custT="1"/>
      <dgm:spPr/>
      <dgm:t>
        <a:bodyPr/>
        <a:lstStyle/>
        <a:p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Base of all popular programming languages   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2E4CF02-2652-478C-8D72-5818298B3937}" type="parTrans" cxnId="{951E8626-7980-4933-93BC-817B5829F24C}">
      <dgm:prSet/>
      <dgm:spPr/>
      <dgm:t>
        <a:bodyPr/>
        <a:lstStyle/>
        <a:p>
          <a:endParaRPr lang="en-US"/>
        </a:p>
      </dgm:t>
    </dgm:pt>
    <dgm:pt modelId="{009E0BA1-84B4-4ED3-A7B4-254C0E064CB8}" type="sibTrans" cxnId="{951E8626-7980-4933-93BC-817B5829F24C}">
      <dgm:prSet/>
      <dgm:spPr/>
      <dgm:t>
        <a:bodyPr/>
        <a:lstStyle/>
        <a:p>
          <a:endParaRPr lang="en-U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5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3AD3B50-21F5-451F-A85B-BE712A5ADEF7}" type="pres">
      <dgm:prSet presAssocID="{88B75C29-8054-417D-BCE3-878A55118F6D}" presName="sp" presStyleCnt="0"/>
      <dgm:spPr/>
      <dgm:t>
        <a:bodyPr/>
        <a:lstStyle/>
        <a:p>
          <a:endParaRPr lang="en-US"/>
        </a:p>
      </dgm:t>
    </dgm:pt>
    <dgm:pt modelId="{1144AF09-71A0-4527-BB79-0E5E66312AD8}" type="pres">
      <dgm:prSet presAssocID="{58A31D4B-DB63-41E0-8696-8D7E70CE0469}" presName="linNode" presStyleCnt="0"/>
      <dgm:spPr/>
      <dgm:t>
        <a:bodyPr/>
        <a:lstStyle/>
        <a:p>
          <a:endParaRPr lang="en-US"/>
        </a:p>
      </dgm:t>
    </dgm:pt>
    <dgm:pt modelId="{AE1FCBDA-C8C4-4572-B985-3EC1A7276F2B}" type="pres">
      <dgm:prSet presAssocID="{58A31D4B-DB63-41E0-8696-8D7E70CE0469}" presName="parentText" presStyleLbl="node1" presStyleIdx="3" presStyleCnt="5" custFlipHor="1" custScaleX="50925" custLinFactNeighborX="-5" custLinFactNeighborY="12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F45EC-CCE8-477D-8C87-93D76065B542}" type="pres">
      <dgm:prSet presAssocID="{58A31D4B-DB63-41E0-8696-8D7E70CE0469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DE520-58CB-4F90-9AB1-FEA3D9099799}" type="pres">
      <dgm:prSet presAssocID="{003B3C39-DD50-4D41-AB2E-2B4C92BB7B5B}" presName="sp" presStyleCnt="0"/>
      <dgm:spPr/>
      <dgm:t>
        <a:bodyPr/>
        <a:lstStyle/>
        <a:p>
          <a:endParaRPr lang="en-US"/>
        </a:p>
      </dgm:t>
    </dgm:pt>
    <dgm:pt modelId="{32CC331E-218F-4AB2-AC82-C4F86DB48681}" type="pres">
      <dgm:prSet presAssocID="{F14848AD-B32D-45B5-8D55-452CFA5DB558}" presName="linNode" presStyleCnt="0"/>
      <dgm:spPr/>
    </dgm:pt>
    <dgm:pt modelId="{233A8EC6-00B5-4ECF-BF64-3792415A7543}" type="pres">
      <dgm:prSet presAssocID="{F14848AD-B32D-45B5-8D55-452CFA5DB558}" presName="parentText" presStyleLbl="node1" presStyleIdx="4" presStyleCnt="5" custScaleX="585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C0B45-245D-4D67-B6C3-C5BBB78C9DC0}" type="pres">
      <dgm:prSet presAssocID="{F14848AD-B32D-45B5-8D55-452CFA5DB558}" presName="descendantText" presStyleLbl="alignAccFollowNode1" presStyleIdx="4" presStyleCnt="5" custScaleX="142942" custScaleY="91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FE7E2-790F-447C-8ABB-11AC82619DD7}" type="presOf" srcId="{AA046201-5C4D-445E-BF0B-5C6D2B0A1945}" destId="{C04276DC-EE64-470A-B8BC-09067B8045FA}" srcOrd="0" destOrd="0" presId="urn:microsoft.com/office/officeart/2005/8/layout/vList5"/>
    <dgm:cxn modelId="{811CCB27-E911-4BDB-AFB4-08D780DE776F}" srcId="{F6FEADD9-F67D-41F5-BA4C-3C84956E7F46}" destId="{58A31D4B-DB63-41E0-8696-8D7E70CE0469}" srcOrd="3" destOrd="0" parTransId="{FC9507FE-7127-4648-99B6-4C34402A744B}" sibTransId="{003B3C39-DD50-4D41-AB2E-2B4C92BB7B5B}"/>
    <dgm:cxn modelId="{F4F975AB-7221-498F-BE8F-746911DC4090}" type="presOf" srcId="{B6370C21-BA06-4095-AFF3-A502A0FD3E14}" destId="{298C0B45-245D-4D67-B6C3-C5BBB78C9DC0}" srcOrd="0" destOrd="0" presId="urn:microsoft.com/office/officeart/2005/8/layout/vList5"/>
    <dgm:cxn modelId="{AB5F993E-D434-4295-BCFB-8A8FDCCFAEA0}" srcId="{58A31D4B-DB63-41E0-8696-8D7E70CE0469}" destId="{7E30B8B4-CF88-4672-9040-EAF78CABAF1A}" srcOrd="0" destOrd="0" parTransId="{617F457E-1304-49D7-B845-63570DAA6456}" sibTransId="{99A1CB78-9FD0-46AC-984B-139AD85D7D56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5CA06249-F38B-4584-87CA-D5C5755DF1E5}" type="presOf" srcId="{C59269D0-92A5-481C-BA64-727AFB0DD545}" destId="{B37A5355-225B-4C6F-AED7-6C620F99EECC}" srcOrd="0" destOrd="0" presId="urn:microsoft.com/office/officeart/2005/8/layout/vList5"/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00D9FA80-27AF-4165-BDB1-75C79C733ADC}" type="presOf" srcId="{D1776C8F-2B10-4075-8DF7-7F65AB725ED5}" destId="{F5034101-5B7D-4FE7-B47A-5A48CF39606B}" srcOrd="0" destOrd="0" presId="urn:microsoft.com/office/officeart/2005/8/layout/vList5"/>
    <dgm:cxn modelId="{F5FAA843-18B4-4BE0-9D1B-D35254AFAFDE}" type="presOf" srcId="{6BE4E373-0656-4EDC-821E-BE09C952B1F6}" destId="{C7C3E6FD-D83F-4BDA-907E-B5EE041DA931}" srcOrd="0" destOrd="0" presId="urn:microsoft.com/office/officeart/2005/8/layout/vList5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94DA5EB2-6101-4663-9AC9-41DE90B7F50D}" type="presOf" srcId="{F14848AD-B32D-45B5-8D55-452CFA5DB558}" destId="{233A8EC6-00B5-4ECF-BF64-3792415A7543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9F8909A-3574-4A1B-91BF-1FEA9DA74476}" type="presOf" srcId="{58A31D4B-DB63-41E0-8696-8D7E70CE0469}" destId="{AE1FCBDA-C8C4-4572-B985-3EC1A7276F2B}" srcOrd="0" destOrd="0" presId="urn:microsoft.com/office/officeart/2005/8/layout/vList5"/>
    <dgm:cxn modelId="{951E8626-7980-4933-93BC-817B5829F24C}" srcId="{F14848AD-B32D-45B5-8D55-452CFA5DB558}" destId="{B6370C21-BA06-4095-AFF3-A502A0FD3E14}" srcOrd="0" destOrd="0" parTransId="{D2E4CF02-2652-478C-8D72-5818298B3937}" sibTransId="{009E0BA1-84B4-4ED3-A7B4-254C0E064CB8}"/>
    <dgm:cxn modelId="{9B236524-9982-4947-B099-9C9DF31C0D8E}" type="presOf" srcId="{7E30B8B4-CF88-4672-9040-EAF78CABAF1A}" destId="{ED1F45EC-CCE8-477D-8C87-93D76065B542}" srcOrd="0" destOrd="0" presId="urn:microsoft.com/office/officeart/2005/8/layout/vList5"/>
    <dgm:cxn modelId="{7FCB0021-6783-404A-AAD1-6B6A65D1391A}" srcId="{F6FEADD9-F67D-41F5-BA4C-3C84956E7F46}" destId="{F14848AD-B32D-45B5-8D55-452CFA5DB558}" srcOrd="4" destOrd="0" parTransId="{648F9C8C-9D89-4012-8785-1671AB1EC9D0}" sibTransId="{0319B4E0-D775-4645-8763-40633294B645}"/>
    <dgm:cxn modelId="{6D0EFA7F-B36E-453C-B533-48F47DA9D4E4}" type="presOf" srcId="{74EE5CD8-078F-4590-BF9C-A341A294A016}" destId="{7E429971-BC57-430F-BB25-C0574E5E39E3}" srcOrd="0" destOrd="0" presId="urn:microsoft.com/office/officeart/2005/8/layout/vList5"/>
    <dgm:cxn modelId="{8E65C703-1C6E-46A2-8378-856E3775D44A}" type="presOf" srcId="{1E4D3931-0DBD-4211-A24A-6AF364284B1E}" destId="{D54B1729-BC98-42C1-9C6C-D65DCBA4358F}" srcOrd="0" destOrd="0" presId="urn:microsoft.com/office/officeart/2005/8/layout/vList5"/>
    <dgm:cxn modelId="{90BE729A-C6CA-4C18-9543-6B62A6058041}" type="presOf" srcId="{F6FEADD9-F67D-41F5-BA4C-3C84956E7F46}" destId="{AAE7A1E6-6847-453D-B55B-8A82BF138C1D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E4384F50-23D7-4F3E-AA3B-798D95783C8F}" type="presParOf" srcId="{AAE7A1E6-6847-453D-B55B-8A82BF138C1D}" destId="{C4407577-18A2-46E0-8805-2838042EB67A}" srcOrd="0" destOrd="0" presId="urn:microsoft.com/office/officeart/2005/8/layout/vList5"/>
    <dgm:cxn modelId="{01981CDB-3155-4F02-98EB-933ECF92AB7F}" type="presParOf" srcId="{C4407577-18A2-46E0-8805-2838042EB67A}" destId="{7E429971-BC57-430F-BB25-C0574E5E39E3}" srcOrd="0" destOrd="0" presId="urn:microsoft.com/office/officeart/2005/8/layout/vList5"/>
    <dgm:cxn modelId="{7C894FD3-E3F8-44DD-9043-6352FDD19BF3}" type="presParOf" srcId="{C4407577-18A2-46E0-8805-2838042EB67A}" destId="{D54B1729-BC98-42C1-9C6C-D65DCBA4358F}" srcOrd="1" destOrd="0" presId="urn:microsoft.com/office/officeart/2005/8/layout/vList5"/>
    <dgm:cxn modelId="{7A9A5D90-5DAC-49B0-8F87-9C5282B08FF6}" type="presParOf" srcId="{AAE7A1E6-6847-453D-B55B-8A82BF138C1D}" destId="{AB8574CC-D4F2-4555-AEE3-F4EE58B11D03}" srcOrd="1" destOrd="0" presId="urn:microsoft.com/office/officeart/2005/8/layout/vList5"/>
    <dgm:cxn modelId="{CAEF9370-60A2-4D29-8007-A4B244E269DF}" type="presParOf" srcId="{AAE7A1E6-6847-453D-B55B-8A82BF138C1D}" destId="{85B8F607-FDD8-476A-ADBE-E1250824F294}" srcOrd="2" destOrd="0" presId="urn:microsoft.com/office/officeart/2005/8/layout/vList5"/>
    <dgm:cxn modelId="{2382B096-3594-4C0C-9492-1A4E699E7C6B}" type="presParOf" srcId="{85B8F607-FDD8-476A-ADBE-E1250824F294}" destId="{C04276DC-EE64-470A-B8BC-09067B8045FA}" srcOrd="0" destOrd="0" presId="urn:microsoft.com/office/officeart/2005/8/layout/vList5"/>
    <dgm:cxn modelId="{2A14F838-6A82-463E-9F20-BFE1436EC612}" type="presParOf" srcId="{85B8F607-FDD8-476A-ADBE-E1250824F294}" destId="{B37A5355-225B-4C6F-AED7-6C620F99EECC}" srcOrd="1" destOrd="0" presId="urn:microsoft.com/office/officeart/2005/8/layout/vList5"/>
    <dgm:cxn modelId="{6FE4CA8C-4DE1-424D-B5DE-77AF1B2A791D}" type="presParOf" srcId="{AAE7A1E6-6847-453D-B55B-8A82BF138C1D}" destId="{5ACAA866-A8A8-4183-97B5-CEEAB1525C60}" srcOrd="3" destOrd="0" presId="urn:microsoft.com/office/officeart/2005/8/layout/vList5"/>
    <dgm:cxn modelId="{07E48BBD-E8A0-48A8-A57A-552BB724329B}" type="presParOf" srcId="{AAE7A1E6-6847-453D-B55B-8A82BF138C1D}" destId="{477213BE-9E91-4950-8451-7F60796F47F4}" srcOrd="4" destOrd="0" presId="urn:microsoft.com/office/officeart/2005/8/layout/vList5"/>
    <dgm:cxn modelId="{3F17EC33-6911-462F-A2F1-52CE2F5D15CD}" type="presParOf" srcId="{477213BE-9E91-4950-8451-7F60796F47F4}" destId="{F5034101-5B7D-4FE7-B47A-5A48CF39606B}" srcOrd="0" destOrd="0" presId="urn:microsoft.com/office/officeart/2005/8/layout/vList5"/>
    <dgm:cxn modelId="{CDC6B8C6-241E-40E8-8EFE-632839DD9134}" type="presParOf" srcId="{477213BE-9E91-4950-8451-7F60796F47F4}" destId="{C7C3E6FD-D83F-4BDA-907E-B5EE041DA931}" srcOrd="1" destOrd="0" presId="urn:microsoft.com/office/officeart/2005/8/layout/vList5"/>
    <dgm:cxn modelId="{CC700EED-E42F-48A0-8945-42C59ACBCEE3}" type="presParOf" srcId="{AAE7A1E6-6847-453D-B55B-8A82BF138C1D}" destId="{53AD3B50-21F5-451F-A85B-BE712A5ADEF7}" srcOrd="5" destOrd="0" presId="urn:microsoft.com/office/officeart/2005/8/layout/vList5"/>
    <dgm:cxn modelId="{6F8BD3D2-41A5-4AFA-AAF1-B7FC3F1E8E0A}" type="presParOf" srcId="{AAE7A1E6-6847-453D-B55B-8A82BF138C1D}" destId="{1144AF09-71A0-4527-BB79-0E5E66312AD8}" srcOrd="6" destOrd="0" presId="urn:microsoft.com/office/officeart/2005/8/layout/vList5"/>
    <dgm:cxn modelId="{4961CA13-9455-421D-A48D-176C43CFD6FF}" type="presParOf" srcId="{1144AF09-71A0-4527-BB79-0E5E66312AD8}" destId="{AE1FCBDA-C8C4-4572-B985-3EC1A7276F2B}" srcOrd="0" destOrd="0" presId="urn:microsoft.com/office/officeart/2005/8/layout/vList5"/>
    <dgm:cxn modelId="{828D16D0-7345-4CCC-8727-F0FDAEB502BF}" type="presParOf" srcId="{1144AF09-71A0-4527-BB79-0E5E66312AD8}" destId="{ED1F45EC-CCE8-477D-8C87-93D76065B542}" srcOrd="1" destOrd="0" presId="urn:microsoft.com/office/officeart/2005/8/layout/vList5"/>
    <dgm:cxn modelId="{1AAA3310-9ABF-454A-9DBA-8EDB25EA52ED}" type="presParOf" srcId="{AAE7A1E6-6847-453D-B55B-8A82BF138C1D}" destId="{323DE520-58CB-4F90-9AB1-FEA3D9099799}" srcOrd="7" destOrd="0" presId="urn:microsoft.com/office/officeart/2005/8/layout/vList5"/>
    <dgm:cxn modelId="{0BD89D44-496B-4568-8B66-3EE5114BF2E6}" type="presParOf" srcId="{AAE7A1E6-6847-453D-B55B-8A82BF138C1D}" destId="{32CC331E-218F-4AB2-AC82-C4F86DB48681}" srcOrd="8" destOrd="0" presId="urn:microsoft.com/office/officeart/2005/8/layout/vList5"/>
    <dgm:cxn modelId="{C0E28F08-80E1-42BC-91F1-06A8A3AC430B}" type="presParOf" srcId="{32CC331E-218F-4AB2-AC82-C4F86DB48681}" destId="{233A8EC6-00B5-4ECF-BF64-3792415A7543}" srcOrd="0" destOrd="0" presId="urn:microsoft.com/office/officeart/2005/8/layout/vList5"/>
    <dgm:cxn modelId="{BE15AC2B-CF6C-4765-A96E-C6849D8D2C03}" type="presParOf" srcId="{32CC331E-218F-4AB2-AC82-C4F86DB48681}" destId="{298C0B45-245D-4D67-B6C3-C5BBB78C9D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287349" y="-2853877"/>
          <a:ext cx="491936" cy="63254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Procedural Oriented Language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70574" y="62898"/>
        <a:ext cx="6325487" cy="491936"/>
      </dsp:txXfrm>
    </dsp:sp>
    <dsp:sp modelId="{7E429971-BC57-430F-BB25-C0574E5E39E3}">
      <dsp:nvSpPr>
        <dsp:cNvPr id="0" name=""/>
        <dsp:cNvSpPr/>
      </dsp:nvSpPr>
      <dsp:spPr>
        <a:xfrm>
          <a:off x="138" y="0"/>
          <a:ext cx="1370434" cy="614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>
        <a:off x="30156" y="30018"/>
        <a:ext cx="1310398" cy="554884"/>
      </dsp:txXfrm>
    </dsp:sp>
    <dsp:sp modelId="{B37A5355-225B-4C6F-AED7-6C620F99EECC}">
      <dsp:nvSpPr>
        <dsp:cNvPr id="0" name=""/>
        <dsp:cNvSpPr/>
      </dsp:nvSpPr>
      <dsp:spPr>
        <a:xfrm rot="5400000">
          <a:off x="4287349" y="-2208210"/>
          <a:ext cx="491936" cy="6325487"/>
        </a:xfrm>
        <a:prstGeom prst="rect">
          <a:avLst/>
        </a:prstGeom>
        <a:solidFill>
          <a:schemeClr val="accent3">
            <a:tint val="40000"/>
            <a:alpha val="90000"/>
            <a:hueOff val="2679212"/>
            <a:satOff val="-3448"/>
            <a:lumOff val="-26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679212"/>
              <a:satOff val="-3448"/>
              <a:lumOff val="-26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Low level language support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70574" y="708565"/>
        <a:ext cx="6325487" cy="491936"/>
      </dsp:txXfrm>
    </dsp:sp>
    <dsp:sp modelId="{C04276DC-EE64-470A-B8BC-09067B8045FA}">
      <dsp:nvSpPr>
        <dsp:cNvPr id="0" name=""/>
        <dsp:cNvSpPr/>
      </dsp:nvSpPr>
      <dsp:spPr>
        <a:xfrm>
          <a:off x="138" y="647073"/>
          <a:ext cx="1370434" cy="614920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>
        <a:off x="30156" y="677091"/>
        <a:ext cx="1310398" cy="554884"/>
      </dsp:txXfrm>
    </dsp:sp>
    <dsp:sp modelId="{C7C3E6FD-D83F-4BDA-907E-B5EE041DA931}">
      <dsp:nvSpPr>
        <dsp:cNvPr id="0" name=""/>
        <dsp:cNvSpPr/>
      </dsp:nvSpPr>
      <dsp:spPr>
        <a:xfrm rot="5400000">
          <a:off x="4287349" y="-1562543"/>
          <a:ext cx="491936" cy="6325487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High Level features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370574" y="1354232"/>
        <a:ext cx="6325487" cy="491936"/>
      </dsp:txXfrm>
    </dsp:sp>
    <dsp:sp modelId="{F5034101-5B7D-4FE7-B47A-5A48CF39606B}">
      <dsp:nvSpPr>
        <dsp:cNvPr id="0" name=""/>
        <dsp:cNvSpPr/>
      </dsp:nvSpPr>
      <dsp:spPr>
        <a:xfrm>
          <a:off x="138" y="1292739"/>
          <a:ext cx="1370434" cy="61492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2400" kern="1200" dirty="0"/>
        </a:p>
      </dsp:txBody>
      <dsp:txXfrm>
        <a:off x="30156" y="1322757"/>
        <a:ext cx="1310398" cy="554884"/>
      </dsp:txXfrm>
    </dsp:sp>
    <dsp:sp modelId="{ED1F45EC-CCE8-477D-8C87-93D76065B542}">
      <dsp:nvSpPr>
        <dsp:cNvPr id="0" name=""/>
        <dsp:cNvSpPr/>
      </dsp:nvSpPr>
      <dsp:spPr>
        <a:xfrm rot="5400000">
          <a:off x="3627898" y="-216917"/>
          <a:ext cx="491936" cy="4925568"/>
        </a:xfrm>
        <a:prstGeom prst="round2SameRect">
          <a:avLst/>
        </a:prstGeom>
        <a:solidFill>
          <a:schemeClr val="accent3">
            <a:tint val="40000"/>
            <a:alpha val="90000"/>
            <a:hueOff val="8037638"/>
            <a:satOff val="-10345"/>
            <a:lumOff val="-80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8037638"/>
              <a:satOff val="-10345"/>
              <a:lumOff val="-8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Efficient use of pointers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11082" y="2023913"/>
        <a:ext cx="4901554" cy="443908"/>
      </dsp:txXfrm>
    </dsp:sp>
    <dsp:sp modelId="{AE1FCBDA-C8C4-4572-B985-3EC1A7276F2B}">
      <dsp:nvSpPr>
        <dsp:cNvPr id="0" name=""/>
        <dsp:cNvSpPr/>
      </dsp:nvSpPr>
      <dsp:spPr>
        <a:xfrm flipH="1">
          <a:off x="0" y="1946394"/>
          <a:ext cx="1410944" cy="614920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018" y="1976412"/>
        <a:ext cx="1350908" cy="554884"/>
      </dsp:txXfrm>
    </dsp:sp>
    <dsp:sp modelId="{298C0B45-245D-4D67-B6C3-C5BBB78C9DC0}">
      <dsp:nvSpPr>
        <dsp:cNvPr id="0" name=""/>
        <dsp:cNvSpPr/>
      </dsp:nvSpPr>
      <dsp:spPr>
        <a:xfrm rot="5400000">
          <a:off x="4340581" y="-233467"/>
          <a:ext cx="449064" cy="6250001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Base of all popular programming languages   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40113" y="2688922"/>
        <a:ext cx="6228080" cy="405222"/>
      </dsp:txXfrm>
    </dsp:sp>
    <dsp:sp modelId="{233A8EC6-00B5-4ECF-BF64-3792415A7543}">
      <dsp:nvSpPr>
        <dsp:cNvPr id="0" name=""/>
        <dsp:cNvSpPr/>
      </dsp:nvSpPr>
      <dsp:spPr>
        <a:xfrm>
          <a:off x="138" y="2584072"/>
          <a:ext cx="1439974" cy="61492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156" y="2614090"/>
        <a:ext cx="1379938" cy="554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28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8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case study or</a:t>
            </a:r>
            <a:r>
              <a:rPr lang="en-US" baseline="0" dirty="0" smtClean="0"/>
              <a:t> class simulation to encourage discussion and apply lessons.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95600" y="762000"/>
            <a:ext cx="53340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7200" dirty="0" smtClean="0"/>
              <a:t>C Language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5105400"/>
            <a:ext cx="4772528" cy="137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SUBMITTED BY :-</a:t>
            </a:r>
          </a:p>
          <a:p>
            <a:r>
              <a:rPr lang="en-US" sz="2400" dirty="0" smtClean="0">
                <a:latin typeface="+mn-lt"/>
              </a:rPr>
              <a:t>Prachi Poddar</a:t>
            </a:r>
          </a:p>
          <a:p>
            <a:r>
              <a:rPr lang="en-US" sz="2400" dirty="0" smtClean="0">
                <a:latin typeface="+mn-lt"/>
              </a:rPr>
              <a:t>(10EGJCS739)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315200" cy="11430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Applications in C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8153400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 is widely used for the development of</a:t>
            </a:r>
          </a:p>
          <a:p>
            <a:pPr lvl="1"/>
            <a:r>
              <a:rPr lang="en-US" dirty="0" smtClean="0"/>
              <a:t>Operating Systems </a:t>
            </a:r>
          </a:p>
          <a:p>
            <a:pPr lvl="1"/>
            <a:r>
              <a:rPr lang="en-US" dirty="0" smtClean="0"/>
              <a:t>Language compilers , assemblers and interpreters</a:t>
            </a:r>
          </a:p>
          <a:p>
            <a:pPr lvl="1"/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Embedded Systems</a:t>
            </a:r>
          </a:p>
          <a:p>
            <a:pPr lvl="1"/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Modern Programs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3124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46255"/>
            <a:ext cx="8519060" cy="838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4000" b="1" dirty="0" smtClean="0"/>
              <a:t>Basic structure of a C program 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10400" y="-65532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14" y="984453"/>
            <a:ext cx="4658032" cy="566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3200" y="381001"/>
            <a:ext cx="5786437" cy="2362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800" b="1" dirty="0" smtClean="0"/>
              <a:t>STUDENT DATABASE MANAGEMENT SYSTEM</a:t>
            </a:r>
            <a:endParaRPr lang="en-US" sz="4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197910" y="-1503139"/>
            <a:ext cx="2895600" cy="686108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18" y="3048000"/>
            <a:ext cx="5105400" cy="34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PROJECT DETAILS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15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IMPLEMENTATION </a:t>
            </a:r>
            <a:r>
              <a:rPr lang="en-US" sz="2400" dirty="0" smtClean="0"/>
              <a:t>- </a:t>
            </a:r>
            <a:r>
              <a:rPr lang="en-US" sz="2400" dirty="0" smtClean="0"/>
              <a:t>C Language</a:t>
            </a:r>
          </a:p>
          <a:p>
            <a:r>
              <a:rPr lang="en-US" sz="2400" dirty="0" smtClean="0"/>
              <a:t>2) REQUIREMENTS -</a:t>
            </a:r>
          </a:p>
          <a:p>
            <a:r>
              <a:rPr lang="en-US" sz="2400" dirty="0" smtClean="0"/>
              <a:t>         Processor   </a:t>
            </a:r>
            <a:r>
              <a:rPr lang="en-US" sz="2400" dirty="0"/>
              <a:t>:   Intel Pentium 4 class processor or above</a:t>
            </a:r>
          </a:p>
          <a:p>
            <a:r>
              <a:rPr lang="en-US" sz="2400" dirty="0"/>
              <a:t>         RAM            :   100 MB </a:t>
            </a:r>
          </a:p>
          <a:p>
            <a:r>
              <a:rPr lang="en-US" sz="2400" dirty="0"/>
              <a:t>         Hard Disk    :   50 MB</a:t>
            </a:r>
          </a:p>
          <a:p>
            <a:r>
              <a:rPr lang="en-US" sz="2400" dirty="0"/>
              <a:t>         Monitor      :    15” CRT or LCD</a:t>
            </a:r>
          </a:p>
          <a:p>
            <a:r>
              <a:rPr lang="en-US" sz="2400" dirty="0"/>
              <a:t>         Keyboard   :    Normal or Multimedia</a:t>
            </a:r>
          </a:p>
          <a:p>
            <a:r>
              <a:rPr lang="en-US" sz="2400" dirty="0"/>
              <a:t>         Mouse        :    Compatible Mouse</a:t>
            </a:r>
          </a:p>
          <a:p>
            <a:pPr marL="342900" indent="-342900">
              <a:buFont typeface="+mj-lt"/>
              <a:buAutoNum type="arabicParenR"/>
            </a:pPr>
            <a:endParaRPr lang="en-US" sz="2400" dirty="0" smtClean="0"/>
          </a:p>
          <a:p>
            <a:r>
              <a:rPr lang="en-US" sz="2400" dirty="0" smtClean="0"/>
              <a:t>3) FRONT </a:t>
            </a:r>
            <a:r>
              <a:rPr lang="en-US" sz="2400" dirty="0" smtClean="0"/>
              <a:t>END </a:t>
            </a:r>
            <a:r>
              <a:rPr lang="en-US" sz="2400" dirty="0" smtClean="0"/>
              <a:t>-  .exe file</a:t>
            </a:r>
            <a:endParaRPr lang="en-US" sz="2400" dirty="0" smtClean="0"/>
          </a:p>
          <a:p>
            <a:r>
              <a:rPr lang="en-US" sz="2400" dirty="0" smtClean="0"/>
              <a:t>4) BACK </a:t>
            </a:r>
            <a:r>
              <a:rPr lang="en-US" sz="2400" dirty="0" smtClean="0"/>
              <a:t>END - </a:t>
            </a:r>
            <a:r>
              <a:rPr lang="en-US" sz="2400" dirty="0"/>
              <a:t> </a:t>
            </a:r>
            <a:r>
              <a:rPr lang="en-US" sz="2400" dirty="0" smtClean="0"/>
              <a:t>Binary Files</a:t>
            </a:r>
          </a:p>
          <a:p>
            <a:r>
              <a:rPr lang="en-US" sz="2400" dirty="0" smtClean="0"/>
              <a:t>5) PLATFORM - </a:t>
            </a:r>
            <a:r>
              <a:rPr lang="en-US" sz="2400" dirty="0"/>
              <a:t>Windows </a:t>
            </a:r>
            <a:r>
              <a:rPr lang="en-US" sz="2400" dirty="0" smtClean="0"/>
              <a:t>98/2000/XP/7/8/Vista,</a:t>
            </a:r>
            <a:endParaRPr lang="en-US" sz="2400" dirty="0"/>
          </a:p>
          <a:p>
            <a:r>
              <a:rPr lang="en-US" sz="2400" dirty="0"/>
              <a:t>                                    </a:t>
            </a:r>
            <a:r>
              <a:rPr lang="en-US" sz="2400" dirty="0" smtClean="0"/>
              <a:t>Linux</a:t>
            </a:r>
            <a:r>
              <a:rPr lang="en-US" sz="2400" dirty="0"/>
              <a:t>, Macintosh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5084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Overview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752600"/>
            <a:ext cx="80772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The database is implemented using file handling.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All the work is done in primary memory and whenever the system is closed or on demand of the user ,the changes are permanently stored in the disk.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Similarly when existing database (file) is opened ,the primary key of all records  are automatically arranged in the form of tree.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4413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-4763"/>
            <a:ext cx="8077200" cy="1143000"/>
          </a:xfrm>
        </p:spPr>
        <p:txBody>
          <a:bodyPr/>
          <a:lstStyle/>
          <a:p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932660"/>
            <a:ext cx="4114800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 smtClean="0"/>
              <a:t>Insert record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 smtClean="0"/>
              <a:t>Append record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 smtClean="0"/>
              <a:t>Display record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 smtClean="0"/>
              <a:t>Update record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 smtClean="0"/>
              <a:t>Delete record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 smtClean="0"/>
              <a:t>Security Modification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 smtClean="0"/>
              <a:t>Refresh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 smtClean="0"/>
              <a:t>Exit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4413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66800" y="304800"/>
            <a:ext cx="80772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FEATURES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7086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 Apart from the actual database , an index file is maintained .In primary memory , it is implemented in the form of </a:t>
            </a:r>
            <a:r>
              <a:rPr lang="en-US" sz="2400" b="1" dirty="0" smtClean="0"/>
              <a:t>AVL search tree </a:t>
            </a:r>
            <a:r>
              <a:rPr lang="en-US" sz="2400" dirty="0" smtClean="0"/>
              <a:t>and</a:t>
            </a:r>
            <a:r>
              <a:rPr lang="en-US" sz="2400" b="1" dirty="0" smtClean="0"/>
              <a:t> linked list </a:t>
            </a:r>
            <a:r>
              <a:rPr lang="en-US" sz="2400" dirty="0" smtClean="0"/>
              <a:t>to ensure efficient insertion, deletion and searching 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User Authentication is ensured maintaining </a:t>
            </a:r>
            <a:r>
              <a:rPr lang="en-US" sz="2400" b="1" dirty="0" smtClean="0"/>
              <a:t>user name </a:t>
            </a:r>
            <a:r>
              <a:rPr lang="en-US" sz="2400" dirty="0" smtClean="0"/>
              <a:t>and </a:t>
            </a:r>
            <a:r>
              <a:rPr lang="en-US" sz="2400" b="1" dirty="0" smtClean="0"/>
              <a:t>password.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b="1" dirty="0" smtClean="0"/>
              <a:t>Data consistency </a:t>
            </a:r>
            <a:r>
              <a:rPr lang="en-US" sz="2400" dirty="0" smtClean="0"/>
              <a:t>is ensured by introducing </a:t>
            </a:r>
            <a:r>
              <a:rPr lang="en-US" sz="2400" b="1" dirty="0" smtClean="0"/>
              <a:t>Primary Key</a:t>
            </a:r>
            <a:r>
              <a:rPr lang="en-US" sz="2400" dirty="0" smtClean="0"/>
              <a:t> which is unique for every record.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The possibility of invalid data entry is reduced to a large extend by adding some restrictions during the data entry.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/>
              <a:t>Heavy use of comments are made to make the source code programmer friendly.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8894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66800" y="304800"/>
            <a:ext cx="80772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CONCEPTS USED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600200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Basic  looping and if-else statements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File Handling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Pointers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Structures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Switch-case statements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Datastructures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Other Library functions 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6325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Let US C   (by Yashvant Kanatekar)</a:t>
            </a:r>
            <a:endParaRPr lang="en-US" u="sng" dirty="0" smtClean="0"/>
          </a:p>
          <a:p>
            <a:pPr>
              <a:defRPr/>
            </a:pPr>
            <a:r>
              <a:rPr lang="en-US" dirty="0" smtClean="0"/>
              <a:t>ANSI C (by Kernighan and Ritchie)</a:t>
            </a:r>
          </a:p>
          <a:p>
            <a:pPr>
              <a:defRPr/>
            </a:pPr>
            <a:r>
              <a:rPr lang="en-US" dirty="0" smtClean="0"/>
              <a:t>Mastering C (by K R Venugopal)</a:t>
            </a:r>
          </a:p>
          <a:p>
            <a:pPr>
              <a:defRPr/>
            </a:pPr>
            <a:r>
              <a:rPr lang="en-US" dirty="0" smtClean="0"/>
              <a:t>Datastructures (by Tenenbaum)</a:t>
            </a:r>
          </a:p>
          <a:p>
            <a:pPr>
              <a:defRPr/>
            </a:pPr>
            <a:r>
              <a:rPr lang="en-US" dirty="0" smtClean="0"/>
              <a:t>Data Structures (by Seymour Lipschutz)</a:t>
            </a:r>
          </a:p>
          <a:p>
            <a:pPr>
              <a:defRPr/>
            </a:pPr>
            <a:endParaRPr lang="en-US" u="sng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533400"/>
            <a:ext cx="8077200" cy="1143000"/>
          </a:xfrm>
        </p:spPr>
        <p:txBody>
          <a:bodyPr/>
          <a:lstStyle/>
          <a:p>
            <a:r>
              <a:rPr lang="en-US" b="1" dirty="0" smtClean="0"/>
              <a:t>TOPIC COVERED IN TRAINING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905000"/>
            <a:ext cx="8077200" cy="3836376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Basic learning of C Language</a:t>
            </a:r>
          </a:p>
          <a:p>
            <a:r>
              <a:rPr lang="en-US" dirty="0" smtClean="0"/>
              <a:t>Concepts of pointers and structures</a:t>
            </a:r>
            <a:endParaRPr lang="en-US" dirty="0"/>
          </a:p>
          <a:p>
            <a:r>
              <a:rPr lang="en-US" dirty="0" smtClean="0"/>
              <a:t>File Handling in C</a:t>
            </a:r>
          </a:p>
          <a:p>
            <a:r>
              <a:rPr lang="en-US" dirty="0" smtClean="0"/>
              <a:t>Graphics through C</a:t>
            </a:r>
          </a:p>
          <a:p>
            <a:r>
              <a:rPr lang="en-US" dirty="0" smtClean="0"/>
              <a:t>Datastructures through C</a:t>
            </a:r>
          </a:p>
          <a:p>
            <a:r>
              <a:rPr lang="en-US" dirty="0" smtClean="0"/>
              <a:t>Basic project development approach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b="1" dirty="0" smtClean="0"/>
              <a:t>C  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4343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Developed between 1969 and 1973 along with UNIX</a:t>
            </a:r>
          </a:p>
          <a:p>
            <a:r>
              <a:rPr lang="en-US" sz="2400" dirty="0" smtClean="0"/>
              <a:t>Designed by </a:t>
            </a:r>
            <a:r>
              <a:rPr lang="en-US" sz="2400" b="1" dirty="0" smtClean="0"/>
              <a:t>Dennis Ritchie </a:t>
            </a:r>
            <a:r>
              <a:rPr lang="en-US" sz="2400" dirty="0" smtClean="0"/>
              <a:t>at Bell Laboratories</a:t>
            </a:r>
            <a:endParaRPr lang="en-US" sz="2400" dirty="0"/>
          </a:p>
          <a:p>
            <a:r>
              <a:rPr lang="en-US" sz="2400" dirty="0" smtClean="0"/>
              <a:t>Influenced by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 ALGOL (1960)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 CPL (Cambridge , 1963)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-  BCPL (Martin Richard , 1967)</a:t>
            </a:r>
          </a:p>
          <a:p>
            <a:pPr marL="0" indent="0">
              <a:buNone/>
            </a:pPr>
            <a:r>
              <a:rPr lang="en-US" sz="2400" dirty="0" smtClean="0"/>
              <a:t>     -  B ( Ken Thompson , 1970)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DMR pict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14487"/>
            <a:ext cx="229913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82984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010400" cy="990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Compilation in C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9600" y="1524000"/>
            <a:ext cx="8458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C’s program building process involves four stages :-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Preprocessing (first pass) - includes file, conditional compilation instructions and macros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Compilation (second pass) – generates assemble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Assembly (third pass) – creates the object code i.e object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Linking (final pass) – takes one or more object file or libraries as input and combines them to produce a single executable file.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8579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62" y="46703"/>
            <a:ext cx="4876800" cy="67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62200303"/>
              </p:ext>
            </p:extLst>
          </p:nvPr>
        </p:nvGraphicFramePr>
        <p:xfrm>
          <a:off x="1219200" y="1752600"/>
          <a:ext cx="76962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b="1" dirty="0" smtClean="0"/>
              <a:t>C Language Features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1910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1FCBDA-C8C4-4572-B985-3EC1A7276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AE1FCBDA-C8C4-4572-B985-3EC1A7276F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D1F45EC-CCE8-477D-8C87-93D76065B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ED1F45EC-CCE8-477D-8C87-93D76065B5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3A8EC6-00B5-4ECF-BF64-3792415A7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233A8EC6-00B5-4ECF-BF64-3792415A75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8C0B45-245D-4D67-B6C3-C5BBB78C9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298C0B45-245D-4D67-B6C3-C5BBB78C9D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304800"/>
            <a:ext cx="832304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8359" y="6215062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statistics conclude that C is still the most widely used language.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303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Advantages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762000" y="1905000"/>
            <a:ext cx="79248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Rich Libraries</a:t>
            </a:r>
            <a:endParaRPr lang="en-US" sz="3200" dirty="0"/>
          </a:p>
          <a:p>
            <a:r>
              <a:rPr lang="en-US" sz="3200" dirty="0" smtClean="0"/>
              <a:t>Program portability</a:t>
            </a:r>
            <a:endParaRPr lang="en-US" sz="3200" dirty="0"/>
          </a:p>
          <a:p>
            <a:r>
              <a:rPr lang="en-US" sz="3200" dirty="0" smtClean="0"/>
              <a:t>High speed of compilation</a:t>
            </a:r>
          </a:p>
          <a:p>
            <a:r>
              <a:rPr lang="en-US" sz="3200" dirty="0" smtClean="0"/>
              <a:t>Easy to learn</a:t>
            </a:r>
          </a:p>
          <a:p>
            <a:r>
              <a:rPr lang="en-US" sz="3200" dirty="0" smtClean="0"/>
              <a:t>Modular Programming </a:t>
            </a:r>
          </a:p>
          <a:p>
            <a:r>
              <a:rPr lang="en-US" sz="3200" dirty="0" smtClean="0"/>
              <a:t>Bit Manipulation 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4114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Disadvantages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752600"/>
            <a:ext cx="8001000" cy="452596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Error prone</a:t>
            </a:r>
          </a:p>
          <a:p>
            <a:r>
              <a:rPr lang="en-US" sz="3200" dirty="0" smtClean="0"/>
              <a:t>Difficult to modify</a:t>
            </a:r>
            <a:endParaRPr lang="en-US" sz="3200" dirty="0"/>
          </a:p>
          <a:p>
            <a:r>
              <a:rPr lang="en-US" sz="3200" dirty="0" smtClean="0"/>
              <a:t>No provision to track down exceptions i.e run time errors</a:t>
            </a:r>
          </a:p>
          <a:p>
            <a:r>
              <a:rPr lang="en-US" sz="3200" dirty="0" smtClean="0"/>
              <a:t>No support of object-oriented features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Weak </a:t>
            </a:r>
            <a:r>
              <a:rPr lang="en-US" sz="3200" dirty="0"/>
              <a:t>N</a:t>
            </a:r>
            <a:r>
              <a:rPr lang="en-US" sz="3200" dirty="0" smtClean="0"/>
              <a:t>amespace </a:t>
            </a:r>
          </a:p>
          <a:p>
            <a:r>
              <a:rPr lang="en-US" sz="3200" dirty="0" smtClean="0"/>
              <a:t>Dangling References</a:t>
            </a:r>
          </a:p>
          <a:p>
            <a:r>
              <a:rPr lang="en-US" sz="3200" dirty="0" smtClean="0"/>
              <a:t>No automatic garbage collection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4114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3NLyN5bG9MX84Ywq40Q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1066</Words>
  <Application>Microsoft Office PowerPoint</Application>
  <PresentationFormat>On-screen Show (4:3)</PresentationFormat>
  <Paragraphs>163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Training</vt:lpstr>
      <vt:lpstr> C Language</vt:lpstr>
      <vt:lpstr>TOPIC COVERED IN TRAINING</vt:lpstr>
      <vt:lpstr>C  HISTORY</vt:lpstr>
      <vt:lpstr>Compilation in C</vt:lpstr>
      <vt:lpstr>PowerPoint Presentation</vt:lpstr>
      <vt:lpstr>   C Language Features</vt:lpstr>
      <vt:lpstr>PowerPoint Presentation</vt:lpstr>
      <vt:lpstr>Advantages</vt:lpstr>
      <vt:lpstr>Disadvantages</vt:lpstr>
      <vt:lpstr>Applications in C</vt:lpstr>
      <vt:lpstr>PowerPoint Presentation</vt:lpstr>
      <vt:lpstr>PowerPoint Presentation</vt:lpstr>
      <vt:lpstr>PowerPoint Presentation</vt:lpstr>
      <vt:lpstr>Overview</vt:lpstr>
      <vt:lpstr>OPERATIONS</vt:lpstr>
      <vt:lpstr>FEATURES</vt:lpstr>
      <vt:lpstr>CONCEPTS USED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2013-09-02T18:24:24Z</dcterms:created>
  <dcterms:modified xsi:type="dcterms:W3CDTF">2013-11-25T12:41:35Z</dcterms:modified>
</cp:coreProperties>
</file>