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4"/>
  </p:notesMasterIdLst>
  <p:sldIdLst>
    <p:sldId id="256" r:id="rId2"/>
    <p:sldId id="305" r:id="rId3"/>
    <p:sldId id="257" r:id="rId4"/>
    <p:sldId id="306" r:id="rId5"/>
    <p:sldId id="258" r:id="rId6"/>
    <p:sldId id="262" r:id="rId7"/>
    <p:sldId id="261" r:id="rId8"/>
    <p:sldId id="307" r:id="rId9"/>
    <p:sldId id="263" r:id="rId10"/>
    <p:sldId id="265" r:id="rId11"/>
    <p:sldId id="308" r:id="rId12"/>
    <p:sldId id="315" r:id="rId13"/>
    <p:sldId id="266" r:id="rId14"/>
    <p:sldId id="309" r:id="rId15"/>
    <p:sldId id="310" r:id="rId16"/>
    <p:sldId id="311" r:id="rId17"/>
    <p:sldId id="271" r:id="rId18"/>
    <p:sldId id="270" r:id="rId19"/>
    <p:sldId id="316" r:id="rId20"/>
    <p:sldId id="312" r:id="rId21"/>
    <p:sldId id="278" r:id="rId22"/>
    <p:sldId id="314"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Montserrat" panose="00000500000000000000" pitchFamily="2" charset="0"/>
      <p:regular r:id="rId29"/>
      <p:bold r:id="rId30"/>
      <p:italic r:id="rId31"/>
      <p:boldItalic r:id="rId32"/>
    </p:embeddedFont>
    <p:embeddedFont>
      <p:font typeface="Nunito Sans" panose="020B0604020202020204" pitchFamily="2" charset="0"/>
      <p:regular r:id="rId33"/>
      <p:bold r:id="rId34"/>
      <p:italic r:id="rId35"/>
      <p:boldItalic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B6C"/>
    <a:srgbClr val="213AB5"/>
    <a:srgbClr val="8292E8"/>
    <a:srgbClr val="23A189"/>
    <a:srgbClr val="31D3B4"/>
    <a:srgbClr val="73E1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EDB98D-89D3-476C-AA5D-DF692D1912FE}">
  <a:tblStyle styleId="{68EDB98D-89D3-476C-AA5D-DF692D1912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80" autoAdjust="0"/>
    <p:restoredTop sz="94608" autoAdjust="0"/>
  </p:normalViewPr>
  <p:slideViewPr>
    <p:cSldViewPr snapToGrid="0">
      <p:cViewPr varScale="1">
        <p:scale>
          <a:sx n="82" d="100"/>
          <a:sy n="82" d="100"/>
        </p:scale>
        <p:origin x="560" y="52"/>
      </p:cViewPr>
      <p:guideLst>
        <p:guide orient="horz" pos="1620"/>
        <p:guide pos="2880"/>
      </p:guideLst>
    </p:cSldViewPr>
  </p:slideViewPr>
  <p:outlineViewPr>
    <p:cViewPr>
      <p:scale>
        <a:sx n="33" d="100"/>
        <a:sy n="33" d="100"/>
      </p:scale>
      <p:origin x="0" y="12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97ba9dafd3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97ba9dafd3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1311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97cd7c7f20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97cd7c7f20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97cd7c7f2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97cd7c7f2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97ba9dafd3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97ba9dafd3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9074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98b052446f_2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98b052446f_2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9429f0dfb6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429f0dfb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9429f0dfb6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9429f0dfb6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97ba9dafd3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97ba9dafd3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97ba9dafd3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97ba9dafd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97ba9dafd3_1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97ba9dafd3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2938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97ba9dafd3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97ba9dafd3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97ba9dafd3_1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97ba9dafd3_1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97ba9dafd3_1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97ba9dafd3_1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3737865"/>
            <a:ext cx="2288049" cy="1405603"/>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5400000">
            <a:off x="4035678" y="-601923"/>
            <a:ext cx="1199426" cy="2403326"/>
          </a:xfrm>
          <a:custGeom>
            <a:avLst/>
            <a:gdLst/>
            <a:ahLst/>
            <a:cxnLst/>
            <a:rect l="l" t="t" r="r" b="b"/>
            <a:pathLst>
              <a:path w="37804" h="75749" extrusionOk="0">
                <a:moveTo>
                  <a:pt x="37803" y="1"/>
                </a:moveTo>
                <a:cubicBezTo>
                  <a:pt x="16920" y="48"/>
                  <a:pt x="1" y="16979"/>
                  <a:pt x="1" y="37874"/>
                </a:cubicBezTo>
                <a:cubicBezTo>
                  <a:pt x="1" y="58770"/>
                  <a:pt x="16920" y="75712"/>
                  <a:pt x="37803" y="75748"/>
                </a:cubicBezTo>
                <a:lnTo>
                  <a:pt x="37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13100" y="744575"/>
            <a:ext cx="37764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713100" y="2797175"/>
            <a:ext cx="2286000" cy="713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3">
    <p:spTree>
      <p:nvGrpSpPr>
        <p:cNvPr id="1" name="Shape 100"/>
        <p:cNvGrpSpPr/>
        <p:nvPr/>
      </p:nvGrpSpPr>
      <p:grpSpPr>
        <a:xfrm>
          <a:off x="0" y="0"/>
          <a:ext cx="0" cy="0"/>
          <a:chOff x="0" y="0"/>
          <a:chExt cx="0" cy="0"/>
        </a:xfrm>
      </p:grpSpPr>
      <p:sp>
        <p:nvSpPr>
          <p:cNvPr id="101" name="Google Shape;101;p16"/>
          <p:cNvSpPr/>
          <p:nvPr/>
        </p:nvSpPr>
        <p:spPr>
          <a:xfrm>
            <a:off x="7050" y="7050"/>
            <a:ext cx="2575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txBox="1">
            <a:spLocks noGrp="1"/>
          </p:cNvSpPr>
          <p:nvPr>
            <p:ph type="title"/>
          </p:nvPr>
        </p:nvSpPr>
        <p:spPr>
          <a:xfrm>
            <a:off x="4501450" y="368825"/>
            <a:ext cx="39294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03" name="Google Shape;103;p16"/>
          <p:cNvSpPr/>
          <p:nvPr/>
        </p:nvSpPr>
        <p:spPr>
          <a:xfrm flipH="1">
            <a:off x="6752146" y="3626549"/>
            <a:ext cx="2391854" cy="1528549"/>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txBox="1">
            <a:spLocks noGrp="1"/>
          </p:cNvSpPr>
          <p:nvPr>
            <p:ph type="subTitle" idx="1"/>
          </p:nvPr>
        </p:nvSpPr>
        <p:spPr>
          <a:xfrm>
            <a:off x="4651476" y="1395647"/>
            <a:ext cx="1600200" cy="420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105" name="Google Shape;105;p16"/>
          <p:cNvSpPr txBox="1">
            <a:spLocks noGrp="1"/>
          </p:cNvSpPr>
          <p:nvPr>
            <p:ph type="subTitle" idx="2"/>
          </p:nvPr>
        </p:nvSpPr>
        <p:spPr>
          <a:xfrm>
            <a:off x="4651476" y="1741286"/>
            <a:ext cx="1600200" cy="85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6" name="Google Shape;106;p16"/>
          <p:cNvSpPr txBox="1">
            <a:spLocks noGrp="1"/>
          </p:cNvSpPr>
          <p:nvPr>
            <p:ph type="subTitle" idx="3"/>
          </p:nvPr>
        </p:nvSpPr>
        <p:spPr>
          <a:xfrm>
            <a:off x="6682126" y="1395647"/>
            <a:ext cx="1600200" cy="420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107" name="Google Shape;107;p16"/>
          <p:cNvSpPr txBox="1">
            <a:spLocks noGrp="1"/>
          </p:cNvSpPr>
          <p:nvPr>
            <p:ph type="subTitle" idx="4"/>
          </p:nvPr>
        </p:nvSpPr>
        <p:spPr>
          <a:xfrm>
            <a:off x="6682126" y="1741286"/>
            <a:ext cx="1600200" cy="85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8" name="Google Shape;108;p16"/>
          <p:cNvSpPr txBox="1">
            <a:spLocks noGrp="1"/>
          </p:cNvSpPr>
          <p:nvPr>
            <p:ph type="subTitle" idx="5"/>
          </p:nvPr>
        </p:nvSpPr>
        <p:spPr>
          <a:xfrm>
            <a:off x="4651476" y="3048047"/>
            <a:ext cx="1600200" cy="420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109" name="Google Shape;109;p16"/>
          <p:cNvSpPr txBox="1">
            <a:spLocks noGrp="1"/>
          </p:cNvSpPr>
          <p:nvPr>
            <p:ph type="subTitle" idx="6"/>
          </p:nvPr>
        </p:nvSpPr>
        <p:spPr>
          <a:xfrm>
            <a:off x="4651476" y="3393686"/>
            <a:ext cx="1600200" cy="85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0" name="Google Shape;110;p16"/>
          <p:cNvSpPr txBox="1">
            <a:spLocks noGrp="1"/>
          </p:cNvSpPr>
          <p:nvPr>
            <p:ph type="subTitle" idx="7"/>
          </p:nvPr>
        </p:nvSpPr>
        <p:spPr>
          <a:xfrm>
            <a:off x="6682126" y="3048047"/>
            <a:ext cx="1600200" cy="420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111" name="Google Shape;111;p16"/>
          <p:cNvSpPr txBox="1">
            <a:spLocks noGrp="1"/>
          </p:cNvSpPr>
          <p:nvPr>
            <p:ph type="subTitle" idx="8"/>
          </p:nvPr>
        </p:nvSpPr>
        <p:spPr>
          <a:xfrm>
            <a:off x="6682126" y="3393686"/>
            <a:ext cx="1600200" cy="85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2">
  <p:cSld name="CUSTOM_6">
    <p:spTree>
      <p:nvGrpSpPr>
        <p:cNvPr id="1" name="Shape 126"/>
        <p:cNvGrpSpPr/>
        <p:nvPr/>
      </p:nvGrpSpPr>
      <p:grpSpPr>
        <a:xfrm>
          <a:off x="0" y="0"/>
          <a:ext cx="0" cy="0"/>
          <a:chOff x="0" y="0"/>
          <a:chExt cx="0" cy="0"/>
        </a:xfrm>
      </p:grpSpPr>
      <p:sp>
        <p:nvSpPr>
          <p:cNvPr id="127" name="Google Shape;127;p19"/>
          <p:cNvSpPr/>
          <p:nvPr/>
        </p:nvSpPr>
        <p:spPr>
          <a:xfrm rot="10800000" flipH="1">
            <a:off x="0" y="-25"/>
            <a:ext cx="3795166" cy="2363438"/>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txBox="1">
            <a:spLocks noGrp="1"/>
          </p:cNvSpPr>
          <p:nvPr>
            <p:ph type="title"/>
          </p:nvPr>
        </p:nvSpPr>
        <p:spPr>
          <a:xfrm>
            <a:off x="1111950" y="728188"/>
            <a:ext cx="3346800" cy="5760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29" name="Google Shape;129;p19"/>
          <p:cNvSpPr txBox="1">
            <a:spLocks noGrp="1"/>
          </p:cNvSpPr>
          <p:nvPr>
            <p:ph type="subTitle" idx="1"/>
          </p:nvPr>
        </p:nvSpPr>
        <p:spPr>
          <a:xfrm>
            <a:off x="1111951" y="1331865"/>
            <a:ext cx="3346800" cy="1280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3"/>
        <p:cNvGrpSpPr/>
        <p:nvPr/>
      </p:nvGrpSpPr>
      <p:grpSpPr>
        <a:xfrm>
          <a:off x="0" y="0"/>
          <a:ext cx="0" cy="0"/>
          <a:chOff x="0" y="0"/>
          <a:chExt cx="0" cy="0"/>
        </a:xfrm>
      </p:grpSpPr>
      <p:sp>
        <p:nvSpPr>
          <p:cNvPr id="14" name="Google Shape;14;p3"/>
          <p:cNvSpPr/>
          <p:nvPr/>
        </p:nvSpPr>
        <p:spPr>
          <a:xfrm>
            <a:off x="0" y="0"/>
            <a:ext cx="4649119" cy="4649022"/>
          </a:xfrm>
          <a:custGeom>
            <a:avLst/>
            <a:gdLst/>
            <a:ahLst/>
            <a:cxnLst/>
            <a:rect l="l" t="t" r="r" b="b"/>
            <a:pathLst>
              <a:path w="48079" h="48078" extrusionOk="0">
                <a:moveTo>
                  <a:pt x="1" y="0"/>
                </a:moveTo>
                <a:lnTo>
                  <a:pt x="1" y="48077"/>
                </a:lnTo>
                <a:lnTo>
                  <a:pt x="14562" y="48077"/>
                </a:lnTo>
                <a:cubicBezTo>
                  <a:pt x="33064" y="48077"/>
                  <a:pt x="48078" y="33064"/>
                  <a:pt x="48078" y="14561"/>
                </a:cubicBezTo>
                <a:lnTo>
                  <a:pt x="480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10800000">
            <a:off x="5820184" y="1819684"/>
            <a:ext cx="3323816" cy="3323816"/>
          </a:xfrm>
          <a:custGeom>
            <a:avLst/>
            <a:gdLst/>
            <a:ahLst/>
            <a:cxnLst/>
            <a:rect l="l" t="t" r="r" b="b"/>
            <a:pathLst>
              <a:path w="47780" h="47780" extrusionOk="0">
                <a:moveTo>
                  <a:pt x="0" y="0"/>
                </a:moveTo>
                <a:lnTo>
                  <a:pt x="0" y="47780"/>
                </a:lnTo>
                <a:lnTo>
                  <a:pt x="9382" y="47780"/>
                </a:lnTo>
                <a:cubicBezTo>
                  <a:pt x="30587" y="47780"/>
                  <a:pt x="47780" y="30587"/>
                  <a:pt x="47780" y="9382"/>
                </a:cubicBezTo>
                <a:lnTo>
                  <a:pt x="477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3363062" y="1804850"/>
            <a:ext cx="2843700" cy="8412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ubTitle" idx="1"/>
          </p:nvPr>
        </p:nvSpPr>
        <p:spPr>
          <a:xfrm>
            <a:off x="3363062" y="2492925"/>
            <a:ext cx="2843700" cy="80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8" name="Google Shape;18;p3"/>
          <p:cNvSpPr txBox="1">
            <a:spLocks noGrp="1"/>
          </p:cNvSpPr>
          <p:nvPr>
            <p:ph type="title" idx="2" hasCustomPrompt="1"/>
          </p:nvPr>
        </p:nvSpPr>
        <p:spPr>
          <a:xfrm>
            <a:off x="2448025" y="1222975"/>
            <a:ext cx="7083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Tree>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783234" cy="783234"/>
          </a:xfrm>
          <a:custGeom>
            <a:avLst/>
            <a:gdLst/>
            <a:ahLst/>
            <a:cxnLst/>
            <a:rect l="l" t="t" r="r" b="b"/>
            <a:pathLst>
              <a:path w="47780" h="47780" extrusionOk="0">
                <a:moveTo>
                  <a:pt x="0" y="0"/>
                </a:moveTo>
                <a:lnTo>
                  <a:pt x="0" y="47780"/>
                </a:lnTo>
                <a:lnTo>
                  <a:pt x="9382" y="47780"/>
                </a:lnTo>
                <a:cubicBezTo>
                  <a:pt x="30587" y="47780"/>
                  <a:pt x="47780" y="30587"/>
                  <a:pt x="47780" y="9382"/>
                </a:cubicBezTo>
                <a:lnTo>
                  <a:pt x="47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flipH="1">
            <a:off x="7436601" y="4703625"/>
            <a:ext cx="1707399" cy="439865"/>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713100" y="3688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3" name="Google Shape;23;p4"/>
          <p:cNvSpPr txBox="1">
            <a:spLocks noGrp="1"/>
          </p:cNvSpPr>
          <p:nvPr>
            <p:ph type="body" idx="1"/>
          </p:nvPr>
        </p:nvSpPr>
        <p:spPr>
          <a:xfrm>
            <a:off x="713100" y="1152475"/>
            <a:ext cx="77178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4681276"/>
            <a:ext cx="1104905" cy="462210"/>
          </a:xfrm>
          <a:custGeom>
            <a:avLst/>
            <a:gdLst/>
            <a:ahLst/>
            <a:cxnLst/>
            <a:rect l="l" t="t" r="r" b="b"/>
            <a:pathLst>
              <a:path w="113849" h="47626" extrusionOk="0">
                <a:moveTo>
                  <a:pt x="1" y="1"/>
                </a:moveTo>
                <a:lnTo>
                  <a:pt x="1" y="47625"/>
                </a:lnTo>
                <a:lnTo>
                  <a:pt x="113848" y="47625"/>
                </a:lnTo>
                <a:lnTo>
                  <a:pt x="113848" y="37708"/>
                </a:lnTo>
                <a:cubicBezTo>
                  <a:pt x="113848" y="25956"/>
                  <a:pt x="105264" y="15967"/>
                  <a:pt x="93643" y="14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p:nvPr/>
        </p:nvSpPr>
        <p:spPr>
          <a:xfrm rot="10800000">
            <a:off x="8202276" y="26"/>
            <a:ext cx="941724" cy="578524"/>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713100" y="3688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3837925" y="-125"/>
            <a:ext cx="53061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706350" y="1830475"/>
            <a:ext cx="3163500" cy="1482300"/>
          </a:xfrm>
          <a:prstGeom prst="rect">
            <a:avLst/>
          </a:prstGeom>
        </p:spPr>
        <p:txBody>
          <a:bodyPr spcFirstLastPara="1" wrap="square" lIns="91425" tIns="91425" rIns="91425" bIns="91425"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47" name="Google Shape;47;p9"/>
          <p:cNvSpPr txBox="1">
            <a:spLocks noGrp="1"/>
          </p:cNvSpPr>
          <p:nvPr>
            <p:ph type="body" idx="1"/>
          </p:nvPr>
        </p:nvSpPr>
        <p:spPr>
          <a:xfrm>
            <a:off x="4572000" y="863425"/>
            <a:ext cx="3849600" cy="34164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8" name="Google Shape;48;p9"/>
          <p:cNvSpPr/>
          <p:nvPr/>
        </p:nvSpPr>
        <p:spPr>
          <a:xfrm>
            <a:off x="0" y="-125"/>
            <a:ext cx="1412441" cy="1412411"/>
          </a:xfrm>
          <a:custGeom>
            <a:avLst/>
            <a:gdLst/>
            <a:ahLst/>
            <a:cxnLst/>
            <a:rect l="l" t="t" r="r" b="b"/>
            <a:pathLst>
              <a:path w="48079" h="48078" extrusionOk="0">
                <a:moveTo>
                  <a:pt x="1" y="0"/>
                </a:moveTo>
                <a:lnTo>
                  <a:pt x="1" y="48077"/>
                </a:lnTo>
                <a:lnTo>
                  <a:pt x="14562" y="48077"/>
                </a:lnTo>
                <a:cubicBezTo>
                  <a:pt x="33064" y="48077"/>
                  <a:pt x="48078" y="33064"/>
                  <a:pt x="48078" y="14561"/>
                </a:cubicBezTo>
                <a:lnTo>
                  <a:pt x="480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p:nvPr/>
        </p:nvSpPr>
        <p:spPr>
          <a:xfrm flipH="1">
            <a:off x="1829881" y="3909750"/>
            <a:ext cx="2008044" cy="1233590"/>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rot="10800000">
            <a:off x="7731550" y="3731100"/>
            <a:ext cx="1412441" cy="1412411"/>
          </a:xfrm>
          <a:custGeom>
            <a:avLst/>
            <a:gdLst/>
            <a:ahLst/>
            <a:cxnLst/>
            <a:rect l="l" t="t" r="r" b="b"/>
            <a:pathLst>
              <a:path w="48079" h="48078" extrusionOk="0">
                <a:moveTo>
                  <a:pt x="1" y="0"/>
                </a:moveTo>
                <a:lnTo>
                  <a:pt x="1" y="48077"/>
                </a:lnTo>
                <a:lnTo>
                  <a:pt x="14562" y="48077"/>
                </a:lnTo>
                <a:cubicBezTo>
                  <a:pt x="33064" y="48077"/>
                  <a:pt x="48078" y="33064"/>
                  <a:pt x="48078" y="14561"/>
                </a:cubicBezTo>
                <a:lnTo>
                  <a:pt x="4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p:nvPr/>
        </p:nvSpPr>
        <p:spPr>
          <a:xfrm rot="10800000" flipH="1">
            <a:off x="6" y="0"/>
            <a:ext cx="2008044" cy="1233590"/>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txBox="1">
            <a:spLocks noGrp="1"/>
          </p:cNvSpPr>
          <p:nvPr>
            <p:ph type="body" idx="1"/>
          </p:nvPr>
        </p:nvSpPr>
        <p:spPr>
          <a:xfrm>
            <a:off x="713100" y="3999000"/>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0"/>
        <p:cNvGrpSpPr/>
        <p:nvPr/>
      </p:nvGrpSpPr>
      <p:grpSpPr>
        <a:xfrm>
          <a:off x="0" y="0"/>
          <a:ext cx="0" cy="0"/>
          <a:chOff x="0" y="0"/>
          <a:chExt cx="0" cy="0"/>
        </a:xfrm>
      </p:grpSpPr>
      <p:sp>
        <p:nvSpPr>
          <p:cNvPr id="61" name="Google Shape;61;p13"/>
          <p:cNvSpPr/>
          <p:nvPr/>
        </p:nvSpPr>
        <p:spPr>
          <a:xfrm>
            <a:off x="0" y="2178050"/>
            <a:ext cx="7062687" cy="2965494"/>
          </a:xfrm>
          <a:custGeom>
            <a:avLst/>
            <a:gdLst/>
            <a:ahLst/>
            <a:cxnLst/>
            <a:rect l="l" t="t" r="r" b="b"/>
            <a:pathLst>
              <a:path w="92869" h="38994" extrusionOk="0">
                <a:moveTo>
                  <a:pt x="0" y="0"/>
                </a:moveTo>
                <a:lnTo>
                  <a:pt x="0" y="38993"/>
                </a:lnTo>
                <a:lnTo>
                  <a:pt x="92869" y="38993"/>
                </a:lnTo>
                <a:cubicBezTo>
                  <a:pt x="92869" y="17455"/>
                  <a:pt x="75414" y="0"/>
                  <a:pt x="538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rot="10800000">
            <a:off x="6855950" y="-10"/>
            <a:ext cx="2288049" cy="1405603"/>
          </a:xfrm>
          <a:custGeom>
            <a:avLst/>
            <a:gdLst/>
            <a:ahLst/>
            <a:cxnLst/>
            <a:rect l="l" t="t" r="r" b="b"/>
            <a:pathLst>
              <a:path w="59830" h="36755" extrusionOk="0">
                <a:moveTo>
                  <a:pt x="1" y="0"/>
                </a:moveTo>
                <a:lnTo>
                  <a:pt x="1" y="36755"/>
                </a:lnTo>
                <a:lnTo>
                  <a:pt x="59830" y="36755"/>
                </a:lnTo>
                <a:lnTo>
                  <a:pt x="54877" y="25301"/>
                </a:lnTo>
                <a:cubicBezTo>
                  <a:pt x="49471" y="12788"/>
                  <a:pt x="37768" y="4132"/>
                  <a:pt x="24218" y="2655"/>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txBox="1">
            <a:spLocks noGrp="1"/>
          </p:cNvSpPr>
          <p:nvPr>
            <p:ph type="title"/>
          </p:nvPr>
        </p:nvSpPr>
        <p:spPr>
          <a:xfrm>
            <a:off x="713100" y="3688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64" name="Google Shape;64;p13"/>
          <p:cNvSpPr txBox="1">
            <a:spLocks noGrp="1"/>
          </p:cNvSpPr>
          <p:nvPr>
            <p:ph type="subTitle" idx="1"/>
          </p:nvPr>
        </p:nvSpPr>
        <p:spPr>
          <a:xfrm>
            <a:off x="1483225" y="1527500"/>
            <a:ext cx="2587800" cy="4206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65" name="Google Shape;65;p13"/>
          <p:cNvSpPr txBox="1">
            <a:spLocks noGrp="1"/>
          </p:cNvSpPr>
          <p:nvPr>
            <p:ph type="subTitle" idx="2"/>
          </p:nvPr>
        </p:nvSpPr>
        <p:spPr>
          <a:xfrm>
            <a:off x="1483225" y="1873189"/>
            <a:ext cx="2587800" cy="621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3"/>
          <p:cNvSpPr txBox="1">
            <a:spLocks noGrp="1"/>
          </p:cNvSpPr>
          <p:nvPr>
            <p:ph type="title" idx="3" hasCustomPrompt="1"/>
          </p:nvPr>
        </p:nvSpPr>
        <p:spPr>
          <a:xfrm>
            <a:off x="996825" y="1185863"/>
            <a:ext cx="5394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r>
              <a:t>xx%</a:t>
            </a:r>
          </a:p>
        </p:txBody>
      </p:sp>
      <p:sp>
        <p:nvSpPr>
          <p:cNvPr id="67" name="Google Shape;67;p13"/>
          <p:cNvSpPr txBox="1">
            <a:spLocks noGrp="1"/>
          </p:cNvSpPr>
          <p:nvPr>
            <p:ph type="subTitle" idx="4"/>
          </p:nvPr>
        </p:nvSpPr>
        <p:spPr>
          <a:xfrm>
            <a:off x="5365375" y="1527500"/>
            <a:ext cx="2587800" cy="420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68" name="Google Shape;68;p13"/>
          <p:cNvSpPr txBox="1">
            <a:spLocks noGrp="1"/>
          </p:cNvSpPr>
          <p:nvPr>
            <p:ph type="subTitle" idx="5"/>
          </p:nvPr>
        </p:nvSpPr>
        <p:spPr>
          <a:xfrm>
            <a:off x="5365375" y="1873189"/>
            <a:ext cx="2587800" cy="621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9" name="Google Shape;69;p13"/>
          <p:cNvSpPr txBox="1">
            <a:spLocks noGrp="1"/>
          </p:cNvSpPr>
          <p:nvPr>
            <p:ph type="title" idx="6" hasCustomPrompt="1"/>
          </p:nvPr>
        </p:nvSpPr>
        <p:spPr>
          <a:xfrm>
            <a:off x="4878975" y="1185863"/>
            <a:ext cx="5394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r>
              <a:t>xx%</a:t>
            </a:r>
          </a:p>
        </p:txBody>
      </p:sp>
      <p:sp>
        <p:nvSpPr>
          <p:cNvPr id="70" name="Google Shape;70;p13"/>
          <p:cNvSpPr txBox="1">
            <a:spLocks noGrp="1"/>
          </p:cNvSpPr>
          <p:nvPr>
            <p:ph type="subTitle" idx="7"/>
          </p:nvPr>
        </p:nvSpPr>
        <p:spPr>
          <a:xfrm>
            <a:off x="1483225" y="3310050"/>
            <a:ext cx="2587800" cy="420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71" name="Google Shape;71;p13"/>
          <p:cNvSpPr txBox="1">
            <a:spLocks noGrp="1"/>
          </p:cNvSpPr>
          <p:nvPr>
            <p:ph type="subTitle" idx="8"/>
          </p:nvPr>
        </p:nvSpPr>
        <p:spPr>
          <a:xfrm>
            <a:off x="1483225" y="3655739"/>
            <a:ext cx="2587800" cy="621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2" name="Google Shape;72;p13"/>
          <p:cNvSpPr txBox="1">
            <a:spLocks noGrp="1"/>
          </p:cNvSpPr>
          <p:nvPr>
            <p:ph type="title" idx="9" hasCustomPrompt="1"/>
          </p:nvPr>
        </p:nvSpPr>
        <p:spPr>
          <a:xfrm>
            <a:off x="996825" y="2968413"/>
            <a:ext cx="5394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r>
              <a:t>xx%</a:t>
            </a:r>
          </a:p>
        </p:txBody>
      </p:sp>
      <p:sp>
        <p:nvSpPr>
          <p:cNvPr id="73" name="Google Shape;73;p13"/>
          <p:cNvSpPr txBox="1">
            <a:spLocks noGrp="1"/>
          </p:cNvSpPr>
          <p:nvPr>
            <p:ph type="subTitle" idx="13"/>
          </p:nvPr>
        </p:nvSpPr>
        <p:spPr>
          <a:xfrm>
            <a:off x="5365375" y="3310050"/>
            <a:ext cx="2587800" cy="420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74" name="Google Shape;74;p13"/>
          <p:cNvSpPr txBox="1">
            <a:spLocks noGrp="1"/>
          </p:cNvSpPr>
          <p:nvPr>
            <p:ph type="subTitle" idx="14"/>
          </p:nvPr>
        </p:nvSpPr>
        <p:spPr>
          <a:xfrm>
            <a:off x="5365375" y="3655739"/>
            <a:ext cx="2587800" cy="621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5" name="Google Shape;75;p13"/>
          <p:cNvSpPr txBox="1">
            <a:spLocks noGrp="1"/>
          </p:cNvSpPr>
          <p:nvPr>
            <p:ph type="title" idx="15" hasCustomPrompt="1"/>
          </p:nvPr>
        </p:nvSpPr>
        <p:spPr>
          <a:xfrm>
            <a:off x="4878975" y="2968413"/>
            <a:ext cx="539400" cy="42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r>
              <a:t>xx%</a:t>
            </a:r>
          </a:p>
        </p:txBody>
      </p:sp>
    </p:spTree>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1"/>
        <p:cNvGrpSpPr/>
        <p:nvPr/>
      </p:nvGrpSpPr>
      <p:grpSpPr>
        <a:xfrm>
          <a:off x="0" y="0"/>
          <a:ext cx="0" cy="0"/>
          <a:chOff x="0" y="0"/>
          <a:chExt cx="0" cy="0"/>
        </a:xfrm>
      </p:grpSpPr>
      <p:sp>
        <p:nvSpPr>
          <p:cNvPr id="92" name="Google Shape;92;p15"/>
          <p:cNvSpPr/>
          <p:nvPr/>
        </p:nvSpPr>
        <p:spPr>
          <a:xfrm>
            <a:off x="-100" y="2490600"/>
            <a:ext cx="9144000" cy="2652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txBox="1">
            <a:spLocks noGrp="1"/>
          </p:cNvSpPr>
          <p:nvPr>
            <p:ph type="subTitle" idx="1"/>
          </p:nvPr>
        </p:nvSpPr>
        <p:spPr>
          <a:xfrm>
            <a:off x="879901" y="2252684"/>
            <a:ext cx="2075700" cy="420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94" name="Google Shape;94;p15"/>
          <p:cNvSpPr txBox="1">
            <a:spLocks noGrp="1"/>
          </p:cNvSpPr>
          <p:nvPr>
            <p:ph type="subTitle" idx="2"/>
          </p:nvPr>
        </p:nvSpPr>
        <p:spPr>
          <a:xfrm>
            <a:off x="879901" y="2597187"/>
            <a:ext cx="2075700" cy="106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5" name="Google Shape;95;p15"/>
          <p:cNvSpPr txBox="1">
            <a:spLocks noGrp="1"/>
          </p:cNvSpPr>
          <p:nvPr>
            <p:ph type="title"/>
          </p:nvPr>
        </p:nvSpPr>
        <p:spPr>
          <a:xfrm>
            <a:off x="713100" y="368825"/>
            <a:ext cx="77178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96" name="Google Shape;96;p15"/>
          <p:cNvSpPr txBox="1">
            <a:spLocks noGrp="1"/>
          </p:cNvSpPr>
          <p:nvPr>
            <p:ph type="subTitle" idx="3"/>
          </p:nvPr>
        </p:nvSpPr>
        <p:spPr>
          <a:xfrm>
            <a:off x="3535126" y="2252684"/>
            <a:ext cx="2075700" cy="420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97" name="Google Shape;97;p15"/>
          <p:cNvSpPr txBox="1">
            <a:spLocks noGrp="1"/>
          </p:cNvSpPr>
          <p:nvPr>
            <p:ph type="subTitle" idx="4"/>
          </p:nvPr>
        </p:nvSpPr>
        <p:spPr>
          <a:xfrm>
            <a:off x="3535126" y="2597187"/>
            <a:ext cx="2075700" cy="106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8" name="Google Shape;98;p15"/>
          <p:cNvSpPr txBox="1">
            <a:spLocks noGrp="1"/>
          </p:cNvSpPr>
          <p:nvPr>
            <p:ph type="subTitle" idx="5"/>
          </p:nvPr>
        </p:nvSpPr>
        <p:spPr>
          <a:xfrm>
            <a:off x="6190351" y="2252684"/>
            <a:ext cx="2075700" cy="420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99" name="Google Shape;99;p15"/>
          <p:cNvSpPr txBox="1">
            <a:spLocks noGrp="1"/>
          </p:cNvSpPr>
          <p:nvPr>
            <p:ph type="subTitle" idx="6"/>
          </p:nvPr>
        </p:nvSpPr>
        <p:spPr>
          <a:xfrm>
            <a:off x="6190351" y="2597187"/>
            <a:ext cx="2075700" cy="1069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368825"/>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1pPr>
            <a:lvl2pPr lvl="1">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2pPr>
            <a:lvl3pPr lvl="2">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3pPr>
            <a:lvl4pPr lvl="3">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4pPr>
            <a:lvl5pPr lvl="4">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5pPr>
            <a:lvl6pPr lvl="5">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6pPr>
            <a:lvl7pPr lvl="6">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7pPr>
            <a:lvl8pPr lvl="7">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8pPr>
            <a:lvl9pPr lvl="8">
              <a:spcBef>
                <a:spcPts val="0"/>
              </a:spcBef>
              <a:spcAft>
                <a:spcPts val="0"/>
              </a:spcAft>
              <a:buClr>
                <a:schemeClr val="dk1"/>
              </a:buClr>
              <a:buSzPts val="2600"/>
              <a:buFont typeface="Montserrat"/>
              <a:buNone/>
              <a:defRPr sz="26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1pPr>
            <a:lvl2pPr marL="914400" lvl="1" indent="-3175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2pPr>
            <a:lvl3pPr marL="1371600" lvl="2" indent="-3175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3pPr>
            <a:lvl4pPr marL="1828800" lvl="3" indent="-3175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4pPr>
            <a:lvl5pPr marL="2286000" lvl="4" indent="-3175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5pPr>
            <a:lvl6pPr marL="2743200" lvl="5" indent="-3175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6pPr>
            <a:lvl7pPr marL="3200400" lvl="6" indent="-3175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7pPr>
            <a:lvl8pPr marL="3657600" lvl="7" indent="-3175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8pPr>
            <a:lvl9pPr marL="4114800" lvl="8" indent="-317500">
              <a:lnSpc>
                <a:spcPct val="100000"/>
              </a:lnSpc>
              <a:spcBef>
                <a:spcPts val="0"/>
              </a:spcBef>
              <a:spcAft>
                <a:spcPts val="0"/>
              </a:spcAft>
              <a:buClr>
                <a:schemeClr val="dk2"/>
              </a:buClr>
              <a:buSzPts val="1400"/>
              <a:buFont typeface="Nunito Sans"/>
              <a:buChar char="■"/>
              <a:defRPr>
                <a:solidFill>
                  <a:schemeClr val="dk2"/>
                </a:solidFill>
                <a:latin typeface="Nunito Sans"/>
                <a:ea typeface="Nunito Sans"/>
                <a:cs typeface="Nunito Sans"/>
                <a:sym typeface="Nunit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6" r:id="rId6"/>
    <p:sldLayoutId id="2147483658" r:id="rId7"/>
    <p:sldLayoutId id="2147483659" r:id="rId8"/>
    <p:sldLayoutId id="2147483661" r:id="rId9"/>
    <p:sldLayoutId id="2147483662" r:id="rId10"/>
    <p:sldLayoutId id="2147483665" r:id="rId11"/>
  </p:sldLayoutIdLst>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ctrTitle"/>
          </p:nvPr>
        </p:nvSpPr>
        <p:spPr>
          <a:xfrm>
            <a:off x="700908" y="973542"/>
            <a:ext cx="37764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500" dirty="0"/>
              <a:t>Breast Cancer Detection</a:t>
            </a:r>
            <a:endParaRPr sz="4500" dirty="0"/>
          </a:p>
        </p:txBody>
      </p:sp>
      <p:pic>
        <p:nvPicPr>
          <p:cNvPr id="150" name="Google Shape;150;p24"/>
          <p:cNvPicPr preferRelativeResize="0"/>
          <p:nvPr/>
        </p:nvPicPr>
        <p:blipFill>
          <a:blip r:embed="rId3">
            <a:alphaModFix/>
          </a:blip>
          <a:stretch>
            <a:fillRect/>
          </a:stretch>
        </p:blipFill>
        <p:spPr>
          <a:xfrm>
            <a:off x="4572000" y="0"/>
            <a:ext cx="4572000" cy="5143500"/>
          </a:xfrm>
          <a:prstGeom prst="rect">
            <a:avLst/>
          </a:prstGeom>
          <a:noFill/>
          <a:ln>
            <a:noFill/>
          </a:ln>
        </p:spPr>
      </p:pic>
      <p:sp>
        <p:nvSpPr>
          <p:cNvPr id="151" name="Google Shape;151;p24"/>
          <p:cNvSpPr/>
          <p:nvPr/>
        </p:nvSpPr>
        <p:spPr>
          <a:xfrm rot="-5400000">
            <a:off x="4035678" y="-601923"/>
            <a:ext cx="1199426" cy="2403326"/>
          </a:xfrm>
          <a:custGeom>
            <a:avLst/>
            <a:gdLst/>
            <a:ahLst/>
            <a:cxnLst/>
            <a:rect l="l" t="t" r="r" b="b"/>
            <a:pathLst>
              <a:path w="37804" h="75749" extrusionOk="0">
                <a:moveTo>
                  <a:pt x="37803" y="1"/>
                </a:moveTo>
                <a:cubicBezTo>
                  <a:pt x="16920" y="48"/>
                  <a:pt x="1" y="16979"/>
                  <a:pt x="1" y="37874"/>
                </a:cubicBezTo>
                <a:cubicBezTo>
                  <a:pt x="1" y="58770"/>
                  <a:pt x="16920" y="75712"/>
                  <a:pt x="37803" y="75748"/>
                </a:cubicBezTo>
                <a:lnTo>
                  <a:pt x="378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24"/>
          <p:cNvGrpSpPr/>
          <p:nvPr/>
        </p:nvGrpSpPr>
        <p:grpSpPr>
          <a:xfrm>
            <a:off x="819725" y="3724650"/>
            <a:ext cx="747900" cy="457500"/>
            <a:chOff x="832550" y="3724650"/>
            <a:chExt cx="747900" cy="457500"/>
          </a:xfrm>
        </p:grpSpPr>
        <p:grpSp>
          <p:nvGrpSpPr>
            <p:cNvPr id="153" name="Google Shape;153;p24"/>
            <p:cNvGrpSpPr/>
            <p:nvPr/>
          </p:nvGrpSpPr>
          <p:grpSpPr>
            <a:xfrm>
              <a:off x="832550" y="3724650"/>
              <a:ext cx="747900" cy="457500"/>
              <a:chOff x="832550" y="3724650"/>
              <a:chExt cx="747900" cy="457500"/>
            </a:xfrm>
          </p:grpSpPr>
          <p:sp>
            <p:nvSpPr>
              <p:cNvPr id="154" name="Google Shape;154;p24"/>
              <p:cNvSpPr/>
              <p:nvPr/>
            </p:nvSpPr>
            <p:spPr>
              <a:xfrm>
                <a:off x="832550" y="3724650"/>
                <a:ext cx="747900" cy="457500"/>
              </a:xfrm>
              <a:prstGeom prst="roundRect">
                <a:avLst>
                  <a:gd name="adj" fmla="val 50000"/>
                </a:avLst>
              </a:prstGeom>
              <a:solidFill>
                <a:schemeClr val="accent2"/>
              </a:solidFill>
              <a:ln>
                <a:noFill/>
              </a:ln>
              <a:effectLst>
                <a:outerShdw blurRad="214313" dist="95250" dir="540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24"/>
              <p:cNvGrpSpPr/>
              <p:nvPr/>
            </p:nvGrpSpPr>
            <p:grpSpPr>
              <a:xfrm rot="-5400000">
                <a:off x="1106556" y="3848510"/>
                <a:ext cx="199887" cy="209781"/>
                <a:chOff x="3068825" y="1169625"/>
                <a:chExt cx="90500" cy="94975"/>
              </a:xfrm>
            </p:grpSpPr>
            <p:sp>
              <p:nvSpPr>
                <p:cNvPr id="156" name="Google Shape;156;p24"/>
                <p:cNvSpPr/>
                <p:nvPr/>
              </p:nvSpPr>
              <p:spPr>
                <a:xfrm>
                  <a:off x="3109000" y="1169625"/>
                  <a:ext cx="10150" cy="94975"/>
                </a:xfrm>
                <a:custGeom>
                  <a:avLst/>
                  <a:gdLst/>
                  <a:ahLst/>
                  <a:cxnLst/>
                  <a:rect l="l" t="t" r="r" b="b"/>
                  <a:pathLst>
                    <a:path w="406" h="3799" extrusionOk="0">
                      <a:moveTo>
                        <a:pt x="203" y="0"/>
                      </a:moveTo>
                      <a:cubicBezTo>
                        <a:pt x="96" y="0"/>
                        <a:pt x="1" y="96"/>
                        <a:pt x="1" y="203"/>
                      </a:cubicBezTo>
                      <a:lnTo>
                        <a:pt x="1" y="3596"/>
                      </a:lnTo>
                      <a:cubicBezTo>
                        <a:pt x="1" y="3715"/>
                        <a:pt x="96" y="3798"/>
                        <a:pt x="203" y="3798"/>
                      </a:cubicBezTo>
                      <a:cubicBezTo>
                        <a:pt x="310" y="3798"/>
                        <a:pt x="406" y="3715"/>
                        <a:pt x="406" y="3608"/>
                      </a:cubicBezTo>
                      <a:lnTo>
                        <a:pt x="406" y="203"/>
                      </a:lnTo>
                      <a:cubicBezTo>
                        <a:pt x="406" y="96"/>
                        <a:pt x="310"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4"/>
                <p:cNvSpPr/>
                <p:nvPr/>
              </p:nvSpPr>
              <p:spPr>
                <a:xfrm>
                  <a:off x="3068825" y="1214800"/>
                  <a:ext cx="90500" cy="49800"/>
                </a:xfrm>
                <a:custGeom>
                  <a:avLst/>
                  <a:gdLst/>
                  <a:ahLst/>
                  <a:cxnLst/>
                  <a:rect l="l" t="t" r="r" b="b"/>
                  <a:pathLst>
                    <a:path w="3620" h="1992" extrusionOk="0">
                      <a:moveTo>
                        <a:pt x="221" y="0"/>
                      </a:moveTo>
                      <a:cubicBezTo>
                        <a:pt x="170" y="0"/>
                        <a:pt x="120" y="21"/>
                        <a:pt x="84" y="63"/>
                      </a:cubicBezTo>
                      <a:cubicBezTo>
                        <a:pt x="0" y="134"/>
                        <a:pt x="0" y="265"/>
                        <a:pt x="84" y="348"/>
                      </a:cubicBezTo>
                      <a:lnTo>
                        <a:pt x="1667" y="1932"/>
                      </a:lnTo>
                      <a:cubicBezTo>
                        <a:pt x="1715" y="1979"/>
                        <a:pt x="1763" y="1991"/>
                        <a:pt x="1810" y="1991"/>
                      </a:cubicBezTo>
                      <a:cubicBezTo>
                        <a:pt x="1858" y="1991"/>
                        <a:pt x="1917" y="1979"/>
                        <a:pt x="1953" y="1932"/>
                      </a:cubicBezTo>
                      <a:lnTo>
                        <a:pt x="3537" y="348"/>
                      </a:lnTo>
                      <a:cubicBezTo>
                        <a:pt x="3620" y="265"/>
                        <a:pt x="3620" y="134"/>
                        <a:pt x="3537" y="63"/>
                      </a:cubicBezTo>
                      <a:cubicBezTo>
                        <a:pt x="3501" y="21"/>
                        <a:pt x="3450" y="0"/>
                        <a:pt x="3400" y="0"/>
                      </a:cubicBezTo>
                      <a:cubicBezTo>
                        <a:pt x="3349" y="0"/>
                        <a:pt x="3298" y="21"/>
                        <a:pt x="3263" y="63"/>
                      </a:cubicBezTo>
                      <a:lnTo>
                        <a:pt x="1810" y="1515"/>
                      </a:lnTo>
                      <a:lnTo>
                        <a:pt x="358" y="63"/>
                      </a:lnTo>
                      <a:cubicBezTo>
                        <a:pt x="322" y="21"/>
                        <a:pt x="271"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8" name="Google Shape;158;p24">
              <a:hlinkClick r:id="" action="ppaction://hlinkshowjump?jump=nextslide"/>
            </p:cNvPr>
            <p:cNvSpPr/>
            <p:nvPr/>
          </p:nvSpPr>
          <p:spPr>
            <a:xfrm>
              <a:off x="832550" y="3724650"/>
              <a:ext cx="747900" cy="457500"/>
            </a:xfrm>
            <a:prstGeom prst="roundRect">
              <a:avLst>
                <a:gd name="adj" fmla="val 5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2250" advClick="0">
        <p:circle/>
      </p:transition>
    </mc:Choice>
    <mc:Fallback xmlns="">
      <p:transition spd="slow" advClick="0">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3"/>
          <p:cNvSpPr txBox="1">
            <a:spLocks noGrp="1"/>
          </p:cNvSpPr>
          <p:nvPr>
            <p:ph type="title"/>
          </p:nvPr>
        </p:nvSpPr>
        <p:spPr>
          <a:xfrm>
            <a:off x="706350" y="1830475"/>
            <a:ext cx="3163500" cy="148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Algorithm</a:t>
            </a:r>
            <a:endParaRPr dirty="0"/>
          </a:p>
        </p:txBody>
      </p:sp>
      <p:sp>
        <p:nvSpPr>
          <p:cNvPr id="362" name="Google Shape;362;p33"/>
          <p:cNvSpPr txBox="1">
            <a:spLocks noGrp="1"/>
          </p:cNvSpPr>
          <p:nvPr>
            <p:ph type="body" idx="1"/>
          </p:nvPr>
        </p:nvSpPr>
        <p:spPr>
          <a:xfrm>
            <a:off x="4572000" y="863425"/>
            <a:ext cx="3849600" cy="3416400"/>
          </a:xfrm>
          <a:prstGeom prst="rect">
            <a:avLst/>
          </a:prstGeom>
        </p:spPr>
        <p:txBody>
          <a:bodyPr spcFirstLastPara="1" wrap="square" lIns="91425" tIns="91425" rIns="91425" bIns="91425" anchor="ctr" anchorCtr="0">
            <a:noAutofit/>
          </a:bodyPr>
          <a:lstStyle/>
          <a:p>
            <a:pPr marL="165100" lvl="0" indent="0" algn="just" rtl="0">
              <a:spcBef>
                <a:spcPts val="0"/>
              </a:spcBef>
              <a:spcAft>
                <a:spcPts val="0"/>
              </a:spcAft>
              <a:buClr>
                <a:schemeClr val="accent4"/>
              </a:buClr>
              <a:buSzPts val="1000"/>
              <a:buNone/>
            </a:pPr>
            <a:r>
              <a:rPr lang="en-US" sz="2000" dirty="0">
                <a:solidFill>
                  <a:srgbClr val="1F2B6C"/>
                </a:solidFill>
              </a:rPr>
              <a:t>Inception-v3 is a pre-trained convolutional neural network model that is 48 layers deep. The network has an image input size of 299-by-299. The model extracts general features from input images in the first part and classifies them based on those features in the second part</a:t>
            </a:r>
            <a:endParaRPr sz="2000" dirty="0">
              <a:solidFill>
                <a:srgbClr val="1F2B6C"/>
              </a:solidFill>
            </a:endParaRPr>
          </a:p>
        </p:txBody>
      </p:sp>
      <p:grpSp>
        <p:nvGrpSpPr>
          <p:cNvPr id="363" name="Google Shape;363;p33"/>
          <p:cNvGrpSpPr/>
          <p:nvPr/>
        </p:nvGrpSpPr>
        <p:grpSpPr>
          <a:xfrm>
            <a:off x="794950" y="3171275"/>
            <a:ext cx="747900" cy="457500"/>
            <a:chOff x="794950" y="3171275"/>
            <a:chExt cx="747900" cy="457500"/>
          </a:xfrm>
        </p:grpSpPr>
        <p:sp>
          <p:nvSpPr>
            <p:cNvPr id="364" name="Google Shape;364;p33"/>
            <p:cNvSpPr/>
            <p:nvPr/>
          </p:nvSpPr>
          <p:spPr>
            <a:xfrm>
              <a:off x="794950" y="3171275"/>
              <a:ext cx="747900" cy="457500"/>
            </a:xfrm>
            <a:prstGeom prst="roundRect">
              <a:avLst>
                <a:gd name="adj" fmla="val 50000"/>
              </a:avLst>
            </a:prstGeom>
            <a:solidFill>
              <a:schemeClr val="accent2"/>
            </a:solidFill>
            <a:ln>
              <a:noFill/>
            </a:ln>
            <a:effectLst>
              <a:outerShdw blurRad="214313" dist="95250" dir="5400000" algn="bl" rotWithShape="0">
                <a:schemeClr val="accent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33"/>
            <p:cNvGrpSpPr/>
            <p:nvPr/>
          </p:nvGrpSpPr>
          <p:grpSpPr>
            <a:xfrm rot="-5400000">
              <a:off x="1068956" y="3295135"/>
              <a:ext cx="199887" cy="209781"/>
              <a:chOff x="3319368" y="1152602"/>
              <a:chExt cx="90500" cy="94975"/>
            </a:xfrm>
          </p:grpSpPr>
          <p:sp>
            <p:nvSpPr>
              <p:cNvPr id="366" name="Google Shape;366;p33"/>
              <p:cNvSpPr/>
              <p:nvPr/>
            </p:nvSpPr>
            <p:spPr>
              <a:xfrm>
                <a:off x="3359543" y="1152602"/>
                <a:ext cx="10150" cy="94975"/>
              </a:xfrm>
              <a:custGeom>
                <a:avLst/>
                <a:gdLst/>
                <a:ahLst/>
                <a:cxnLst/>
                <a:rect l="l" t="t" r="r" b="b"/>
                <a:pathLst>
                  <a:path w="406" h="3799" extrusionOk="0">
                    <a:moveTo>
                      <a:pt x="203" y="0"/>
                    </a:moveTo>
                    <a:cubicBezTo>
                      <a:pt x="96" y="0"/>
                      <a:pt x="1" y="96"/>
                      <a:pt x="1" y="203"/>
                    </a:cubicBezTo>
                    <a:lnTo>
                      <a:pt x="1" y="3596"/>
                    </a:lnTo>
                    <a:cubicBezTo>
                      <a:pt x="1" y="3715"/>
                      <a:pt x="96" y="3798"/>
                      <a:pt x="203" y="3798"/>
                    </a:cubicBezTo>
                    <a:cubicBezTo>
                      <a:pt x="310" y="3798"/>
                      <a:pt x="406" y="3715"/>
                      <a:pt x="406" y="3608"/>
                    </a:cubicBezTo>
                    <a:lnTo>
                      <a:pt x="406" y="203"/>
                    </a:lnTo>
                    <a:cubicBezTo>
                      <a:pt x="406" y="96"/>
                      <a:pt x="310"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p:nvPr/>
            </p:nvSpPr>
            <p:spPr>
              <a:xfrm>
                <a:off x="3319368" y="1197777"/>
                <a:ext cx="90500" cy="49800"/>
              </a:xfrm>
              <a:custGeom>
                <a:avLst/>
                <a:gdLst/>
                <a:ahLst/>
                <a:cxnLst/>
                <a:rect l="l" t="t" r="r" b="b"/>
                <a:pathLst>
                  <a:path w="3620" h="1992" extrusionOk="0">
                    <a:moveTo>
                      <a:pt x="221" y="0"/>
                    </a:moveTo>
                    <a:cubicBezTo>
                      <a:pt x="170" y="0"/>
                      <a:pt x="120" y="21"/>
                      <a:pt x="84" y="63"/>
                    </a:cubicBezTo>
                    <a:cubicBezTo>
                      <a:pt x="0" y="134"/>
                      <a:pt x="0" y="265"/>
                      <a:pt x="84" y="348"/>
                    </a:cubicBezTo>
                    <a:lnTo>
                      <a:pt x="1667" y="1932"/>
                    </a:lnTo>
                    <a:cubicBezTo>
                      <a:pt x="1715" y="1979"/>
                      <a:pt x="1763" y="1991"/>
                      <a:pt x="1810" y="1991"/>
                    </a:cubicBezTo>
                    <a:cubicBezTo>
                      <a:pt x="1858" y="1991"/>
                      <a:pt x="1917" y="1979"/>
                      <a:pt x="1953" y="1932"/>
                    </a:cubicBezTo>
                    <a:lnTo>
                      <a:pt x="3537" y="348"/>
                    </a:lnTo>
                    <a:cubicBezTo>
                      <a:pt x="3620" y="265"/>
                      <a:pt x="3620" y="134"/>
                      <a:pt x="3537" y="63"/>
                    </a:cubicBezTo>
                    <a:cubicBezTo>
                      <a:pt x="3501" y="21"/>
                      <a:pt x="3450" y="0"/>
                      <a:pt x="3400" y="0"/>
                    </a:cubicBezTo>
                    <a:cubicBezTo>
                      <a:pt x="3349" y="0"/>
                      <a:pt x="3298" y="21"/>
                      <a:pt x="3263" y="63"/>
                    </a:cubicBezTo>
                    <a:lnTo>
                      <a:pt x="1810" y="1515"/>
                    </a:lnTo>
                    <a:lnTo>
                      <a:pt x="358" y="63"/>
                    </a:lnTo>
                    <a:cubicBezTo>
                      <a:pt x="322" y="21"/>
                      <a:pt x="271"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33">
              <a:hlinkClick r:id="" action="ppaction://hlinkshowjump?jump=nextslide"/>
            </p:cNvPr>
            <p:cNvSpPr/>
            <p:nvPr/>
          </p:nvSpPr>
          <p:spPr>
            <a:xfrm>
              <a:off x="794950" y="3171275"/>
              <a:ext cx="747900" cy="457500"/>
            </a:xfrm>
            <a:prstGeom prst="roundRect">
              <a:avLst>
                <a:gd name="adj" fmla="val 5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D6115-FC18-4C7A-A743-7F431EB2CE6E}"/>
              </a:ext>
            </a:extLst>
          </p:cNvPr>
          <p:cNvSpPr>
            <a:spLocks noGrp="1"/>
          </p:cNvSpPr>
          <p:nvPr>
            <p:ph type="title"/>
          </p:nvPr>
        </p:nvSpPr>
        <p:spPr>
          <a:xfrm>
            <a:off x="713100" y="353327"/>
            <a:ext cx="7717800" cy="572700"/>
          </a:xfrm>
        </p:spPr>
        <p:txBody>
          <a:bodyPr/>
          <a:lstStyle/>
          <a:p>
            <a:pPr algn="ctr"/>
            <a:r>
              <a:rPr lang="en-IN" u="sng" dirty="0"/>
              <a:t>INCEPTION-V3 MODEL </a:t>
            </a:r>
          </a:p>
        </p:txBody>
      </p:sp>
      <p:pic>
        <p:nvPicPr>
          <p:cNvPr id="4" name="Picture 3">
            <a:extLst>
              <a:ext uri="{FF2B5EF4-FFF2-40B4-BE49-F238E27FC236}">
                <a16:creationId xmlns:a16="http://schemas.microsoft.com/office/drawing/2014/main" id="{E3EB1C8C-5148-4517-99DB-E49A0CAC13BB}"/>
              </a:ext>
            </a:extLst>
          </p:cNvPr>
          <p:cNvPicPr>
            <a:picLocks noChangeAspect="1"/>
          </p:cNvPicPr>
          <p:nvPr/>
        </p:nvPicPr>
        <p:blipFill>
          <a:blip r:embed="rId2" cstate="print"/>
          <a:srcRect/>
          <a:stretch>
            <a:fillRect/>
          </a:stretch>
        </p:blipFill>
        <p:spPr bwMode="auto">
          <a:xfrm>
            <a:off x="864704" y="1319278"/>
            <a:ext cx="8006362" cy="3550685"/>
          </a:xfrm>
          <a:prstGeom prst="rect">
            <a:avLst/>
          </a:prstGeom>
          <a:noFill/>
          <a:ln w="9525">
            <a:noFill/>
            <a:miter lim="800000"/>
            <a:headEnd/>
            <a:tailEnd/>
          </a:ln>
        </p:spPr>
      </p:pic>
    </p:spTree>
    <p:extLst>
      <p:ext uri="{BB962C8B-B14F-4D97-AF65-F5344CB8AC3E}">
        <p14:creationId xmlns:p14="http://schemas.microsoft.com/office/powerpoint/2010/main" val="2986532525"/>
      </p:ext>
    </p:extLst>
  </p:cSld>
  <p:clrMapOvr>
    <a:masterClrMapping/>
  </p:clrMapOvr>
  <mc:AlternateContent xmlns:mc="http://schemas.openxmlformats.org/markup-compatibility/2006" xmlns:p14="http://schemas.microsoft.com/office/powerpoint/2010/main">
    <mc:Choice Requires="p14">
      <p:transition spd="slow" p14:dur="2250" advClick="0">
        <p14:window dir="vert"/>
      </p:transition>
    </mc:Choice>
    <mc:Fallback xmlns="">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A5BB-5802-4A01-85F6-EC1E8A803A6B}"/>
              </a:ext>
            </a:extLst>
          </p:cNvPr>
          <p:cNvSpPr>
            <a:spLocks noGrp="1"/>
          </p:cNvSpPr>
          <p:nvPr>
            <p:ph type="title"/>
          </p:nvPr>
        </p:nvSpPr>
        <p:spPr/>
        <p:txBody>
          <a:bodyPr/>
          <a:lstStyle/>
          <a:p>
            <a:pPr algn="ctr"/>
            <a:r>
              <a:rPr lang="en-US" u="sng" dirty="0"/>
              <a:t>Mathematical Model </a:t>
            </a:r>
            <a:endParaRPr lang="en-IN" u="sng" dirty="0"/>
          </a:p>
        </p:txBody>
      </p:sp>
      <p:sp>
        <p:nvSpPr>
          <p:cNvPr id="3" name="Text Placeholder 2">
            <a:extLst>
              <a:ext uri="{FF2B5EF4-FFF2-40B4-BE49-F238E27FC236}">
                <a16:creationId xmlns:a16="http://schemas.microsoft.com/office/drawing/2014/main" id="{8C090FDD-0CBA-411B-9A9C-28642950F9EB}"/>
              </a:ext>
            </a:extLst>
          </p:cNvPr>
          <p:cNvSpPr>
            <a:spLocks noGrp="1"/>
          </p:cNvSpPr>
          <p:nvPr>
            <p:ph type="body" idx="1"/>
          </p:nvPr>
        </p:nvSpPr>
        <p:spPr>
          <a:xfrm>
            <a:off x="713100" y="1152475"/>
            <a:ext cx="7717800" cy="2603096"/>
          </a:xfrm>
        </p:spPr>
        <p:txBody>
          <a:bodyPr/>
          <a:lstStyle/>
          <a:p>
            <a:pPr algn="just"/>
            <a:r>
              <a:rPr lang="en-US" sz="2800" dirty="0">
                <a:solidFill>
                  <a:schemeClr val="tx1"/>
                </a:solidFill>
              </a:rPr>
              <a:t>Let image matrix b X</a:t>
            </a:r>
          </a:p>
          <a:p>
            <a:pPr algn="just"/>
            <a:r>
              <a:rPr lang="en-US" sz="2800" dirty="0">
                <a:solidFill>
                  <a:schemeClr val="tx1"/>
                </a:solidFill>
              </a:rPr>
              <a:t>Z= X * f (where f is a filter matrix)</a:t>
            </a:r>
          </a:p>
          <a:p>
            <a:pPr algn="just"/>
            <a:r>
              <a:rPr lang="en-US" sz="2800" dirty="0">
                <a:solidFill>
                  <a:schemeClr val="tx1"/>
                </a:solidFill>
              </a:rPr>
              <a:t>Z= W*X + b (where W is weight matrix and b is bias matrix)</a:t>
            </a:r>
          </a:p>
          <a:p>
            <a:endParaRPr lang="en-IN" dirty="0"/>
          </a:p>
        </p:txBody>
      </p:sp>
    </p:spTree>
    <p:extLst>
      <p:ext uri="{BB962C8B-B14F-4D97-AF65-F5344CB8AC3E}">
        <p14:creationId xmlns:p14="http://schemas.microsoft.com/office/powerpoint/2010/main" val="1958439239"/>
      </p:ext>
    </p:extLst>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pic>
        <p:nvPicPr>
          <p:cNvPr id="373" name="Google Shape;373;p34"/>
          <p:cNvPicPr preferRelativeResize="0"/>
          <p:nvPr/>
        </p:nvPicPr>
        <p:blipFill rotWithShape="1">
          <a:blip r:embed="rId3">
            <a:alphaModFix/>
          </a:blip>
          <a:srcRect l="12753" r="12753"/>
          <a:stretch/>
        </p:blipFill>
        <p:spPr>
          <a:xfrm>
            <a:off x="713103" y="539400"/>
            <a:ext cx="2994300" cy="4064700"/>
          </a:xfrm>
          <a:prstGeom prst="roundRect">
            <a:avLst>
              <a:gd name="adj" fmla="val 9880"/>
            </a:avLst>
          </a:prstGeom>
          <a:noFill/>
          <a:ln>
            <a:noFill/>
          </a:ln>
        </p:spPr>
      </p:pic>
      <p:sp>
        <p:nvSpPr>
          <p:cNvPr id="374" name="Google Shape;374;p34"/>
          <p:cNvSpPr/>
          <p:nvPr/>
        </p:nvSpPr>
        <p:spPr>
          <a:xfrm>
            <a:off x="843333" y="650988"/>
            <a:ext cx="420600" cy="420600"/>
          </a:xfrm>
          <a:prstGeom prst="ellipse">
            <a:avLst/>
          </a:prstGeom>
          <a:solidFill>
            <a:schemeClr val="accent4"/>
          </a:solidFill>
          <a:ln>
            <a:noFill/>
          </a:ln>
          <a:effectLst>
            <a:outerShdw blurRad="142875" dist="38100" dir="5400000" algn="bl" rotWithShape="0">
              <a:schemeClr val="accent6">
                <a:alpha val="2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4"/>
          <p:cNvSpPr/>
          <p:nvPr/>
        </p:nvSpPr>
        <p:spPr>
          <a:xfrm>
            <a:off x="4501449" y="1298225"/>
            <a:ext cx="3929325" cy="13869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9" name="Google Shape;379;p34"/>
          <p:cNvSpPr txBox="1">
            <a:spLocks noGrp="1"/>
          </p:cNvSpPr>
          <p:nvPr>
            <p:ph type="title"/>
          </p:nvPr>
        </p:nvSpPr>
        <p:spPr>
          <a:xfrm>
            <a:off x="4283765" y="368825"/>
            <a:ext cx="414708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u="sng" dirty="0"/>
              <a:t>TECHNOLOGIES USED</a:t>
            </a:r>
            <a:endParaRPr b="0" dirty="0"/>
          </a:p>
        </p:txBody>
      </p:sp>
      <p:sp>
        <p:nvSpPr>
          <p:cNvPr id="380" name="Google Shape;380;p34"/>
          <p:cNvSpPr txBox="1">
            <a:spLocks noGrp="1"/>
          </p:cNvSpPr>
          <p:nvPr>
            <p:ph type="subTitle" idx="1"/>
          </p:nvPr>
        </p:nvSpPr>
        <p:spPr>
          <a:xfrm>
            <a:off x="4651476" y="1395647"/>
            <a:ext cx="3667576" cy="42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800" dirty="0"/>
              <a:t>FRONT END </a:t>
            </a:r>
            <a:endParaRPr sz="1800" dirty="0"/>
          </a:p>
        </p:txBody>
      </p:sp>
      <p:sp>
        <p:nvSpPr>
          <p:cNvPr id="381" name="Google Shape;381;p34"/>
          <p:cNvSpPr txBox="1">
            <a:spLocks noGrp="1"/>
          </p:cNvSpPr>
          <p:nvPr>
            <p:ph type="subTitle" idx="2"/>
          </p:nvPr>
        </p:nvSpPr>
        <p:spPr>
          <a:xfrm>
            <a:off x="4651476" y="1816247"/>
            <a:ext cx="3667576" cy="53477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IN" sz="1600" dirty="0"/>
              <a:t>HTML , CSS, JS , BOOTSTRAP </a:t>
            </a:r>
          </a:p>
        </p:txBody>
      </p:sp>
      <p:grpSp>
        <p:nvGrpSpPr>
          <p:cNvPr id="388" name="Google Shape;388;p34"/>
          <p:cNvGrpSpPr/>
          <p:nvPr/>
        </p:nvGrpSpPr>
        <p:grpSpPr>
          <a:xfrm>
            <a:off x="964163" y="836438"/>
            <a:ext cx="178925" cy="49725"/>
            <a:chOff x="964163" y="836438"/>
            <a:chExt cx="178925" cy="49725"/>
          </a:xfrm>
        </p:grpSpPr>
        <p:sp>
          <p:nvSpPr>
            <p:cNvPr id="389" name="Google Shape;389;p34"/>
            <p:cNvSpPr/>
            <p:nvPr/>
          </p:nvSpPr>
          <p:spPr>
            <a:xfrm>
              <a:off x="1028763" y="836438"/>
              <a:ext cx="49725" cy="49725"/>
            </a:xfrm>
            <a:custGeom>
              <a:avLst/>
              <a:gdLst/>
              <a:ahLst/>
              <a:cxnLst/>
              <a:rect l="l" t="t" r="r" b="b"/>
              <a:pathLst>
                <a:path w="1989" h="1989" extrusionOk="0">
                  <a:moveTo>
                    <a:pt x="1000" y="405"/>
                  </a:moveTo>
                  <a:cubicBezTo>
                    <a:pt x="1322" y="405"/>
                    <a:pt x="1596" y="667"/>
                    <a:pt x="1596" y="1000"/>
                  </a:cubicBezTo>
                  <a:cubicBezTo>
                    <a:pt x="1596" y="1322"/>
                    <a:pt x="1322" y="1596"/>
                    <a:pt x="1000" y="1596"/>
                  </a:cubicBezTo>
                  <a:cubicBezTo>
                    <a:pt x="667" y="1596"/>
                    <a:pt x="393" y="1322"/>
                    <a:pt x="393" y="1000"/>
                  </a:cubicBezTo>
                  <a:cubicBezTo>
                    <a:pt x="393" y="667"/>
                    <a:pt x="667" y="405"/>
                    <a:pt x="1000" y="405"/>
                  </a:cubicBezTo>
                  <a:close/>
                  <a:moveTo>
                    <a:pt x="1000" y="0"/>
                  </a:moveTo>
                  <a:cubicBezTo>
                    <a:pt x="441" y="0"/>
                    <a:pt x="0" y="441"/>
                    <a:pt x="0" y="1000"/>
                  </a:cubicBezTo>
                  <a:cubicBezTo>
                    <a:pt x="0" y="1548"/>
                    <a:pt x="441" y="1988"/>
                    <a:pt x="1000" y="1988"/>
                  </a:cubicBezTo>
                  <a:cubicBezTo>
                    <a:pt x="1548" y="1988"/>
                    <a:pt x="1988" y="1548"/>
                    <a:pt x="1988" y="1000"/>
                  </a:cubicBezTo>
                  <a:cubicBezTo>
                    <a:pt x="1988" y="441"/>
                    <a:pt x="1548" y="0"/>
                    <a:pt x="10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4"/>
            <p:cNvSpPr/>
            <p:nvPr/>
          </p:nvSpPr>
          <p:spPr>
            <a:xfrm>
              <a:off x="964163" y="836438"/>
              <a:ext cx="49725" cy="49725"/>
            </a:xfrm>
            <a:custGeom>
              <a:avLst/>
              <a:gdLst/>
              <a:ahLst/>
              <a:cxnLst/>
              <a:rect l="l" t="t" r="r" b="b"/>
              <a:pathLst>
                <a:path w="1989" h="1989" extrusionOk="0">
                  <a:moveTo>
                    <a:pt x="989" y="405"/>
                  </a:moveTo>
                  <a:cubicBezTo>
                    <a:pt x="1322" y="405"/>
                    <a:pt x="1584" y="667"/>
                    <a:pt x="1584" y="1000"/>
                  </a:cubicBezTo>
                  <a:cubicBezTo>
                    <a:pt x="1584" y="1322"/>
                    <a:pt x="1322" y="1596"/>
                    <a:pt x="989" y="1596"/>
                  </a:cubicBezTo>
                  <a:cubicBezTo>
                    <a:pt x="667" y="1596"/>
                    <a:pt x="393" y="1322"/>
                    <a:pt x="393" y="1000"/>
                  </a:cubicBezTo>
                  <a:cubicBezTo>
                    <a:pt x="393" y="667"/>
                    <a:pt x="667" y="405"/>
                    <a:pt x="989" y="405"/>
                  </a:cubicBezTo>
                  <a:close/>
                  <a:moveTo>
                    <a:pt x="989" y="0"/>
                  </a:moveTo>
                  <a:cubicBezTo>
                    <a:pt x="441" y="0"/>
                    <a:pt x="0" y="441"/>
                    <a:pt x="0" y="1000"/>
                  </a:cubicBezTo>
                  <a:cubicBezTo>
                    <a:pt x="0" y="1548"/>
                    <a:pt x="441" y="1988"/>
                    <a:pt x="989" y="1988"/>
                  </a:cubicBezTo>
                  <a:cubicBezTo>
                    <a:pt x="1536" y="1988"/>
                    <a:pt x="1989" y="1548"/>
                    <a:pt x="1989" y="1000"/>
                  </a:cubicBezTo>
                  <a:cubicBezTo>
                    <a:pt x="1989" y="441"/>
                    <a:pt x="1536" y="0"/>
                    <a:pt x="9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4"/>
            <p:cNvSpPr/>
            <p:nvPr/>
          </p:nvSpPr>
          <p:spPr>
            <a:xfrm>
              <a:off x="1093338" y="836438"/>
              <a:ext cx="49750" cy="49725"/>
            </a:xfrm>
            <a:custGeom>
              <a:avLst/>
              <a:gdLst/>
              <a:ahLst/>
              <a:cxnLst/>
              <a:rect l="l" t="t" r="r" b="b"/>
              <a:pathLst>
                <a:path w="1990" h="1989" extrusionOk="0">
                  <a:moveTo>
                    <a:pt x="1001" y="405"/>
                  </a:moveTo>
                  <a:cubicBezTo>
                    <a:pt x="1322" y="405"/>
                    <a:pt x="1596" y="667"/>
                    <a:pt x="1596" y="1000"/>
                  </a:cubicBezTo>
                  <a:cubicBezTo>
                    <a:pt x="1596" y="1322"/>
                    <a:pt x="1322" y="1596"/>
                    <a:pt x="1001" y="1596"/>
                  </a:cubicBezTo>
                  <a:cubicBezTo>
                    <a:pt x="668" y="1596"/>
                    <a:pt x="406" y="1322"/>
                    <a:pt x="406" y="1000"/>
                  </a:cubicBezTo>
                  <a:cubicBezTo>
                    <a:pt x="406" y="667"/>
                    <a:pt x="668" y="405"/>
                    <a:pt x="1001" y="405"/>
                  </a:cubicBezTo>
                  <a:close/>
                  <a:moveTo>
                    <a:pt x="1001" y="0"/>
                  </a:moveTo>
                  <a:cubicBezTo>
                    <a:pt x="453" y="0"/>
                    <a:pt x="1" y="441"/>
                    <a:pt x="1" y="1000"/>
                  </a:cubicBezTo>
                  <a:cubicBezTo>
                    <a:pt x="1" y="1548"/>
                    <a:pt x="453" y="1988"/>
                    <a:pt x="1001" y="1988"/>
                  </a:cubicBezTo>
                  <a:cubicBezTo>
                    <a:pt x="1549" y="1988"/>
                    <a:pt x="1989" y="1548"/>
                    <a:pt x="1989" y="1000"/>
                  </a:cubicBezTo>
                  <a:cubicBezTo>
                    <a:pt x="1989" y="441"/>
                    <a:pt x="1549" y="0"/>
                    <a:pt x="10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75;p34">
            <a:extLst>
              <a:ext uri="{FF2B5EF4-FFF2-40B4-BE49-F238E27FC236}">
                <a16:creationId xmlns:a16="http://schemas.microsoft.com/office/drawing/2014/main" id="{47B51959-2F77-44CB-8C05-F418DD8EF654}"/>
              </a:ext>
            </a:extLst>
          </p:cNvPr>
          <p:cNvSpPr/>
          <p:nvPr/>
        </p:nvSpPr>
        <p:spPr>
          <a:xfrm>
            <a:off x="4501449" y="2824242"/>
            <a:ext cx="3929325" cy="13869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 name="Google Shape;380;p34">
            <a:extLst>
              <a:ext uri="{FF2B5EF4-FFF2-40B4-BE49-F238E27FC236}">
                <a16:creationId xmlns:a16="http://schemas.microsoft.com/office/drawing/2014/main" id="{3C65DD8F-CA0B-4A61-AC93-95CE0C6B2587}"/>
              </a:ext>
            </a:extLst>
          </p:cNvPr>
          <p:cNvSpPr txBox="1">
            <a:spLocks/>
          </p:cNvSpPr>
          <p:nvPr/>
        </p:nvSpPr>
        <p:spPr>
          <a:xfrm>
            <a:off x="4651476" y="2808208"/>
            <a:ext cx="3667576" cy="42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600"/>
              <a:buFont typeface="Montserrat"/>
              <a:buNone/>
              <a:defRPr sz="1600" b="1" i="0" u="none" strike="noStrike" cap="none">
                <a:solidFill>
                  <a:schemeClr val="dk1"/>
                </a:solidFill>
                <a:latin typeface="Montserrat"/>
                <a:ea typeface="Montserrat"/>
                <a:cs typeface="Montserrat"/>
                <a:sym typeface="Montserrat"/>
              </a:defRPr>
            </a:lvl9pPr>
          </a:lstStyle>
          <a:p>
            <a:pPr marL="0" indent="0"/>
            <a:r>
              <a:rPr lang="en-IN" sz="1800" dirty="0"/>
              <a:t>BACKEND </a:t>
            </a:r>
          </a:p>
        </p:txBody>
      </p:sp>
      <p:sp>
        <p:nvSpPr>
          <p:cNvPr id="35" name="Google Shape;381;p34">
            <a:extLst>
              <a:ext uri="{FF2B5EF4-FFF2-40B4-BE49-F238E27FC236}">
                <a16:creationId xmlns:a16="http://schemas.microsoft.com/office/drawing/2014/main" id="{77A75391-BBDD-4E61-8AAA-73099FC951B9}"/>
              </a:ext>
            </a:extLst>
          </p:cNvPr>
          <p:cNvSpPr txBox="1">
            <a:spLocks/>
          </p:cNvSpPr>
          <p:nvPr/>
        </p:nvSpPr>
        <p:spPr>
          <a:xfrm>
            <a:off x="4651476" y="3154490"/>
            <a:ext cx="3817603" cy="11309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Nunito Sans"/>
              <a:buNone/>
              <a:defRPr sz="1400" b="0" i="0" u="none" strike="noStrike" cap="none">
                <a:solidFill>
                  <a:schemeClr val="dk2"/>
                </a:solidFill>
                <a:latin typeface="Nunito Sans"/>
                <a:ea typeface="Nunito Sans"/>
                <a:cs typeface="Nunito Sans"/>
                <a:sym typeface="Nunito Sans"/>
              </a:defRPr>
            </a:lvl1pPr>
            <a:lvl2pPr marL="914400" marR="0" lvl="1" indent="-317500" algn="ctr" rtl="0">
              <a:lnSpc>
                <a:spcPct val="100000"/>
              </a:lnSpc>
              <a:spcBef>
                <a:spcPts val="0"/>
              </a:spcBef>
              <a:spcAft>
                <a:spcPts val="0"/>
              </a:spcAft>
              <a:buClr>
                <a:schemeClr val="dk2"/>
              </a:buClr>
              <a:buSzPts val="1400"/>
              <a:buFont typeface="Nunito Sans"/>
              <a:buNone/>
              <a:defRPr sz="1400" b="0" i="0" u="none" strike="noStrike" cap="none">
                <a:solidFill>
                  <a:schemeClr val="dk2"/>
                </a:solidFill>
                <a:latin typeface="Nunito Sans"/>
                <a:ea typeface="Nunito Sans"/>
                <a:cs typeface="Nunito Sans"/>
                <a:sym typeface="Nunito Sans"/>
              </a:defRPr>
            </a:lvl2pPr>
            <a:lvl3pPr marL="1371600" marR="0" lvl="2" indent="-317500" algn="ctr" rtl="0">
              <a:lnSpc>
                <a:spcPct val="100000"/>
              </a:lnSpc>
              <a:spcBef>
                <a:spcPts val="0"/>
              </a:spcBef>
              <a:spcAft>
                <a:spcPts val="0"/>
              </a:spcAft>
              <a:buClr>
                <a:schemeClr val="dk2"/>
              </a:buClr>
              <a:buSzPts val="1400"/>
              <a:buFont typeface="Nunito Sans"/>
              <a:buNone/>
              <a:defRPr sz="1400" b="0" i="0" u="none" strike="noStrike" cap="none">
                <a:solidFill>
                  <a:schemeClr val="dk2"/>
                </a:solidFill>
                <a:latin typeface="Nunito Sans"/>
                <a:ea typeface="Nunito Sans"/>
                <a:cs typeface="Nunito Sans"/>
                <a:sym typeface="Nunito Sans"/>
              </a:defRPr>
            </a:lvl3pPr>
            <a:lvl4pPr marL="1828800" marR="0" lvl="3" indent="-317500" algn="ctr" rtl="0">
              <a:lnSpc>
                <a:spcPct val="100000"/>
              </a:lnSpc>
              <a:spcBef>
                <a:spcPts val="0"/>
              </a:spcBef>
              <a:spcAft>
                <a:spcPts val="0"/>
              </a:spcAft>
              <a:buClr>
                <a:schemeClr val="dk2"/>
              </a:buClr>
              <a:buSzPts val="1400"/>
              <a:buFont typeface="Nunito Sans"/>
              <a:buNone/>
              <a:defRPr sz="1400" b="0" i="0" u="none" strike="noStrike" cap="none">
                <a:solidFill>
                  <a:schemeClr val="dk2"/>
                </a:solidFill>
                <a:latin typeface="Nunito Sans"/>
                <a:ea typeface="Nunito Sans"/>
                <a:cs typeface="Nunito Sans"/>
                <a:sym typeface="Nunito Sans"/>
              </a:defRPr>
            </a:lvl4pPr>
            <a:lvl5pPr marL="2286000" marR="0" lvl="4" indent="-317500" algn="ctr" rtl="0">
              <a:lnSpc>
                <a:spcPct val="100000"/>
              </a:lnSpc>
              <a:spcBef>
                <a:spcPts val="0"/>
              </a:spcBef>
              <a:spcAft>
                <a:spcPts val="0"/>
              </a:spcAft>
              <a:buClr>
                <a:schemeClr val="dk2"/>
              </a:buClr>
              <a:buSzPts val="1400"/>
              <a:buFont typeface="Nunito Sans"/>
              <a:buNone/>
              <a:defRPr sz="1400" b="0" i="0" u="none" strike="noStrike" cap="none">
                <a:solidFill>
                  <a:schemeClr val="dk2"/>
                </a:solidFill>
                <a:latin typeface="Nunito Sans"/>
                <a:ea typeface="Nunito Sans"/>
                <a:cs typeface="Nunito Sans"/>
                <a:sym typeface="Nunito Sans"/>
              </a:defRPr>
            </a:lvl5pPr>
            <a:lvl6pPr marL="2743200" marR="0" lvl="5" indent="-317500" algn="ctr" rtl="0">
              <a:lnSpc>
                <a:spcPct val="100000"/>
              </a:lnSpc>
              <a:spcBef>
                <a:spcPts val="0"/>
              </a:spcBef>
              <a:spcAft>
                <a:spcPts val="0"/>
              </a:spcAft>
              <a:buClr>
                <a:schemeClr val="dk2"/>
              </a:buClr>
              <a:buSzPts val="1400"/>
              <a:buFont typeface="Nunito Sans"/>
              <a:buNone/>
              <a:defRPr sz="1400" b="0" i="0" u="none" strike="noStrike" cap="none">
                <a:solidFill>
                  <a:schemeClr val="dk2"/>
                </a:solidFill>
                <a:latin typeface="Nunito Sans"/>
                <a:ea typeface="Nunito Sans"/>
                <a:cs typeface="Nunito Sans"/>
                <a:sym typeface="Nunito Sans"/>
              </a:defRPr>
            </a:lvl6pPr>
            <a:lvl7pPr marL="3200400" marR="0" lvl="6" indent="-317500" algn="ctr" rtl="0">
              <a:lnSpc>
                <a:spcPct val="100000"/>
              </a:lnSpc>
              <a:spcBef>
                <a:spcPts val="0"/>
              </a:spcBef>
              <a:spcAft>
                <a:spcPts val="0"/>
              </a:spcAft>
              <a:buClr>
                <a:schemeClr val="dk2"/>
              </a:buClr>
              <a:buSzPts val="1400"/>
              <a:buFont typeface="Nunito Sans"/>
              <a:buNone/>
              <a:defRPr sz="1400" b="0" i="0" u="none" strike="noStrike" cap="none">
                <a:solidFill>
                  <a:schemeClr val="dk2"/>
                </a:solidFill>
                <a:latin typeface="Nunito Sans"/>
                <a:ea typeface="Nunito Sans"/>
                <a:cs typeface="Nunito Sans"/>
                <a:sym typeface="Nunito Sans"/>
              </a:defRPr>
            </a:lvl7pPr>
            <a:lvl8pPr marL="3657600" marR="0" lvl="7" indent="-317500" algn="ctr" rtl="0">
              <a:lnSpc>
                <a:spcPct val="100000"/>
              </a:lnSpc>
              <a:spcBef>
                <a:spcPts val="0"/>
              </a:spcBef>
              <a:spcAft>
                <a:spcPts val="0"/>
              </a:spcAft>
              <a:buClr>
                <a:schemeClr val="dk2"/>
              </a:buClr>
              <a:buSzPts val="1400"/>
              <a:buFont typeface="Nunito Sans"/>
              <a:buNone/>
              <a:defRPr sz="1400" b="0" i="0" u="none" strike="noStrike" cap="none">
                <a:solidFill>
                  <a:schemeClr val="dk2"/>
                </a:solidFill>
                <a:latin typeface="Nunito Sans"/>
                <a:ea typeface="Nunito Sans"/>
                <a:cs typeface="Nunito Sans"/>
                <a:sym typeface="Nunito Sans"/>
              </a:defRPr>
            </a:lvl8pPr>
            <a:lvl9pPr marL="4114800" marR="0" lvl="8" indent="-317500" algn="ctr" rtl="0">
              <a:lnSpc>
                <a:spcPct val="100000"/>
              </a:lnSpc>
              <a:spcBef>
                <a:spcPts val="0"/>
              </a:spcBef>
              <a:spcAft>
                <a:spcPts val="0"/>
              </a:spcAft>
              <a:buClr>
                <a:schemeClr val="dk2"/>
              </a:buClr>
              <a:buSzPts val="1400"/>
              <a:buFont typeface="Nunito Sans"/>
              <a:buNone/>
              <a:defRPr sz="1400" b="0" i="0" u="none" strike="noStrike" cap="none">
                <a:solidFill>
                  <a:schemeClr val="dk2"/>
                </a:solidFill>
                <a:latin typeface="Nunito Sans"/>
                <a:ea typeface="Nunito Sans"/>
                <a:cs typeface="Nunito Sans"/>
                <a:sym typeface="Nunito Sans"/>
              </a:defRPr>
            </a:lvl9pPr>
          </a:lstStyle>
          <a:p>
            <a:pPr marL="285750" indent="-285750">
              <a:buFont typeface="Arial" panose="020B0604020202020204" pitchFamily="34" charset="0"/>
              <a:buChar char="•"/>
            </a:pPr>
            <a:r>
              <a:rPr lang="en-US" dirty="0"/>
              <a:t>DL Algorithms, Flask, Transform learning methods, Image processing method ,</a:t>
            </a:r>
            <a:r>
              <a:rPr lang="en-IN" sz="1400" dirty="0"/>
              <a:t> Python, Matplotlib, NumPy, Pandas, Seaborne, OpenCV, Sklearn, Tensorflow</a:t>
            </a:r>
            <a:endParaRPr lang="en-IN" sz="1100" dirty="0"/>
          </a:p>
        </p:txBody>
      </p:sp>
    </p:spTree>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0"/>
          <p:cNvSpPr/>
          <p:nvPr/>
        </p:nvSpPr>
        <p:spPr>
          <a:xfrm>
            <a:off x="2785212" y="1428525"/>
            <a:ext cx="4142100" cy="2359200"/>
          </a:xfrm>
          <a:prstGeom prst="roundRect">
            <a:avLst>
              <a:gd name="adj" fmla="val 1184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30"/>
          <p:cNvSpPr txBox="1">
            <a:spLocks noGrp="1"/>
          </p:cNvSpPr>
          <p:nvPr>
            <p:ph type="title"/>
          </p:nvPr>
        </p:nvSpPr>
        <p:spPr>
          <a:xfrm>
            <a:off x="3535277" y="1907077"/>
            <a:ext cx="4223869" cy="132934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RESULT ANALYSIS</a:t>
            </a:r>
            <a:endParaRPr dirty="0"/>
          </a:p>
        </p:txBody>
      </p:sp>
      <p:sp>
        <p:nvSpPr>
          <p:cNvPr id="288" name="Google Shape;288;p30"/>
          <p:cNvSpPr/>
          <p:nvPr/>
        </p:nvSpPr>
        <p:spPr>
          <a:xfrm>
            <a:off x="2397600" y="1030037"/>
            <a:ext cx="809100" cy="809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txBox="1">
            <a:spLocks noGrp="1"/>
          </p:cNvSpPr>
          <p:nvPr>
            <p:ph type="title" idx="2"/>
          </p:nvPr>
        </p:nvSpPr>
        <p:spPr>
          <a:xfrm>
            <a:off x="2448025" y="1222975"/>
            <a:ext cx="7083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290" name="Google Shape;290;p30"/>
          <p:cNvGrpSpPr/>
          <p:nvPr/>
        </p:nvGrpSpPr>
        <p:grpSpPr>
          <a:xfrm>
            <a:off x="5647212" y="3547687"/>
            <a:ext cx="747900" cy="457500"/>
            <a:chOff x="5549225" y="3480787"/>
            <a:chExt cx="747900" cy="457500"/>
          </a:xfrm>
        </p:grpSpPr>
        <p:grpSp>
          <p:nvGrpSpPr>
            <p:cNvPr id="291" name="Google Shape;291;p30"/>
            <p:cNvGrpSpPr/>
            <p:nvPr/>
          </p:nvGrpSpPr>
          <p:grpSpPr>
            <a:xfrm>
              <a:off x="5549225" y="3480787"/>
              <a:ext cx="747900" cy="457500"/>
              <a:chOff x="5549225" y="3480787"/>
              <a:chExt cx="747900" cy="457500"/>
            </a:xfrm>
          </p:grpSpPr>
          <p:sp>
            <p:nvSpPr>
              <p:cNvPr id="292" name="Google Shape;292;p30"/>
              <p:cNvSpPr/>
              <p:nvPr/>
            </p:nvSpPr>
            <p:spPr>
              <a:xfrm>
                <a:off x="5549225" y="3480787"/>
                <a:ext cx="747900" cy="457500"/>
              </a:xfrm>
              <a:prstGeom prst="roundRect">
                <a:avLst>
                  <a:gd name="adj" fmla="val 50000"/>
                </a:avLst>
              </a:prstGeom>
              <a:solidFill>
                <a:schemeClr val="accent2"/>
              </a:solidFill>
              <a:ln>
                <a:noFill/>
              </a:ln>
              <a:effectLst>
                <a:outerShdw blurRad="214313" dist="95250" dir="5400000" algn="bl" rotWithShape="0">
                  <a:schemeClr val="accent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rot="-5400000">
                <a:off x="5911966" y="3604646"/>
                <a:ext cx="22418" cy="209781"/>
              </a:xfrm>
              <a:custGeom>
                <a:avLst/>
                <a:gdLst/>
                <a:ahLst/>
                <a:cxnLst/>
                <a:rect l="l" t="t" r="r" b="b"/>
                <a:pathLst>
                  <a:path w="406" h="3799" extrusionOk="0">
                    <a:moveTo>
                      <a:pt x="203" y="0"/>
                    </a:moveTo>
                    <a:cubicBezTo>
                      <a:pt x="96" y="0"/>
                      <a:pt x="1" y="96"/>
                      <a:pt x="1" y="203"/>
                    </a:cubicBezTo>
                    <a:lnTo>
                      <a:pt x="1" y="3596"/>
                    </a:lnTo>
                    <a:cubicBezTo>
                      <a:pt x="1" y="3715"/>
                      <a:pt x="96" y="3798"/>
                      <a:pt x="203" y="3798"/>
                    </a:cubicBezTo>
                    <a:cubicBezTo>
                      <a:pt x="310" y="3798"/>
                      <a:pt x="406" y="3715"/>
                      <a:pt x="406" y="3608"/>
                    </a:cubicBezTo>
                    <a:lnTo>
                      <a:pt x="406" y="203"/>
                    </a:lnTo>
                    <a:cubicBezTo>
                      <a:pt x="406" y="96"/>
                      <a:pt x="310"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rot="-5400000">
                <a:off x="5873123" y="3654538"/>
                <a:ext cx="199887" cy="109998"/>
              </a:xfrm>
              <a:custGeom>
                <a:avLst/>
                <a:gdLst/>
                <a:ahLst/>
                <a:cxnLst/>
                <a:rect l="l" t="t" r="r" b="b"/>
                <a:pathLst>
                  <a:path w="3620" h="1992" extrusionOk="0">
                    <a:moveTo>
                      <a:pt x="221" y="0"/>
                    </a:moveTo>
                    <a:cubicBezTo>
                      <a:pt x="170" y="0"/>
                      <a:pt x="120" y="21"/>
                      <a:pt x="84" y="63"/>
                    </a:cubicBezTo>
                    <a:cubicBezTo>
                      <a:pt x="0" y="134"/>
                      <a:pt x="0" y="265"/>
                      <a:pt x="84" y="348"/>
                    </a:cubicBezTo>
                    <a:lnTo>
                      <a:pt x="1667" y="1932"/>
                    </a:lnTo>
                    <a:cubicBezTo>
                      <a:pt x="1715" y="1979"/>
                      <a:pt x="1763" y="1991"/>
                      <a:pt x="1810" y="1991"/>
                    </a:cubicBezTo>
                    <a:cubicBezTo>
                      <a:pt x="1858" y="1991"/>
                      <a:pt x="1917" y="1979"/>
                      <a:pt x="1953" y="1932"/>
                    </a:cubicBezTo>
                    <a:lnTo>
                      <a:pt x="3537" y="348"/>
                    </a:lnTo>
                    <a:cubicBezTo>
                      <a:pt x="3620" y="265"/>
                      <a:pt x="3620" y="134"/>
                      <a:pt x="3537" y="63"/>
                    </a:cubicBezTo>
                    <a:cubicBezTo>
                      <a:pt x="3501" y="21"/>
                      <a:pt x="3450" y="0"/>
                      <a:pt x="3400" y="0"/>
                    </a:cubicBezTo>
                    <a:cubicBezTo>
                      <a:pt x="3349" y="0"/>
                      <a:pt x="3298" y="21"/>
                      <a:pt x="3263" y="63"/>
                    </a:cubicBezTo>
                    <a:lnTo>
                      <a:pt x="1810" y="1515"/>
                    </a:lnTo>
                    <a:lnTo>
                      <a:pt x="358" y="63"/>
                    </a:lnTo>
                    <a:cubicBezTo>
                      <a:pt x="322" y="21"/>
                      <a:pt x="271"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30">
              <a:hlinkClick r:id="" action="ppaction://hlinkshowjump?jump=nextslide"/>
            </p:cNvPr>
            <p:cNvSpPr/>
            <p:nvPr/>
          </p:nvSpPr>
          <p:spPr>
            <a:xfrm>
              <a:off x="5549225" y="3480787"/>
              <a:ext cx="747900" cy="457500"/>
            </a:xfrm>
            <a:prstGeom prst="roundRect">
              <a:avLst>
                <a:gd name="adj" fmla="val 5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31948103"/>
      </p:ext>
    </p:extLst>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3624F-DB7D-4714-BD83-7182187797F5}"/>
              </a:ext>
            </a:extLst>
          </p:cNvPr>
          <p:cNvSpPr>
            <a:spLocks noGrp="1"/>
          </p:cNvSpPr>
          <p:nvPr>
            <p:ph type="title"/>
          </p:nvPr>
        </p:nvSpPr>
        <p:spPr/>
        <p:txBody>
          <a:bodyPr/>
          <a:lstStyle/>
          <a:p>
            <a:r>
              <a:rPr lang="en-IN" dirty="0"/>
              <a:t>ACCURACY AND LOSS</a:t>
            </a:r>
          </a:p>
        </p:txBody>
      </p:sp>
      <p:pic>
        <p:nvPicPr>
          <p:cNvPr id="4" name="Picture 3">
            <a:extLst>
              <a:ext uri="{FF2B5EF4-FFF2-40B4-BE49-F238E27FC236}">
                <a16:creationId xmlns:a16="http://schemas.microsoft.com/office/drawing/2014/main" id="{D3E1A2E6-3E5D-4B68-8BBC-5E3840E3561D}"/>
              </a:ext>
            </a:extLst>
          </p:cNvPr>
          <p:cNvPicPr>
            <a:picLocks noChangeAspect="1"/>
          </p:cNvPicPr>
          <p:nvPr/>
        </p:nvPicPr>
        <p:blipFill>
          <a:blip r:embed="rId2" cstate="print"/>
          <a:srcRect/>
          <a:stretch>
            <a:fillRect/>
          </a:stretch>
        </p:blipFill>
        <p:spPr bwMode="auto">
          <a:xfrm>
            <a:off x="322950" y="1431236"/>
            <a:ext cx="4079899" cy="2821870"/>
          </a:xfrm>
          <a:prstGeom prst="rect">
            <a:avLst/>
          </a:prstGeom>
          <a:noFill/>
          <a:ln w="9525">
            <a:noFill/>
            <a:miter lim="800000"/>
            <a:headEnd/>
            <a:tailEnd/>
          </a:ln>
        </p:spPr>
      </p:pic>
      <p:pic>
        <p:nvPicPr>
          <p:cNvPr id="5" name="Picture 4">
            <a:extLst>
              <a:ext uri="{FF2B5EF4-FFF2-40B4-BE49-F238E27FC236}">
                <a16:creationId xmlns:a16="http://schemas.microsoft.com/office/drawing/2014/main" id="{25C0B681-16F6-482E-AE33-E4D8D13397D9}"/>
              </a:ext>
            </a:extLst>
          </p:cNvPr>
          <p:cNvPicPr>
            <a:picLocks noChangeAspect="1"/>
          </p:cNvPicPr>
          <p:nvPr/>
        </p:nvPicPr>
        <p:blipFill>
          <a:blip r:embed="rId3" cstate="print"/>
          <a:srcRect/>
          <a:stretch>
            <a:fillRect/>
          </a:stretch>
        </p:blipFill>
        <p:spPr bwMode="auto">
          <a:xfrm>
            <a:off x="4572000" y="1431236"/>
            <a:ext cx="4060037" cy="2821870"/>
          </a:xfrm>
          <a:prstGeom prst="rect">
            <a:avLst/>
          </a:prstGeom>
          <a:noFill/>
          <a:ln w="9525">
            <a:noFill/>
            <a:miter lim="800000"/>
            <a:headEnd/>
            <a:tailEnd/>
          </a:ln>
        </p:spPr>
      </p:pic>
    </p:spTree>
    <p:extLst>
      <p:ext uri="{BB962C8B-B14F-4D97-AF65-F5344CB8AC3E}">
        <p14:creationId xmlns:p14="http://schemas.microsoft.com/office/powerpoint/2010/main" val="2649591590"/>
      </p:ext>
    </p:extLst>
  </p:cSld>
  <p:clrMapOvr>
    <a:masterClrMapping/>
  </p:clrMapOvr>
  <mc:AlternateContent xmlns:mc="http://schemas.openxmlformats.org/markup-compatibility/2006" xmlns:p14="http://schemas.microsoft.com/office/powerpoint/2010/main">
    <mc:Choice Requires="p14">
      <p:transition spd="slow" p14:dur="1750" advClick="0">
        <p14:flythrough/>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FED58-516D-41F0-A5D1-D1CAB71AC715}"/>
              </a:ext>
            </a:extLst>
          </p:cNvPr>
          <p:cNvSpPr>
            <a:spLocks noGrp="1"/>
          </p:cNvSpPr>
          <p:nvPr>
            <p:ph type="title"/>
          </p:nvPr>
        </p:nvSpPr>
        <p:spPr/>
        <p:txBody>
          <a:bodyPr/>
          <a:lstStyle/>
          <a:p>
            <a:r>
              <a:rPr lang="en-US" dirty="0">
                <a:latin typeface="Calibri" panose="020F0502020204030204" pitchFamily="34" charset="0"/>
              </a:rPr>
              <a:t>ROC CURVE</a:t>
            </a:r>
            <a:endParaRPr lang="en-IN" dirty="0"/>
          </a:p>
        </p:txBody>
      </p:sp>
      <p:pic>
        <p:nvPicPr>
          <p:cNvPr id="4" name="Picture 3">
            <a:extLst>
              <a:ext uri="{FF2B5EF4-FFF2-40B4-BE49-F238E27FC236}">
                <a16:creationId xmlns:a16="http://schemas.microsoft.com/office/drawing/2014/main" id="{61FC1C4B-E03C-4D31-A71C-C2CFBF85A44F}"/>
              </a:ext>
            </a:extLst>
          </p:cNvPr>
          <p:cNvPicPr>
            <a:picLocks noChangeAspect="1"/>
          </p:cNvPicPr>
          <p:nvPr/>
        </p:nvPicPr>
        <p:blipFill>
          <a:blip r:embed="rId2" cstate="print"/>
          <a:srcRect/>
          <a:stretch>
            <a:fillRect/>
          </a:stretch>
        </p:blipFill>
        <p:spPr bwMode="auto">
          <a:xfrm>
            <a:off x="1231156" y="941525"/>
            <a:ext cx="6021593" cy="4123993"/>
          </a:xfrm>
          <a:prstGeom prst="rect">
            <a:avLst/>
          </a:prstGeom>
          <a:noFill/>
          <a:ln w="9525">
            <a:noFill/>
            <a:miter lim="800000"/>
            <a:headEnd/>
            <a:tailEnd/>
          </a:ln>
        </p:spPr>
      </p:pic>
    </p:spTree>
    <p:extLst>
      <p:ext uri="{BB962C8B-B14F-4D97-AF65-F5344CB8AC3E}">
        <p14:creationId xmlns:p14="http://schemas.microsoft.com/office/powerpoint/2010/main" val="93246426"/>
      </p:ext>
    </p:extLst>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39"/>
          <p:cNvSpPr/>
          <p:nvPr/>
        </p:nvSpPr>
        <p:spPr>
          <a:xfrm>
            <a:off x="713099" y="2825350"/>
            <a:ext cx="7717675" cy="1558200"/>
          </a:xfrm>
          <a:prstGeom prst="roundRect">
            <a:avLst>
              <a:gd name="adj" fmla="val 7213"/>
            </a:avLst>
          </a:prstGeom>
          <a:solidFill>
            <a:schemeClr val="accent2"/>
          </a:solidFill>
          <a:ln>
            <a:noFill/>
          </a:ln>
          <a:effectLst>
            <a:outerShdw blurRad="228600" dist="95250" dir="5400000" algn="bl" rotWithShape="0">
              <a:schemeClr val="accent2">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39"/>
          <p:cNvSpPr txBox="1">
            <a:spLocks noGrp="1"/>
          </p:cNvSpPr>
          <p:nvPr>
            <p:ph type="title"/>
          </p:nvPr>
        </p:nvSpPr>
        <p:spPr>
          <a:xfrm>
            <a:off x="713100" y="3688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Phase 1 </a:t>
            </a:r>
            <a:endParaRPr/>
          </a:p>
        </p:txBody>
      </p:sp>
      <p:sp>
        <p:nvSpPr>
          <p:cNvPr id="508" name="Google Shape;508;p39"/>
          <p:cNvSpPr/>
          <p:nvPr/>
        </p:nvSpPr>
        <p:spPr>
          <a:xfrm>
            <a:off x="713100" y="1134875"/>
            <a:ext cx="3786600" cy="1558200"/>
          </a:xfrm>
          <a:prstGeom prst="roundRect">
            <a:avLst>
              <a:gd name="adj" fmla="val 694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9"/>
          <p:cNvSpPr/>
          <p:nvPr/>
        </p:nvSpPr>
        <p:spPr>
          <a:xfrm>
            <a:off x="4644175" y="1134875"/>
            <a:ext cx="3786600" cy="1558200"/>
          </a:xfrm>
          <a:prstGeom prst="roundRect">
            <a:avLst>
              <a:gd name="adj" fmla="val 694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39"/>
          <p:cNvSpPr/>
          <p:nvPr/>
        </p:nvSpPr>
        <p:spPr>
          <a:xfrm>
            <a:off x="946775" y="1377113"/>
            <a:ext cx="1073700" cy="1073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9"/>
          <p:cNvSpPr/>
          <p:nvPr/>
        </p:nvSpPr>
        <p:spPr>
          <a:xfrm>
            <a:off x="949150" y="1379502"/>
            <a:ext cx="1068900" cy="1068900"/>
          </a:xfrm>
          <a:prstGeom prst="pie">
            <a:avLst>
              <a:gd name="adj1" fmla="val 4603272"/>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1134919" y="1565259"/>
            <a:ext cx="697500" cy="697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4" name="Google Shape;514;p39"/>
          <p:cNvGrpSpPr/>
          <p:nvPr/>
        </p:nvGrpSpPr>
        <p:grpSpPr>
          <a:xfrm>
            <a:off x="1283263" y="1707275"/>
            <a:ext cx="400675" cy="413450"/>
            <a:chOff x="1283263" y="1707275"/>
            <a:chExt cx="400675" cy="413450"/>
          </a:xfrm>
        </p:grpSpPr>
        <p:sp>
          <p:nvSpPr>
            <p:cNvPr id="515" name="Google Shape;515;p39"/>
            <p:cNvSpPr/>
            <p:nvPr/>
          </p:nvSpPr>
          <p:spPr>
            <a:xfrm>
              <a:off x="1380288" y="1836450"/>
              <a:ext cx="206900" cy="284275"/>
            </a:xfrm>
            <a:custGeom>
              <a:avLst/>
              <a:gdLst/>
              <a:ahLst/>
              <a:cxnLst/>
              <a:rect l="l" t="t" r="r" b="b"/>
              <a:pathLst>
                <a:path w="8276" h="11371" extrusionOk="0">
                  <a:moveTo>
                    <a:pt x="5418" y="524"/>
                  </a:moveTo>
                  <a:lnTo>
                    <a:pt x="5418" y="1298"/>
                  </a:lnTo>
                  <a:cubicBezTo>
                    <a:pt x="5418" y="1441"/>
                    <a:pt x="5537" y="1548"/>
                    <a:pt x="5680" y="1548"/>
                  </a:cubicBezTo>
                  <a:cubicBezTo>
                    <a:pt x="6252" y="1548"/>
                    <a:pt x="6716" y="2012"/>
                    <a:pt x="6716" y="2584"/>
                  </a:cubicBezTo>
                  <a:lnTo>
                    <a:pt x="6716" y="3251"/>
                  </a:lnTo>
                  <a:lnTo>
                    <a:pt x="6382" y="2917"/>
                  </a:lnTo>
                  <a:cubicBezTo>
                    <a:pt x="6371" y="2905"/>
                    <a:pt x="6323" y="2858"/>
                    <a:pt x="6252" y="2846"/>
                  </a:cubicBezTo>
                  <a:cubicBezTo>
                    <a:pt x="6235" y="2841"/>
                    <a:pt x="6219" y="2839"/>
                    <a:pt x="6203" y="2839"/>
                  </a:cubicBezTo>
                  <a:cubicBezTo>
                    <a:pt x="6141" y="2839"/>
                    <a:pt x="6092" y="2870"/>
                    <a:pt x="6073" y="2870"/>
                  </a:cubicBezTo>
                  <a:cubicBezTo>
                    <a:pt x="6073" y="2882"/>
                    <a:pt x="5168" y="3358"/>
                    <a:pt x="4132" y="3358"/>
                  </a:cubicBezTo>
                  <a:cubicBezTo>
                    <a:pt x="3108" y="3358"/>
                    <a:pt x="2191" y="2882"/>
                    <a:pt x="2180" y="2870"/>
                  </a:cubicBezTo>
                  <a:cubicBezTo>
                    <a:pt x="2169" y="2870"/>
                    <a:pt x="2124" y="2843"/>
                    <a:pt x="2066" y="2843"/>
                  </a:cubicBezTo>
                  <a:cubicBezTo>
                    <a:pt x="2057" y="2843"/>
                    <a:pt x="2047" y="2844"/>
                    <a:pt x="2037" y="2846"/>
                  </a:cubicBezTo>
                  <a:cubicBezTo>
                    <a:pt x="1953" y="2858"/>
                    <a:pt x="1894" y="2905"/>
                    <a:pt x="1882" y="2917"/>
                  </a:cubicBezTo>
                  <a:lnTo>
                    <a:pt x="1549" y="3251"/>
                  </a:lnTo>
                  <a:lnTo>
                    <a:pt x="1549" y="2584"/>
                  </a:lnTo>
                  <a:cubicBezTo>
                    <a:pt x="1549" y="1453"/>
                    <a:pt x="2477" y="524"/>
                    <a:pt x="3608" y="524"/>
                  </a:cubicBezTo>
                  <a:close/>
                  <a:moveTo>
                    <a:pt x="6144" y="3417"/>
                  </a:moveTo>
                  <a:lnTo>
                    <a:pt x="6716" y="3989"/>
                  </a:lnTo>
                  <a:lnTo>
                    <a:pt x="6716" y="4918"/>
                  </a:lnTo>
                  <a:cubicBezTo>
                    <a:pt x="6716" y="6334"/>
                    <a:pt x="5561" y="7501"/>
                    <a:pt x="4132" y="7501"/>
                  </a:cubicBezTo>
                  <a:cubicBezTo>
                    <a:pt x="2703" y="7501"/>
                    <a:pt x="1549" y="6334"/>
                    <a:pt x="1549" y="4918"/>
                  </a:cubicBezTo>
                  <a:lnTo>
                    <a:pt x="1549" y="3989"/>
                  </a:lnTo>
                  <a:lnTo>
                    <a:pt x="2120" y="3417"/>
                  </a:lnTo>
                  <a:cubicBezTo>
                    <a:pt x="2453" y="3572"/>
                    <a:pt x="3239" y="3882"/>
                    <a:pt x="4132" y="3882"/>
                  </a:cubicBezTo>
                  <a:cubicBezTo>
                    <a:pt x="5025" y="3882"/>
                    <a:pt x="5811" y="3572"/>
                    <a:pt x="6144" y="3417"/>
                  </a:cubicBezTo>
                  <a:close/>
                  <a:moveTo>
                    <a:pt x="5168" y="7835"/>
                  </a:moveTo>
                  <a:lnTo>
                    <a:pt x="5168" y="8168"/>
                  </a:lnTo>
                  <a:lnTo>
                    <a:pt x="4835" y="8501"/>
                  </a:lnTo>
                  <a:lnTo>
                    <a:pt x="4216" y="8287"/>
                  </a:lnTo>
                  <a:cubicBezTo>
                    <a:pt x="4192" y="8275"/>
                    <a:pt x="4168" y="8275"/>
                    <a:pt x="4132" y="8275"/>
                  </a:cubicBezTo>
                  <a:cubicBezTo>
                    <a:pt x="4096" y="8275"/>
                    <a:pt x="4073" y="8287"/>
                    <a:pt x="4049" y="8287"/>
                  </a:cubicBezTo>
                  <a:lnTo>
                    <a:pt x="3430" y="8501"/>
                  </a:lnTo>
                  <a:lnTo>
                    <a:pt x="3096" y="8168"/>
                  </a:lnTo>
                  <a:lnTo>
                    <a:pt x="3096" y="7835"/>
                  </a:lnTo>
                  <a:cubicBezTo>
                    <a:pt x="3418" y="7954"/>
                    <a:pt x="3763" y="8013"/>
                    <a:pt x="4132" y="8013"/>
                  </a:cubicBezTo>
                  <a:cubicBezTo>
                    <a:pt x="4501" y="8013"/>
                    <a:pt x="4847" y="7954"/>
                    <a:pt x="5168" y="7835"/>
                  </a:cubicBezTo>
                  <a:close/>
                  <a:moveTo>
                    <a:pt x="3620" y="0"/>
                  </a:moveTo>
                  <a:cubicBezTo>
                    <a:pt x="2191" y="0"/>
                    <a:pt x="1037" y="1155"/>
                    <a:pt x="1037" y="2584"/>
                  </a:cubicBezTo>
                  <a:lnTo>
                    <a:pt x="1037" y="4906"/>
                  </a:lnTo>
                  <a:cubicBezTo>
                    <a:pt x="1037" y="6061"/>
                    <a:pt x="1656" y="7061"/>
                    <a:pt x="2584" y="7596"/>
                  </a:cubicBezTo>
                  <a:lnTo>
                    <a:pt x="2584" y="8013"/>
                  </a:lnTo>
                  <a:lnTo>
                    <a:pt x="1810" y="8013"/>
                  </a:lnTo>
                  <a:cubicBezTo>
                    <a:pt x="810" y="8013"/>
                    <a:pt x="1" y="8823"/>
                    <a:pt x="1" y="9823"/>
                  </a:cubicBezTo>
                  <a:lnTo>
                    <a:pt x="1" y="11121"/>
                  </a:lnTo>
                  <a:cubicBezTo>
                    <a:pt x="1" y="11264"/>
                    <a:pt x="108" y="11371"/>
                    <a:pt x="251" y="11371"/>
                  </a:cubicBezTo>
                  <a:cubicBezTo>
                    <a:pt x="394" y="11371"/>
                    <a:pt x="513" y="11264"/>
                    <a:pt x="513" y="11121"/>
                  </a:cubicBezTo>
                  <a:lnTo>
                    <a:pt x="513" y="9823"/>
                  </a:lnTo>
                  <a:cubicBezTo>
                    <a:pt x="513" y="9109"/>
                    <a:pt x="1096" y="8537"/>
                    <a:pt x="1810" y="8537"/>
                  </a:cubicBezTo>
                  <a:lnTo>
                    <a:pt x="2739" y="8537"/>
                  </a:lnTo>
                  <a:lnTo>
                    <a:pt x="3180" y="8978"/>
                  </a:lnTo>
                  <a:cubicBezTo>
                    <a:pt x="3192" y="8990"/>
                    <a:pt x="3239" y="9037"/>
                    <a:pt x="3311" y="9049"/>
                  </a:cubicBezTo>
                  <a:cubicBezTo>
                    <a:pt x="3328" y="9053"/>
                    <a:pt x="3345" y="9054"/>
                    <a:pt x="3360" y="9054"/>
                  </a:cubicBezTo>
                  <a:cubicBezTo>
                    <a:pt x="3396" y="9054"/>
                    <a:pt x="3425" y="9046"/>
                    <a:pt x="3442" y="9037"/>
                  </a:cubicBezTo>
                  <a:lnTo>
                    <a:pt x="4132" y="8811"/>
                  </a:lnTo>
                  <a:lnTo>
                    <a:pt x="4835" y="9037"/>
                  </a:lnTo>
                  <a:cubicBezTo>
                    <a:pt x="4848" y="9044"/>
                    <a:pt x="4874" y="9051"/>
                    <a:pt x="4907" y="9051"/>
                  </a:cubicBezTo>
                  <a:cubicBezTo>
                    <a:pt x="4931" y="9051"/>
                    <a:pt x="4959" y="9047"/>
                    <a:pt x="4989" y="9037"/>
                  </a:cubicBezTo>
                  <a:cubicBezTo>
                    <a:pt x="5037" y="9013"/>
                    <a:pt x="5073" y="8990"/>
                    <a:pt x="5097" y="8978"/>
                  </a:cubicBezTo>
                  <a:lnTo>
                    <a:pt x="5537" y="8537"/>
                  </a:lnTo>
                  <a:lnTo>
                    <a:pt x="6466" y="8537"/>
                  </a:lnTo>
                  <a:cubicBezTo>
                    <a:pt x="7168" y="8537"/>
                    <a:pt x="7752" y="9109"/>
                    <a:pt x="7752" y="9823"/>
                  </a:cubicBezTo>
                  <a:lnTo>
                    <a:pt x="7752" y="11121"/>
                  </a:lnTo>
                  <a:cubicBezTo>
                    <a:pt x="7752" y="11264"/>
                    <a:pt x="7871" y="11371"/>
                    <a:pt x="8014" y="11371"/>
                  </a:cubicBezTo>
                  <a:cubicBezTo>
                    <a:pt x="8157" y="11371"/>
                    <a:pt x="8276" y="11264"/>
                    <a:pt x="8276" y="11121"/>
                  </a:cubicBezTo>
                  <a:lnTo>
                    <a:pt x="8276" y="9823"/>
                  </a:lnTo>
                  <a:cubicBezTo>
                    <a:pt x="8276" y="8823"/>
                    <a:pt x="7454" y="8013"/>
                    <a:pt x="6466" y="8013"/>
                  </a:cubicBezTo>
                  <a:lnTo>
                    <a:pt x="5692" y="8013"/>
                  </a:lnTo>
                  <a:lnTo>
                    <a:pt x="5692" y="7596"/>
                  </a:lnTo>
                  <a:cubicBezTo>
                    <a:pt x="6609" y="7061"/>
                    <a:pt x="7240" y="6061"/>
                    <a:pt x="7240" y="4918"/>
                  </a:cubicBezTo>
                  <a:lnTo>
                    <a:pt x="7240" y="2584"/>
                  </a:lnTo>
                  <a:cubicBezTo>
                    <a:pt x="7240" y="1822"/>
                    <a:pt x="6680" y="1179"/>
                    <a:pt x="5942" y="1060"/>
                  </a:cubicBezTo>
                  <a:lnTo>
                    <a:pt x="5942" y="262"/>
                  </a:lnTo>
                  <a:cubicBezTo>
                    <a:pt x="5942" y="119"/>
                    <a:pt x="5823" y="0"/>
                    <a:pt x="56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9"/>
            <p:cNvSpPr/>
            <p:nvPr/>
          </p:nvSpPr>
          <p:spPr>
            <a:xfrm>
              <a:off x="1477338" y="2075750"/>
              <a:ext cx="12825" cy="12825"/>
            </a:xfrm>
            <a:custGeom>
              <a:avLst/>
              <a:gdLst/>
              <a:ahLst/>
              <a:cxnLst/>
              <a:rect l="l" t="t" r="r" b="b"/>
              <a:pathLst>
                <a:path w="513" h="513" extrusionOk="0">
                  <a:moveTo>
                    <a:pt x="250" y="1"/>
                  </a:moveTo>
                  <a:cubicBezTo>
                    <a:pt x="107" y="1"/>
                    <a:pt x="0" y="108"/>
                    <a:pt x="0" y="251"/>
                  </a:cubicBezTo>
                  <a:cubicBezTo>
                    <a:pt x="0" y="394"/>
                    <a:pt x="119" y="513"/>
                    <a:pt x="262" y="513"/>
                  </a:cubicBezTo>
                  <a:cubicBezTo>
                    <a:pt x="405" y="513"/>
                    <a:pt x="512" y="394"/>
                    <a:pt x="512" y="251"/>
                  </a:cubicBezTo>
                  <a:cubicBezTo>
                    <a:pt x="512" y="108"/>
                    <a:pt x="405" y="1"/>
                    <a:pt x="2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9"/>
            <p:cNvSpPr/>
            <p:nvPr/>
          </p:nvSpPr>
          <p:spPr>
            <a:xfrm>
              <a:off x="1477338" y="2101650"/>
              <a:ext cx="12825" cy="12825"/>
            </a:xfrm>
            <a:custGeom>
              <a:avLst/>
              <a:gdLst/>
              <a:ahLst/>
              <a:cxnLst/>
              <a:rect l="l" t="t" r="r" b="b"/>
              <a:pathLst>
                <a:path w="513" h="513" extrusionOk="0">
                  <a:moveTo>
                    <a:pt x="250" y="1"/>
                  </a:moveTo>
                  <a:cubicBezTo>
                    <a:pt x="107" y="1"/>
                    <a:pt x="0" y="108"/>
                    <a:pt x="0" y="251"/>
                  </a:cubicBezTo>
                  <a:cubicBezTo>
                    <a:pt x="0" y="394"/>
                    <a:pt x="119" y="513"/>
                    <a:pt x="262" y="513"/>
                  </a:cubicBezTo>
                  <a:cubicBezTo>
                    <a:pt x="405" y="513"/>
                    <a:pt x="512" y="394"/>
                    <a:pt x="512" y="251"/>
                  </a:cubicBezTo>
                  <a:cubicBezTo>
                    <a:pt x="512" y="108"/>
                    <a:pt x="405" y="1"/>
                    <a:pt x="2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9"/>
            <p:cNvSpPr/>
            <p:nvPr/>
          </p:nvSpPr>
          <p:spPr>
            <a:xfrm>
              <a:off x="1574063" y="1868900"/>
              <a:ext cx="109875" cy="90500"/>
            </a:xfrm>
            <a:custGeom>
              <a:avLst/>
              <a:gdLst/>
              <a:ahLst/>
              <a:cxnLst/>
              <a:rect l="l" t="t" r="r" b="b"/>
              <a:pathLst>
                <a:path w="4395" h="3620" extrusionOk="0">
                  <a:moveTo>
                    <a:pt x="2584" y="512"/>
                  </a:moveTo>
                  <a:cubicBezTo>
                    <a:pt x="3299" y="512"/>
                    <a:pt x="3882" y="1095"/>
                    <a:pt x="3882" y="1798"/>
                  </a:cubicBezTo>
                  <a:cubicBezTo>
                    <a:pt x="3882" y="2512"/>
                    <a:pt x="3299" y="3096"/>
                    <a:pt x="2584" y="3096"/>
                  </a:cubicBezTo>
                  <a:cubicBezTo>
                    <a:pt x="1870" y="3096"/>
                    <a:pt x="1298" y="2512"/>
                    <a:pt x="1298" y="1798"/>
                  </a:cubicBezTo>
                  <a:cubicBezTo>
                    <a:pt x="1298" y="1095"/>
                    <a:pt x="1870" y="512"/>
                    <a:pt x="2584" y="512"/>
                  </a:cubicBezTo>
                  <a:close/>
                  <a:moveTo>
                    <a:pt x="2584" y="0"/>
                  </a:moveTo>
                  <a:cubicBezTo>
                    <a:pt x="1679" y="0"/>
                    <a:pt x="929" y="667"/>
                    <a:pt x="798" y="1548"/>
                  </a:cubicBezTo>
                  <a:lnTo>
                    <a:pt x="263" y="1548"/>
                  </a:lnTo>
                  <a:cubicBezTo>
                    <a:pt x="120" y="1548"/>
                    <a:pt x="1" y="1667"/>
                    <a:pt x="1" y="1810"/>
                  </a:cubicBezTo>
                  <a:cubicBezTo>
                    <a:pt x="1" y="1953"/>
                    <a:pt x="120" y="2060"/>
                    <a:pt x="263" y="2060"/>
                  </a:cubicBezTo>
                  <a:lnTo>
                    <a:pt x="798" y="2060"/>
                  </a:lnTo>
                  <a:cubicBezTo>
                    <a:pt x="929" y="2941"/>
                    <a:pt x="1679" y="3620"/>
                    <a:pt x="2584" y="3620"/>
                  </a:cubicBezTo>
                  <a:cubicBezTo>
                    <a:pt x="3584" y="3620"/>
                    <a:pt x="4394" y="2798"/>
                    <a:pt x="4394" y="1810"/>
                  </a:cubicBezTo>
                  <a:cubicBezTo>
                    <a:pt x="4394" y="810"/>
                    <a:pt x="3584" y="0"/>
                    <a:pt x="25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9"/>
            <p:cNvSpPr/>
            <p:nvPr/>
          </p:nvSpPr>
          <p:spPr>
            <a:xfrm>
              <a:off x="1619313" y="1894500"/>
              <a:ext cx="38725" cy="39000"/>
            </a:xfrm>
            <a:custGeom>
              <a:avLst/>
              <a:gdLst/>
              <a:ahLst/>
              <a:cxnLst/>
              <a:rect l="l" t="t" r="r" b="b"/>
              <a:pathLst>
                <a:path w="1549" h="1560" extrusionOk="0">
                  <a:moveTo>
                    <a:pt x="774" y="0"/>
                  </a:moveTo>
                  <a:cubicBezTo>
                    <a:pt x="631" y="0"/>
                    <a:pt x="512" y="119"/>
                    <a:pt x="512" y="262"/>
                  </a:cubicBezTo>
                  <a:lnTo>
                    <a:pt x="512" y="524"/>
                  </a:lnTo>
                  <a:lnTo>
                    <a:pt x="262" y="524"/>
                  </a:lnTo>
                  <a:cubicBezTo>
                    <a:pt x="120" y="524"/>
                    <a:pt x="0" y="643"/>
                    <a:pt x="0" y="786"/>
                  </a:cubicBezTo>
                  <a:cubicBezTo>
                    <a:pt x="0" y="929"/>
                    <a:pt x="120" y="1036"/>
                    <a:pt x="262" y="1036"/>
                  </a:cubicBezTo>
                  <a:lnTo>
                    <a:pt x="512" y="1036"/>
                  </a:lnTo>
                  <a:lnTo>
                    <a:pt x="512" y="1298"/>
                  </a:lnTo>
                  <a:cubicBezTo>
                    <a:pt x="512" y="1441"/>
                    <a:pt x="631" y="1560"/>
                    <a:pt x="774" y="1560"/>
                  </a:cubicBezTo>
                  <a:cubicBezTo>
                    <a:pt x="917" y="1560"/>
                    <a:pt x="1036" y="1441"/>
                    <a:pt x="1036" y="1298"/>
                  </a:cubicBezTo>
                  <a:lnTo>
                    <a:pt x="1036" y="1036"/>
                  </a:lnTo>
                  <a:lnTo>
                    <a:pt x="1298" y="1036"/>
                  </a:lnTo>
                  <a:cubicBezTo>
                    <a:pt x="1441" y="1036"/>
                    <a:pt x="1548" y="929"/>
                    <a:pt x="1548" y="786"/>
                  </a:cubicBezTo>
                  <a:cubicBezTo>
                    <a:pt x="1548" y="643"/>
                    <a:pt x="1441" y="524"/>
                    <a:pt x="1298" y="524"/>
                  </a:cubicBezTo>
                  <a:lnTo>
                    <a:pt x="1036" y="524"/>
                  </a:lnTo>
                  <a:lnTo>
                    <a:pt x="1036" y="262"/>
                  </a:lnTo>
                  <a:cubicBezTo>
                    <a:pt x="1036" y="119"/>
                    <a:pt x="917" y="0"/>
                    <a:pt x="7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a:off x="1283263" y="1868900"/>
              <a:ext cx="109850" cy="90500"/>
            </a:xfrm>
            <a:custGeom>
              <a:avLst/>
              <a:gdLst/>
              <a:ahLst/>
              <a:cxnLst/>
              <a:rect l="l" t="t" r="r" b="b"/>
              <a:pathLst>
                <a:path w="4394" h="3620" extrusionOk="0">
                  <a:moveTo>
                    <a:pt x="1810" y="512"/>
                  </a:moveTo>
                  <a:cubicBezTo>
                    <a:pt x="2524" y="512"/>
                    <a:pt x="3096" y="1095"/>
                    <a:pt x="3096" y="1810"/>
                  </a:cubicBezTo>
                  <a:cubicBezTo>
                    <a:pt x="3096" y="2512"/>
                    <a:pt x="2524" y="3096"/>
                    <a:pt x="1810" y="3096"/>
                  </a:cubicBezTo>
                  <a:cubicBezTo>
                    <a:pt x="1096" y="3096"/>
                    <a:pt x="512" y="2512"/>
                    <a:pt x="512" y="1810"/>
                  </a:cubicBezTo>
                  <a:cubicBezTo>
                    <a:pt x="512" y="1095"/>
                    <a:pt x="1096" y="512"/>
                    <a:pt x="1810" y="512"/>
                  </a:cubicBezTo>
                  <a:close/>
                  <a:moveTo>
                    <a:pt x="1810" y="0"/>
                  </a:moveTo>
                  <a:cubicBezTo>
                    <a:pt x="810" y="0"/>
                    <a:pt x="0" y="810"/>
                    <a:pt x="0" y="1810"/>
                  </a:cubicBezTo>
                  <a:cubicBezTo>
                    <a:pt x="0" y="2798"/>
                    <a:pt x="810" y="3620"/>
                    <a:pt x="1810" y="3620"/>
                  </a:cubicBezTo>
                  <a:cubicBezTo>
                    <a:pt x="2715" y="3620"/>
                    <a:pt x="3465" y="2941"/>
                    <a:pt x="3596" y="2060"/>
                  </a:cubicBezTo>
                  <a:lnTo>
                    <a:pt x="4132" y="2060"/>
                  </a:lnTo>
                  <a:cubicBezTo>
                    <a:pt x="4275" y="2060"/>
                    <a:pt x="4394" y="1953"/>
                    <a:pt x="4394" y="1810"/>
                  </a:cubicBezTo>
                  <a:cubicBezTo>
                    <a:pt x="4394" y="1667"/>
                    <a:pt x="4275" y="1548"/>
                    <a:pt x="4132" y="1548"/>
                  </a:cubicBezTo>
                  <a:lnTo>
                    <a:pt x="3596" y="1548"/>
                  </a:lnTo>
                  <a:cubicBezTo>
                    <a:pt x="3465" y="667"/>
                    <a:pt x="2715" y="0"/>
                    <a:pt x="18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p:nvPr/>
          </p:nvSpPr>
          <p:spPr>
            <a:xfrm>
              <a:off x="1309163" y="1894500"/>
              <a:ext cx="38700" cy="39000"/>
            </a:xfrm>
            <a:custGeom>
              <a:avLst/>
              <a:gdLst/>
              <a:ahLst/>
              <a:cxnLst/>
              <a:rect l="l" t="t" r="r" b="b"/>
              <a:pathLst>
                <a:path w="1548" h="1560" extrusionOk="0">
                  <a:moveTo>
                    <a:pt x="774" y="0"/>
                  </a:moveTo>
                  <a:cubicBezTo>
                    <a:pt x="631" y="0"/>
                    <a:pt x="512" y="119"/>
                    <a:pt x="512" y="262"/>
                  </a:cubicBezTo>
                  <a:lnTo>
                    <a:pt x="512" y="524"/>
                  </a:lnTo>
                  <a:lnTo>
                    <a:pt x="250" y="524"/>
                  </a:lnTo>
                  <a:cubicBezTo>
                    <a:pt x="107" y="524"/>
                    <a:pt x="0" y="643"/>
                    <a:pt x="0" y="786"/>
                  </a:cubicBezTo>
                  <a:cubicBezTo>
                    <a:pt x="0" y="929"/>
                    <a:pt x="107" y="1036"/>
                    <a:pt x="250" y="1036"/>
                  </a:cubicBezTo>
                  <a:lnTo>
                    <a:pt x="512" y="1036"/>
                  </a:lnTo>
                  <a:lnTo>
                    <a:pt x="512" y="1298"/>
                  </a:lnTo>
                  <a:cubicBezTo>
                    <a:pt x="512" y="1441"/>
                    <a:pt x="631" y="1560"/>
                    <a:pt x="774" y="1560"/>
                  </a:cubicBezTo>
                  <a:cubicBezTo>
                    <a:pt x="917" y="1560"/>
                    <a:pt x="1036" y="1441"/>
                    <a:pt x="1036" y="1298"/>
                  </a:cubicBezTo>
                  <a:lnTo>
                    <a:pt x="1036" y="1036"/>
                  </a:lnTo>
                  <a:lnTo>
                    <a:pt x="1286" y="1036"/>
                  </a:lnTo>
                  <a:cubicBezTo>
                    <a:pt x="1429" y="1036"/>
                    <a:pt x="1548" y="929"/>
                    <a:pt x="1548" y="786"/>
                  </a:cubicBezTo>
                  <a:cubicBezTo>
                    <a:pt x="1548" y="643"/>
                    <a:pt x="1429" y="524"/>
                    <a:pt x="1286" y="524"/>
                  </a:cubicBezTo>
                  <a:lnTo>
                    <a:pt x="1036" y="524"/>
                  </a:lnTo>
                  <a:lnTo>
                    <a:pt x="1036" y="262"/>
                  </a:lnTo>
                  <a:cubicBezTo>
                    <a:pt x="1036" y="119"/>
                    <a:pt x="917" y="0"/>
                    <a:pt x="7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1464238" y="1732850"/>
              <a:ext cx="38725" cy="39025"/>
            </a:xfrm>
            <a:custGeom>
              <a:avLst/>
              <a:gdLst/>
              <a:ahLst/>
              <a:cxnLst/>
              <a:rect l="l" t="t" r="r" b="b"/>
              <a:pathLst>
                <a:path w="1549" h="1561" extrusionOk="0">
                  <a:moveTo>
                    <a:pt x="774" y="1"/>
                  </a:moveTo>
                  <a:cubicBezTo>
                    <a:pt x="631" y="1"/>
                    <a:pt x="512" y="120"/>
                    <a:pt x="512" y="263"/>
                  </a:cubicBezTo>
                  <a:lnTo>
                    <a:pt x="512" y="525"/>
                  </a:lnTo>
                  <a:lnTo>
                    <a:pt x="262" y="525"/>
                  </a:lnTo>
                  <a:cubicBezTo>
                    <a:pt x="119" y="525"/>
                    <a:pt x="0" y="644"/>
                    <a:pt x="0" y="787"/>
                  </a:cubicBezTo>
                  <a:cubicBezTo>
                    <a:pt x="0" y="930"/>
                    <a:pt x="119" y="1037"/>
                    <a:pt x="262" y="1037"/>
                  </a:cubicBezTo>
                  <a:lnTo>
                    <a:pt x="512" y="1037"/>
                  </a:lnTo>
                  <a:lnTo>
                    <a:pt x="512" y="1299"/>
                  </a:lnTo>
                  <a:cubicBezTo>
                    <a:pt x="512" y="1442"/>
                    <a:pt x="631" y="1561"/>
                    <a:pt x="774" y="1561"/>
                  </a:cubicBezTo>
                  <a:cubicBezTo>
                    <a:pt x="917" y="1561"/>
                    <a:pt x="1036" y="1442"/>
                    <a:pt x="1036" y="1299"/>
                  </a:cubicBezTo>
                  <a:lnTo>
                    <a:pt x="1036" y="1037"/>
                  </a:lnTo>
                  <a:lnTo>
                    <a:pt x="1298" y="1037"/>
                  </a:lnTo>
                  <a:cubicBezTo>
                    <a:pt x="1441" y="1037"/>
                    <a:pt x="1548" y="930"/>
                    <a:pt x="1548" y="787"/>
                  </a:cubicBezTo>
                  <a:cubicBezTo>
                    <a:pt x="1548" y="644"/>
                    <a:pt x="1441" y="525"/>
                    <a:pt x="1298" y="525"/>
                  </a:cubicBezTo>
                  <a:lnTo>
                    <a:pt x="1036" y="525"/>
                  </a:lnTo>
                  <a:lnTo>
                    <a:pt x="1036" y="263"/>
                  </a:lnTo>
                  <a:cubicBezTo>
                    <a:pt x="1036" y="120"/>
                    <a:pt x="917" y="1"/>
                    <a:pt x="7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p:nvPr/>
          </p:nvSpPr>
          <p:spPr>
            <a:xfrm>
              <a:off x="1578538" y="1780200"/>
              <a:ext cx="38725" cy="39000"/>
            </a:xfrm>
            <a:custGeom>
              <a:avLst/>
              <a:gdLst/>
              <a:ahLst/>
              <a:cxnLst/>
              <a:rect l="l" t="t" r="r" b="b"/>
              <a:pathLst>
                <a:path w="1549" h="1560" extrusionOk="0">
                  <a:moveTo>
                    <a:pt x="774" y="0"/>
                  </a:moveTo>
                  <a:cubicBezTo>
                    <a:pt x="631" y="0"/>
                    <a:pt x="512" y="119"/>
                    <a:pt x="512" y="262"/>
                  </a:cubicBezTo>
                  <a:lnTo>
                    <a:pt x="512" y="524"/>
                  </a:lnTo>
                  <a:lnTo>
                    <a:pt x="250" y="524"/>
                  </a:lnTo>
                  <a:cubicBezTo>
                    <a:pt x="107" y="524"/>
                    <a:pt x="0" y="643"/>
                    <a:pt x="0" y="786"/>
                  </a:cubicBezTo>
                  <a:cubicBezTo>
                    <a:pt x="0" y="929"/>
                    <a:pt x="107" y="1036"/>
                    <a:pt x="250" y="1036"/>
                  </a:cubicBezTo>
                  <a:lnTo>
                    <a:pt x="512" y="1036"/>
                  </a:lnTo>
                  <a:lnTo>
                    <a:pt x="512" y="1298"/>
                  </a:lnTo>
                  <a:cubicBezTo>
                    <a:pt x="512" y="1441"/>
                    <a:pt x="631" y="1560"/>
                    <a:pt x="774" y="1560"/>
                  </a:cubicBezTo>
                  <a:cubicBezTo>
                    <a:pt x="917" y="1560"/>
                    <a:pt x="1036" y="1441"/>
                    <a:pt x="1036" y="1298"/>
                  </a:cubicBezTo>
                  <a:lnTo>
                    <a:pt x="1036" y="1036"/>
                  </a:lnTo>
                  <a:lnTo>
                    <a:pt x="1286" y="1036"/>
                  </a:lnTo>
                  <a:cubicBezTo>
                    <a:pt x="1429" y="1036"/>
                    <a:pt x="1548" y="929"/>
                    <a:pt x="1548" y="786"/>
                  </a:cubicBezTo>
                  <a:cubicBezTo>
                    <a:pt x="1548" y="643"/>
                    <a:pt x="1429" y="524"/>
                    <a:pt x="1286" y="524"/>
                  </a:cubicBezTo>
                  <a:lnTo>
                    <a:pt x="1036" y="524"/>
                  </a:lnTo>
                  <a:lnTo>
                    <a:pt x="1036" y="262"/>
                  </a:lnTo>
                  <a:cubicBezTo>
                    <a:pt x="1036" y="119"/>
                    <a:pt x="917" y="0"/>
                    <a:pt x="7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9"/>
            <p:cNvSpPr/>
            <p:nvPr/>
          </p:nvSpPr>
          <p:spPr>
            <a:xfrm>
              <a:off x="1324038" y="1754600"/>
              <a:ext cx="93475" cy="92575"/>
            </a:xfrm>
            <a:custGeom>
              <a:avLst/>
              <a:gdLst/>
              <a:ahLst/>
              <a:cxnLst/>
              <a:rect l="l" t="t" r="r" b="b"/>
              <a:pathLst>
                <a:path w="3739" h="3703" extrusionOk="0">
                  <a:moveTo>
                    <a:pt x="1810" y="512"/>
                  </a:moveTo>
                  <a:cubicBezTo>
                    <a:pt x="2525" y="512"/>
                    <a:pt x="3108" y="1095"/>
                    <a:pt x="3108" y="1810"/>
                  </a:cubicBezTo>
                  <a:cubicBezTo>
                    <a:pt x="3108" y="2512"/>
                    <a:pt x="2525" y="3096"/>
                    <a:pt x="1810" y="3096"/>
                  </a:cubicBezTo>
                  <a:cubicBezTo>
                    <a:pt x="1096" y="3096"/>
                    <a:pt x="512" y="2524"/>
                    <a:pt x="512" y="1810"/>
                  </a:cubicBezTo>
                  <a:cubicBezTo>
                    <a:pt x="512" y="1095"/>
                    <a:pt x="1096" y="512"/>
                    <a:pt x="1810" y="512"/>
                  </a:cubicBezTo>
                  <a:close/>
                  <a:moveTo>
                    <a:pt x="1810" y="0"/>
                  </a:moveTo>
                  <a:cubicBezTo>
                    <a:pt x="810" y="0"/>
                    <a:pt x="0" y="810"/>
                    <a:pt x="0" y="1810"/>
                  </a:cubicBezTo>
                  <a:cubicBezTo>
                    <a:pt x="0" y="2798"/>
                    <a:pt x="810" y="3620"/>
                    <a:pt x="1810" y="3620"/>
                  </a:cubicBezTo>
                  <a:cubicBezTo>
                    <a:pt x="2215" y="3620"/>
                    <a:pt x="2596" y="3477"/>
                    <a:pt x="2894" y="3250"/>
                  </a:cubicBezTo>
                  <a:lnTo>
                    <a:pt x="3275" y="3631"/>
                  </a:lnTo>
                  <a:cubicBezTo>
                    <a:pt x="3322" y="3679"/>
                    <a:pt x="3394" y="3703"/>
                    <a:pt x="3453" y="3703"/>
                  </a:cubicBezTo>
                  <a:cubicBezTo>
                    <a:pt x="3525" y="3703"/>
                    <a:pt x="3584" y="3679"/>
                    <a:pt x="3644" y="3631"/>
                  </a:cubicBezTo>
                  <a:cubicBezTo>
                    <a:pt x="3739" y="3536"/>
                    <a:pt x="3739" y="3370"/>
                    <a:pt x="3644" y="3262"/>
                  </a:cubicBezTo>
                  <a:lnTo>
                    <a:pt x="3263" y="2881"/>
                  </a:lnTo>
                  <a:cubicBezTo>
                    <a:pt x="3489" y="2584"/>
                    <a:pt x="3620" y="2215"/>
                    <a:pt x="3620" y="1798"/>
                  </a:cubicBezTo>
                  <a:cubicBezTo>
                    <a:pt x="3620" y="810"/>
                    <a:pt x="2810" y="0"/>
                    <a:pt x="18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9"/>
            <p:cNvSpPr/>
            <p:nvPr/>
          </p:nvSpPr>
          <p:spPr>
            <a:xfrm>
              <a:off x="1349938" y="1780200"/>
              <a:ext cx="38725" cy="39000"/>
            </a:xfrm>
            <a:custGeom>
              <a:avLst/>
              <a:gdLst/>
              <a:ahLst/>
              <a:cxnLst/>
              <a:rect l="l" t="t" r="r" b="b"/>
              <a:pathLst>
                <a:path w="1549" h="1560" extrusionOk="0">
                  <a:moveTo>
                    <a:pt x="774" y="0"/>
                  </a:moveTo>
                  <a:cubicBezTo>
                    <a:pt x="631" y="0"/>
                    <a:pt x="512" y="119"/>
                    <a:pt x="512" y="262"/>
                  </a:cubicBezTo>
                  <a:lnTo>
                    <a:pt x="512" y="524"/>
                  </a:lnTo>
                  <a:lnTo>
                    <a:pt x="262" y="524"/>
                  </a:lnTo>
                  <a:cubicBezTo>
                    <a:pt x="107" y="524"/>
                    <a:pt x="0" y="643"/>
                    <a:pt x="0" y="786"/>
                  </a:cubicBezTo>
                  <a:cubicBezTo>
                    <a:pt x="0" y="929"/>
                    <a:pt x="107" y="1036"/>
                    <a:pt x="262" y="1036"/>
                  </a:cubicBezTo>
                  <a:lnTo>
                    <a:pt x="512" y="1036"/>
                  </a:lnTo>
                  <a:lnTo>
                    <a:pt x="512" y="1298"/>
                  </a:lnTo>
                  <a:cubicBezTo>
                    <a:pt x="512" y="1441"/>
                    <a:pt x="631" y="1560"/>
                    <a:pt x="774" y="1560"/>
                  </a:cubicBezTo>
                  <a:cubicBezTo>
                    <a:pt x="917" y="1560"/>
                    <a:pt x="1036" y="1441"/>
                    <a:pt x="1036" y="1298"/>
                  </a:cubicBezTo>
                  <a:lnTo>
                    <a:pt x="1036" y="1036"/>
                  </a:lnTo>
                  <a:lnTo>
                    <a:pt x="1298" y="1036"/>
                  </a:lnTo>
                  <a:cubicBezTo>
                    <a:pt x="1441" y="1036"/>
                    <a:pt x="1548" y="929"/>
                    <a:pt x="1548" y="786"/>
                  </a:cubicBezTo>
                  <a:cubicBezTo>
                    <a:pt x="1548" y="643"/>
                    <a:pt x="1429" y="524"/>
                    <a:pt x="1298" y="524"/>
                  </a:cubicBezTo>
                  <a:lnTo>
                    <a:pt x="1036" y="524"/>
                  </a:lnTo>
                  <a:lnTo>
                    <a:pt x="1036" y="262"/>
                  </a:lnTo>
                  <a:cubicBezTo>
                    <a:pt x="1036" y="119"/>
                    <a:pt x="917" y="0"/>
                    <a:pt x="7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9"/>
            <p:cNvSpPr/>
            <p:nvPr/>
          </p:nvSpPr>
          <p:spPr>
            <a:xfrm>
              <a:off x="1549663" y="1754600"/>
              <a:ext cx="93475" cy="92875"/>
            </a:xfrm>
            <a:custGeom>
              <a:avLst/>
              <a:gdLst/>
              <a:ahLst/>
              <a:cxnLst/>
              <a:rect l="l" t="t" r="r" b="b"/>
              <a:pathLst>
                <a:path w="3739" h="3715" extrusionOk="0">
                  <a:moveTo>
                    <a:pt x="1929" y="512"/>
                  </a:moveTo>
                  <a:cubicBezTo>
                    <a:pt x="2644" y="512"/>
                    <a:pt x="3227" y="1095"/>
                    <a:pt x="3227" y="1810"/>
                  </a:cubicBezTo>
                  <a:cubicBezTo>
                    <a:pt x="3227" y="2524"/>
                    <a:pt x="2644" y="3096"/>
                    <a:pt x="1929" y="3096"/>
                  </a:cubicBezTo>
                  <a:cubicBezTo>
                    <a:pt x="1215" y="3096"/>
                    <a:pt x="631" y="2524"/>
                    <a:pt x="631" y="1810"/>
                  </a:cubicBezTo>
                  <a:cubicBezTo>
                    <a:pt x="631" y="1095"/>
                    <a:pt x="1215" y="512"/>
                    <a:pt x="1929" y="512"/>
                  </a:cubicBezTo>
                  <a:close/>
                  <a:moveTo>
                    <a:pt x="1929" y="0"/>
                  </a:moveTo>
                  <a:cubicBezTo>
                    <a:pt x="929" y="0"/>
                    <a:pt x="119" y="810"/>
                    <a:pt x="119" y="1810"/>
                  </a:cubicBezTo>
                  <a:cubicBezTo>
                    <a:pt x="119" y="2215"/>
                    <a:pt x="250" y="2584"/>
                    <a:pt x="477" y="2881"/>
                  </a:cubicBezTo>
                  <a:lnTo>
                    <a:pt x="96" y="3262"/>
                  </a:lnTo>
                  <a:cubicBezTo>
                    <a:pt x="0" y="3370"/>
                    <a:pt x="0" y="3536"/>
                    <a:pt x="96" y="3631"/>
                  </a:cubicBezTo>
                  <a:cubicBezTo>
                    <a:pt x="155" y="3679"/>
                    <a:pt x="215" y="3715"/>
                    <a:pt x="286" y="3715"/>
                  </a:cubicBezTo>
                  <a:cubicBezTo>
                    <a:pt x="346" y="3715"/>
                    <a:pt x="417" y="3679"/>
                    <a:pt x="465" y="3631"/>
                  </a:cubicBezTo>
                  <a:lnTo>
                    <a:pt x="846" y="3250"/>
                  </a:lnTo>
                  <a:cubicBezTo>
                    <a:pt x="1143" y="3477"/>
                    <a:pt x="1524" y="3620"/>
                    <a:pt x="1929" y="3620"/>
                  </a:cubicBezTo>
                  <a:cubicBezTo>
                    <a:pt x="2929" y="3620"/>
                    <a:pt x="3739" y="2798"/>
                    <a:pt x="3739" y="1810"/>
                  </a:cubicBezTo>
                  <a:cubicBezTo>
                    <a:pt x="3739" y="810"/>
                    <a:pt x="2929" y="0"/>
                    <a:pt x="19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1438338" y="1707275"/>
              <a:ext cx="90500" cy="109850"/>
            </a:xfrm>
            <a:custGeom>
              <a:avLst/>
              <a:gdLst/>
              <a:ahLst/>
              <a:cxnLst/>
              <a:rect l="l" t="t" r="r" b="b"/>
              <a:pathLst>
                <a:path w="3620" h="4394" extrusionOk="0">
                  <a:moveTo>
                    <a:pt x="1810" y="512"/>
                  </a:moveTo>
                  <a:cubicBezTo>
                    <a:pt x="2525" y="512"/>
                    <a:pt x="3108" y="1095"/>
                    <a:pt x="3108" y="1810"/>
                  </a:cubicBezTo>
                  <a:cubicBezTo>
                    <a:pt x="3108" y="2512"/>
                    <a:pt x="2525" y="3096"/>
                    <a:pt x="1810" y="3096"/>
                  </a:cubicBezTo>
                  <a:cubicBezTo>
                    <a:pt x="1096" y="3096"/>
                    <a:pt x="512" y="2512"/>
                    <a:pt x="512" y="1810"/>
                  </a:cubicBezTo>
                  <a:cubicBezTo>
                    <a:pt x="512" y="1095"/>
                    <a:pt x="1096" y="512"/>
                    <a:pt x="1810" y="512"/>
                  </a:cubicBezTo>
                  <a:close/>
                  <a:moveTo>
                    <a:pt x="1810" y="0"/>
                  </a:moveTo>
                  <a:cubicBezTo>
                    <a:pt x="810" y="0"/>
                    <a:pt x="0" y="810"/>
                    <a:pt x="0" y="1810"/>
                  </a:cubicBezTo>
                  <a:cubicBezTo>
                    <a:pt x="0" y="2715"/>
                    <a:pt x="679" y="3465"/>
                    <a:pt x="1548" y="3596"/>
                  </a:cubicBezTo>
                  <a:lnTo>
                    <a:pt x="1548" y="4131"/>
                  </a:lnTo>
                  <a:cubicBezTo>
                    <a:pt x="1548" y="4274"/>
                    <a:pt x="1667" y="4393"/>
                    <a:pt x="1810" y="4393"/>
                  </a:cubicBezTo>
                  <a:cubicBezTo>
                    <a:pt x="1953" y="4393"/>
                    <a:pt x="2072" y="4274"/>
                    <a:pt x="2072" y="4131"/>
                  </a:cubicBezTo>
                  <a:lnTo>
                    <a:pt x="2072" y="3596"/>
                  </a:lnTo>
                  <a:cubicBezTo>
                    <a:pt x="2941" y="3465"/>
                    <a:pt x="3620" y="2715"/>
                    <a:pt x="3620" y="1810"/>
                  </a:cubicBezTo>
                  <a:cubicBezTo>
                    <a:pt x="3620" y="810"/>
                    <a:pt x="2810" y="0"/>
                    <a:pt x="18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39"/>
          <p:cNvSpPr/>
          <p:nvPr/>
        </p:nvSpPr>
        <p:spPr>
          <a:xfrm>
            <a:off x="2252950" y="1843750"/>
            <a:ext cx="196500" cy="196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txBox="1">
            <a:spLocks noGrp="1"/>
          </p:cNvSpPr>
          <p:nvPr>
            <p:ph type="subTitle" idx="4294967295"/>
          </p:nvPr>
        </p:nvSpPr>
        <p:spPr>
          <a:xfrm>
            <a:off x="2534725" y="1731700"/>
            <a:ext cx="1719600"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chemeClr val="dk1"/>
                </a:solidFill>
              </a:rPr>
              <a:t>12 Normal</a:t>
            </a:r>
            <a:endParaRPr dirty="0">
              <a:solidFill>
                <a:schemeClr val="dk1"/>
              </a:solidFill>
            </a:endParaRPr>
          </a:p>
        </p:txBody>
      </p:sp>
      <p:sp>
        <p:nvSpPr>
          <p:cNvPr id="530" name="Google Shape;530;p39"/>
          <p:cNvSpPr/>
          <p:nvPr/>
        </p:nvSpPr>
        <p:spPr>
          <a:xfrm>
            <a:off x="2252950" y="2177788"/>
            <a:ext cx="196500" cy="1965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txBox="1">
            <a:spLocks noGrp="1"/>
          </p:cNvSpPr>
          <p:nvPr>
            <p:ph type="subTitle" idx="4294967295"/>
          </p:nvPr>
        </p:nvSpPr>
        <p:spPr>
          <a:xfrm>
            <a:off x="2534725" y="2065746"/>
            <a:ext cx="1719600"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08 Abnormal</a:t>
            </a:r>
            <a:endParaRPr dirty="0">
              <a:solidFill>
                <a:schemeClr val="dk1"/>
              </a:solidFill>
            </a:endParaRPr>
          </a:p>
        </p:txBody>
      </p:sp>
      <p:sp>
        <p:nvSpPr>
          <p:cNvPr id="532" name="Google Shape;532;p39"/>
          <p:cNvSpPr txBox="1">
            <a:spLocks noGrp="1"/>
          </p:cNvSpPr>
          <p:nvPr>
            <p:ph type="subTitle" idx="4294967295"/>
          </p:nvPr>
        </p:nvSpPr>
        <p:spPr>
          <a:xfrm>
            <a:off x="2140075" y="1287438"/>
            <a:ext cx="2114400"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dk1"/>
                </a:solidFill>
                <a:latin typeface="Montserrat"/>
                <a:ea typeface="Montserrat"/>
                <a:cs typeface="Montserrat"/>
                <a:sym typeface="Montserrat"/>
              </a:rPr>
              <a:t>20 Patients</a:t>
            </a:r>
            <a:endParaRPr sz="1600" b="1" dirty="0">
              <a:solidFill>
                <a:schemeClr val="dk1"/>
              </a:solidFill>
              <a:latin typeface="Montserrat"/>
              <a:ea typeface="Montserrat"/>
              <a:cs typeface="Montserrat"/>
              <a:sym typeface="Montserrat"/>
            </a:endParaRPr>
          </a:p>
        </p:txBody>
      </p:sp>
      <p:sp>
        <p:nvSpPr>
          <p:cNvPr id="534" name="Google Shape;534;p39"/>
          <p:cNvSpPr txBox="1">
            <a:spLocks noGrp="1"/>
          </p:cNvSpPr>
          <p:nvPr>
            <p:ph type="subTitle" idx="4294967295"/>
          </p:nvPr>
        </p:nvSpPr>
        <p:spPr>
          <a:xfrm>
            <a:off x="5154796" y="2173523"/>
            <a:ext cx="2841341" cy="42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dk1"/>
                </a:solidFill>
              </a:rPr>
              <a:t>Model Success Ratio</a:t>
            </a:r>
            <a:endParaRPr sz="1800" b="1" dirty="0">
              <a:solidFill>
                <a:schemeClr val="dk1"/>
              </a:solidFill>
            </a:endParaRPr>
          </a:p>
        </p:txBody>
      </p:sp>
      <p:sp>
        <p:nvSpPr>
          <p:cNvPr id="535" name="Google Shape;535;p39"/>
          <p:cNvSpPr/>
          <p:nvPr/>
        </p:nvSpPr>
        <p:spPr>
          <a:xfrm>
            <a:off x="6155332" y="1292812"/>
            <a:ext cx="804600" cy="804600"/>
          </a:xfrm>
          <a:prstGeom prst="ellipse">
            <a:avLst/>
          </a:prstGeom>
          <a:solidFill>
            <a:schemeClr val="accent4"/>
          </a:solidFill>
          <a:ln>
            <a:noFill/>
          </a:ln>
          <a:effectLst>
            <a:outerShdw blurRad="142875" dist="19050" dir="5400000" algn="bl" rotWithShape="0">
              <a:schemeClr val="accent4">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txBox="1">
            <a:spLocks noGrp="1"/>
          </p:cNvSpPr>
          <p:nvPr>
            <p:ph type="subTitle" idx="4294967295"/>
          </p:nvPr>
        </p:nvSpPr>
        <p:spPr>
          <a:xfrm>
            <a:off x="6178075" y="1462837"/>
            <a:ext cx="825850" cy="42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chemeClr val="lt1"/>
                </a:solidFill>
                <a:latin typeface="Montserrat"/>
                <a:ea typeface="Montserrat"/>
                <a:cs typeface="Montserrat"/>
                <a:sym typeface="Montserrat"/>
              </a:rPr>
              <a:t>100%</a:t>
            </a:r>
            <a:endParaRPr sz="1600" b="1" dirty="0">
              <a:solidFill>
                <a:schemeClr val="lt1"/>
              </a:solidFill>
              <a:latin typeface="Montserrat"/>
              <a:ea typeface="Montserrat"/>
              <a:cs typeface="Montserrat"/>
              <a:sym typeface="Montserrat"/>
            </a:endParaRPr>
          </a:p>
        </p:txBody>
      </p:sp>
      <p:sp>
        <p:nvSpPr>
          <p:cNvPr id="539" name="Google Shape;539;p39"/>
          <p:cNvSpPr txBox="1">
            <a:spLocks noGrp="1"/>
          </p:cNvSpPr>
          <p:nvPr>
            <p:ph type="subTitle" idx="4294967295"/>
          </p:nvPr>
        </p:nvSpPr>
        <p:spPr>
          <a:xfrm>
            <a:off x="1065600" y="3008438"/>
            <a:ext cx="7111700" cy="42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chemeClr val="lt1"/>
                </a:solidFill>
                <a:latin typeface="Montserrat"/>
                <a:ea typeface="Montserrat"/>
                <a:cs typeface="Montserrat"/>
                <a:sym typeface="Montserrat"/>
              </a:rPr>
              <a:t>Results</a:t>
            </a:r>
            <a:endParaRPr sz="2400" b="1" dirty="0">
              <a:solidFill>
                <a:schemeClr val="lt1"/>
              </a:solidFill>
              <a:latin typeface="Montserrat"/>
              <a:ea typeface="Montserrat"/>
              <a:cs typeface="Montserrat"/>
              <a:sym typeface="Montserrat"/>
            </a:endParaRPr>
          </a:p>
        </p:txBody>
      </p:sp>
      <p:sp>
        <p:nvSpPr>
          <p:cNvPr id="540" name="Google Shape;540;p39"/>
          <p:cNvSpPr txBox="1">
            <a:spLocks noGrp="1"/>
          </p:cNvSpPr>
          <p:nvPr>
            <p:ph type="subTitle" idx="4294967295"/>
          </p:nvPr>
        </p:nvSpPr>
        <p:spPr>
          <a:xfrm>
            <a:off x="1065600" y="3429038"/>
            <a:ext cx="7111700" cy="771412"/>
          </a:xfrm>
          <a:prstGeom prst="rect">
            <a:avLst/>
          </a:prstGeom>
        </p:spPr>
        <p:txBody>
          <a:bodyPr spcFirstLastPara="1" wrap="square" lIns="91425" tIns="91425" rIns="91425" bIns="91425" anchor="t" anchorCtr="0">
            <a:noAutofit/>
          </a:bodyPr>
          <a:lstStyle/>
          <a:p>
            <a:pPr marL="285750" indent="-285750"/>
            <a:r>
              <a:rPr lang="en-IN" sz="1600" i="0" dirty="0">
                <a:solidFill>
                  <a:schemeClr val="bg2"/>
                </a:solidFill>
                <a:effectLst/>
                <a:latin typeface="Montserrat" panose="00000500000000000000" pitchFamily="2" charset="0"/>
              </a:rPr>
              <a:t>All images classified successfully.</a:t>
            </a:r>
          </a:p>
          <a:p>
            <a:pPr marL="285750" indent="-285750"/>
            <a:r>
              <a:rPr lang="en-IN" sz="1600" dirty="0">
                <a:solidFill>
                  <a:schemeClr val="bg2"/>
                </a:solidFill>
                <a:latin typeface="Montserrat" panose="00000500000000000000" pitchFamily="2" charset="0"/>
              </a:rPr>
              <a:t>Cancer spot  detected successfully.</a:t>
            </a:r>
            <a:endParaRPr sz="1600" dirty="0">
              <a:solidFill>
                <a:schemeClr val="bg2"/>
              </a:solidFill>
              <a:latin typeface="Montserrat" panose="000005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cxnSp>
        <p:nvCxnSpPr>
          <p:cNvPr id="480" name="Google Shape;480;p38"/>
          <p:cNvCxnSpPr/>
          <p:nvPr/>
        </p:nvCxnSpPr>
        <p:spPr>
          <a:xfrm>
            <a:off x="7050" y="2953275"/>
            <a:ext cx="9137100" cy="0"/>
          </a:xfrm>
          <a:prstGeom prst="straightConnector1">
            <a:avLst/>
          </a:prstGeom>
          <a:noFill/>
          <a:ln w="9525" cap="flat" cmpd="sng">
            <a:solidFill>
              <a:schemeClr val="accent6"/>
            </a:solidFill>
            <a:prstDash val="dash"/>
            <a:round/>
            <a:headEnd type="none" w="med" len="med"/>
            <a:tailEnd type="none" w="med" len="med"/>
          </a:ln>
        </p:spPr>
      </p:cxnSp>
      <p:sp>
        <p:nvSpPr>
          <p:cNvPr id="481" name="Google Shape;481;p38"/>
          <p:cNvSpPr txBox="1">
            <a:spLocks noGrp="1"/>
          </p:cNvSpPr>
          <p:nvPr>
            <p:ph type="title"/>
          </p:nvPr>
        </p:nvSpPr>
        <p:spPr>
          <a:xfrm>
            <a:off x="713100" y="368825"/>
            <a:ext cx="7717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Trial Timeline</a:t>
            </a:r>
            <a:endParaRPr/>
          </a:p>
        </p:txBody>
      </p:sp>
      <p:sp>
        <p:nvSpPr>
          <p:cNvPr id="482" name="Google Shape;482;p38"/>
          <p:cNvSpPr txBox="1">
            <a:spLocks noGrp="1"/>
          </p:cNvSpPr>
          <p:nvPr>
            <p:ph type="subTitle" idx="4294967295"/>
          </p:nvPr>
        </p:nvSpPr>
        <p:spPr>
          <a:xfrm>
            <a:off x="735098" y="1990276"/>
            <a:ext cx="1707000" cy="57434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chemeClr val="dk1"/>
                </a:solidFill>
                <a:latin typeface="Montserrat"/>
                <a:ea typeface="Montserrat"/>
                <a:cs typeface="Montserrat"/>
                <a:sym typeface="Montserrat"/>
              </a:rPr>
              <a:t>Research &amp; Analysis</a:t>
            </a:r>
            <a:endParaRPr sz="1600" b="1" dirty="0">
              <a:solidFill>
                <a:schemeClr val="dk1"/>
              </a:solidFill>
              <a:latin typeface="Montserrat"/>
              <a:ea typeface="Montserrat"/>
              <a:cs typeface="Montserrat"/>
              <a:sym typeface="Montserrat"/>
            </a:endParaRPr>
          </a:p>
        </p:txBody>
      </p:sp>
      <p:sp>
        <p:nvSpPr>
          <p:cNvPr id="484" name="Google Shape;484;p38"/>
          <p:cNvSpPr txBox="1">
            <a:spLocks noGrp="1"/>
          </p:cNvSpPr>
          <p:nvPr>
            <p:ph type="subTitle" idx="4294967295"/>
          </p:nvPr>
        </p:nvSpPr>
        <p:spPr>
          <a:xfrm>
            <a:off x="3251587" y="2062125"/>
            <a:ext cx="2386031" cy="62368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1600" b="1" dirty="0">
                <a:solidFill>
                  <a:schemeClr val="dk1"/>
                </a:solidFill>
                <a:latin typeface="Montserrat"/>
                <a:ea typeface="Montserrat"/>
                <a:cs typeface="Montserrat"/>
                <a:sym typeface="Montserrat"/>
              </a:rPr>
              <a:t>Deep learning model</a:t>
            </a:r>
            <a:endParaRPr sz="1600" b="1" dirty="0">
              <a:solidFill>
                <a:schemeClr val="dk1"/>
              </a:solidFill>
              <a:latin typeface="Montserrat"/>
              <a:ea typeface="Montserrat"/>
              <a:cs typeface="Montserrat"/>
              <a:sym typeface="Montserrat"/>
            </a:endParaRPr>
          </a:p>
        </p:txBody>
      </p:sp>
      <p:sp>
        <p:nvSpPr>
          <p:cNvPr id="486" name="Google Shape;486;p38"/>
          <p:cNvSpPr txBox="1">
            <a:spLocks noGrp="1"/>
          </p:cNvSpPr>
          <p:nvPr>
            <p:ph type="subTitle" idx="4294967295"/>
          </p:nvPr>
        </p:nvSpPr>
        <p:spPr>
          <a:xfrm>
            <a:off x="6406576" y="2104575"/>
            <a:ext cx="1707000" cy="42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chemeClr val="dk1"/>
                </a:solidFill>
                <a:latin typeface="Montserrat"/>
                <a:ea typeface="Montserrat"/>
                <a:cs typeface="Montserrat"/>
                <a:sym typeface="Montserrat"/>
              </a:rPr>
              <a:t>Conclusion</a:t>
            </a:r>
            <a:endParaRPr sz="1600" b="1" dirty="0">
              <a:solidFill>
                <a:schemeClr val="dk1"/>
              </a:solidFill>
              <a:latin typeface="Montserrat"/>
              <a:ea typeface="Montserrat"/>
              <a:cs typeface="Montserrat"/>
              <a:sym typeface="Montserrat"/>
            </a:endParaRPr>
          </a:p>
        </p:txBody>
      </p:sp>
      <p:sp>
        <p:nvSpPr>
          <p:cNvPr id="488" name="Google Shape;488;p38"/>
          <p:cNvSpPr txBox="1">
            <a:spLocks noGrp="1"/>
          </p:cNvSpPr>
          <p:nvPr>
            <p:ph type="subTitle" idx="4294967295"/>
          </p:nvPr>
        </p:nvSpPr>
        <p:spPr>
          <a:xfrm>
            <a:off x="2136469" y="3260785"/>
            <a:ext cx="1707000" cy="112926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chemeClr val="dk1"/>
                </a:solidFill>
                <a:latin typeface="Montserrat"/>
                <a:ea typeface="Montserrat"/>
                <a:cs typeface="Montserrat"/>
                <a:sym typeface="Montserrat"/>
              </a:rPr>
              <a:t>Dataset collection &amp; Requirement gathering </a:t>
            </a:r>
            <a:endParaRPr sz="1600" b="1" dirty="0">
              <a:solidFill>
                <a:schemeClr val="dk1"/>
              </a:solidFill>
              <a:latin typeface="Montserrat"/>
              <a:ea typeface="Montserrat"/>
              <a:cs typeface="Montserrat"/>
              <a:sym typeface="Montserrat"/>
            </a:endParaRPr>
          </a:p>
        </p:txBody>
      </p:sp>
      <p:sp>
        <p:nvSpPr>
          <p:cNvPr id="490" name="Google Shape;490;p38"/>
          <p:cNvSpPr txBox="1">
            <a:spLocks noGrp="1"/>
          </p:cNvSpPr>
          <p:nvPr>
            <p:ph type="subTitle" idx="4294967295"/>
          </p:nvPr>
        </p:nvSpPr>
        <p:spPr>
          <a:xfrm>
            <a:off x="4983206" y="3260786"/>
            <a:ext cx="1707000" cy="42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chemeClr val="dk1"/>
                </a:solidFill>
                <a:latin typeface="Montserrat"/>
                <a:ea typeface="Montserrat"/>
                <a:cs typeface="Montserrat"/>
                <a:sym typeface="Montserrat"/>
              </a:rPr>
              <a:t>Results</a:t>
            </a:r>
            <a:endParaRPr sz="1600" b="1">
              <a:solidFill>
                <a:schemeClr val="dk1"/>
              </a:solidFill>
              <a:latin typeface="Montserrat"/>
              <a:ea typeface="Montserrat"/>
              <a:cs typeface="Montserrat"/>
              <a:sym typeface="Montserrat"/>
            </a:endParaRPr>
          </a:p>
        </p:txBody>
      </p:sp>
      <p:sp>
        <p:nvSpPr>
          <p:cNvPr id="492" name="Google Shape;492;p38"/>
          <p:cNvSpPr/>
          <p:nvPr/>
        </p:nvSpPr>
        <p:spPr>
          <a:xfrm>
            <a:off x="1254450" y="2645775"/>
            <a:ext cx="624300" cy="621900"/>
          </a:xfrm>
          <a:prstGeom prst="ellipse">
            <a:avLst/>
          </a:prstGeom>
          <a:solidFill>
            <a:schemeClr val="accent4"/>
          </a:solidFill>
          <a:ln>
            <a:noFill/>
          </a:ln>
          <a:effectLst>
            <a:outerShdw blurRad="142875" dist="38100" dir="5400000" algn="bl" rotWithShape="0">
              <a:schemeClr val="accent4">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txBox="1">
            <a:spLocks noGrp="1"/>
          </p:cNvSpPr>
          <p:nvPr>
            <p:ph type="title" idx="4294967295"/>
          </p:nvPr>
        </p:nvSpPr>
        <p:spPr>
          <a:xfrm>
            <a:off x="1326900" y="2808075"/>
            <a:ext cx="479400" cy="2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rPr>
              <a:t>01</a:t>
            </a:r>
            <a:endParaRPr sz="1600">
              <a:solidFill>
                <a:schemeClr val="lt1"/>
              </a:solidFill>
            </a:endParaRPr>
          </a:p>
        </p:txBody>
      </p:sp>
      <p:sp>
        <p:nvSpPr>
          <p:cNvPr id="494" name="Google Shape;494;p38"/>
          <p:cNvSpPr/>
          <p:nvPr/>
        </p:nvSpPr>
        <p:spPr>
          <a:xfrm>
            <a:off x="2677819" y="2645775"/>
            <a:ext cx="624300" cy="621900"/>
          </a:xfrm>
          <a:prstGeom prst="ellipse">
            <a:avLst/>
          </a:prstGeom>
          <a:solidFill>
            <a:schemeClr val="accent4"/>
          </a:solidFill>
          <a:ln>
            <a:noFill/>
          </a:ln>
          <a:effectLst>
            <a:outerShdw blurRad="142875" dist="38100" dir="5400000" algn="bl" rotWithShape="0">
              <a:schemeClr val="accent4">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5524556" y="2645775"/>
            <a:ext cx="624300" cy="621900"/>
          </a:xfrm>
          <a:prstGeom prst="ellipse">
            <a:avLst/>
          </a:prstGeom>
          <a:solidFill>
            <a:schemeClr val="accent4"/>
          </a:solidFill>
          <a:ln>
            <a:noFill/>
          </a:ln>
          <a:effectLst>
            <a:outerShdw blurRad="142875" dist="38100" dir="5400000" algn="bl" rotWithShape="0">
              <a:schemeClr val="accent4">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6947925" y="2645775"/>
            <a:ext cx="624300" cy="621900"/>
          </a:xfrm>
          <a:prstGeom prst="ellipse">
            <a:avLst/>
          </a:prstGeom>
          <a:solidFill>
            <a:schemeClr val="accent4"/>
          </a:solidFill>
          <a:ln>
            <a:noFill/>
          </a:ln>
          <a:effectLst>
            <a:outerShdw blurRad="142875" dist="38100" dir="5400000" algn="bl" rotWithShape="0">
              <a:schemeClr val="accent4">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4101188" y="2645775"/>
            <a:ext cx="624300" cy="621900"/>
          </a:xfrm>
          <a:prstGeom prst="ellipse">
            <a:avLst/>
          </a:prstGeom>
          <a:solidFill>
            <a:schemeClr val="accent4"/>
          </a:solidFill>
          <a:ln>
            <a:noFill/>
          </a:ln>
          <a:effectLst>
            <a:outerShdw blurRad="142875" dist="38100" dir="5400000" algn="bl" rotWithShape="0">
              <a:schemeClr val="accent4">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txBox="1">
            <a:spLocks noGrp="1"/>
          </p:cNvSpPr>
          <p:nvPr>
            <p:ph type="title" idx="4294967295"/>
          </p:nvPr>
        </p:nvSpPr>
        <p:spPr>
          <a:xfrm>
            <a:off x="2750275" y="2808075"/>
            <a:ext cx="479400" cy="2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rPr>
              <a:t>02</a:t>
            </a:r>
            <a:endParaRPr sz="1600">
              <a:solidFill>
                <a:schemeClr val="lt1"/>
              </a:solidFill>
            </a:endParaRPr>
          </a:p>
        </p:txBody>
      </p:sp>
      <p:sp>
        <p:nvSpPr>
          <p:cNvPr id="499" name="Google Shape;499;p38"/>
          <p:cNvSpPr txBox="1">
            <a:spLocks noGrp="1"/>
          </p:cNvSpPr>
          <p:nvPr>
            <p:ph type="title" idx="4294967295"/>
          </p:nvPr>
        </p:nvSpPr>
        <p:spPr>
          <a:xfrm>
            <a:off x="4173638" y="2808075"/>
            <a:ext cx="479400" cy="2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rPr>
              <a:t>03</a:t>
            </a:r>
            <a:endParaRPr sz="1600">
              <a:solidFill>
                <a:schemeClr val="lt1"/>
              </a:solidFill>
            </a:endParaRPr>
          </a:p>
        </p:txBody>
      </p:sp>
      <p:sp>
        <p:nvSpPr>
          <p:cNvPr id="500" name="Google Shape;500;p38"/>
          <p:cNvSpPr txBox="1">
            <a:spLocks noGrp="1"/>
          </p:cNvSpPr>
          <p:nvPr>
            <p:ph type="title" idx="4294967295"/>
          </p:nvPr>
        </p:nvSpPr>
        <p:spPr>
          <a:xfrm>
            <a:off x="5597006" y="2808075"/>
            <a:ext cx="479400" cy="2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rPr>
              <a:t>04</a:t>
            </a:r>
            <a:endParaRPr sz="1600">
              <a:solidFill>
                <a:schemeClr val="lt1"/>
              </a:solidFill>
            </a:endParaRPr>
          </a:p>
        </p:txBody>
      </p:sp>
      <p:sp>
        <p:nvSpPr>
          <p:cNvPr id="501" name="Google Shape;501;p38"/>
          <p:cNvSpPr txBox="1">
            <a:spLocks noGrp="1"/>
          </p:cNvSpPr>
          <p:nvPr>
            <p:ph type="title" idx="4294967295"/>
          </p:nvPr>
        </p:nvSpPr>
        <p:spPr>
          <a:xfrm>
            <a:off x="7020375" y="2808075"/>
            <a:ext cx="479400" cy="2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lt1"/>
                </a:solidFill>
              </a:rPr>
              <a:t>05</a:t>
            </a:r>
            <a:endParaRPr sz="1600">
              <a:solidFill>
                <a:schemeClr val="lt1"/>
              </a:solidFill>
            </a:endParaRPr>
          </a:p>
        </p:txBody>
      </p:sp>
    </p:spTree>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FUTURE SCOPE</a:t>
            </a:r>
            <a:endParaRPr lang="en-US" dirty="0"/>
          </a:p>
        </p:txBody>
      </p:sp>
      <p:sp>
        <p:nvSpPr>
          <p:cNvPr id="3" name="Text Placeholder 2"/>
          <p:cNvSpPr>
            <a:spLocks noGrp="1"/>
          </p:cNvSpPr>
          <p:nvPr>
            <p:ph type="body" idx="1"/>
          </p:nvPr>
        </p:nvSpPr>
        <p:spPr>
          <a:xfrm>
            <a:off x="713100" y="1152475"/>
            <a:ext cx="7837513" cy="2096563"/>
          </a:xfrm>
        </p:spPr>
        <p:txBody>
          <a:bodyPr/>
          <a:lstStyle/>
          <a:p>
            <a:r>
              <a:rPr lang="en-US" dirty="0"/>
              <a:t>Future scope can be the categorized case into beginning and malignant stage.</a:t>
            </a:r>
          </a:p>
          <a:p>
            <a:r>
              <a:rPr lang="en-US" dirty="0"/>
              <a:t>To merge image processing and prediction part at same platform.</a:t>
            </a:r>
          </a:p>
          <a:p>
            <a:r>
              <a:rPr lang="en-US" dirty="0"/>
              <a:t>Try to enhance our model with more test and training cases.</a:t>
            </a:r>
          </a:p>
        </p:txBody>
      </p:sp>
    </p:spTree>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7F32D3-8AC7-4064-A3A4-E858AAB34517}"/>
              </a:ext>
            </a:extLst>
          </p:cNvPr>
          <p:cNvSpPr>
            <a:spLocks noGrp="1"/>
          </p:cNvSpPr>
          <p:nvPr>
            <p:ph type="body" idx="1"/>
          </p:nvPr>
        </p:nvSpPr>
        <p:spPr>
          <a:xfrm>
            <a:off x="1572600" y="195072"/>
            <a:ext cx="5998800" cy="1706880"/>
          </a:xfrm>
        </p:spPr>
        <p: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Montserrat" panose="00000500000000000000" pitchFamily="2" charset="0"/>
                <a:ea typeface="Times New Roman" panose="02020603050405020304" pitchFamily="18" charset="0"/>
                <a:cs typeface="Times New Roman" panose="02020603050405020304" pitchFamily="18" charset="0"/>
              </a:rPr>
              <a:t>KADI SARVA VISHWAVIDYALAYA </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600" b="1" u="sng" dirty="0">
              <a:latin typeface="Montserrat" panose="00000500000000000000" pitchFamily="2"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Montserrat" panose="00000500000000000000" pitchFamily="2"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dirty="0">
                <a:ln>
                  <a:noFill/>
                </a:ln>
                <a:solidFill>
                  <a:schemeClr val="tx1"/>
                </a:solidFill>
                <a:effectLst/>
                <a:latin typeface="Montserrat" panose="00000500000000000000" pitchFamily="2" charset="0"/>
                <a:ea typeface="Times New Roman" panose="02020603050405020304" pitchFamily="18" charset="0"/>
                <a:cs typeface="Times New Roman" panose="02020603050405020304" pitchFamily="18" charset="0"/>
              </a:rPr>
              <a:t>LDRP INSTITUTE OF TECHNOLOGY AND RESEARCH</a:t>
            </a:r>
            <a:endParaRPr kumimoji="0" lang="en-US" altLang="en-US" sz="1000" b="0" i="0" u="none" strike="noStrike" cap="none" normalizeH="0" baseline="0" dirty="0">
              <a:ln>
                <a:noFill/>
              </a:ln>
              <a:solidFill>
                <a:schemeClr val="tx1"/>
              </a:solidFill>
              <a:effectLst/>
              <a:latin typeface="Montserrat" panose="00000500000000000000" pitchFamily="2"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dirty="0">
                <a:ln>
                  <a:noFill/>
                </a:ln>
                <a:solidFill>
                  <a:schemeClr val="tx1"/>
                </a:solidFill>
                <a:effectLst/>
                <a:latin typeface="Montserrat" panose="00000500000000000000" pitchFamily="2" charset="0"/>
                <a:ea typeface="Times New Roman" panose="02020603050405020304" pitchFamily="18" charset="0"/>
                <a:cs typeface="Times New Roman" panose="02020603050405020304" pitchFamily="18" charset="0"/>
              </a:rPr>
              <a:t>GANDHINAGAR</a:t>
            </a:r>
            <a:endParaRPr kumimoji="0" lang="en-US" altLang="en-US" sz="1000" b="0" i="0" u="none" strike="noStrike" cap="none" normalizeH="0" baseline="0" dirty="0">
              <a:ln>
                <a:noFill/>
              </a:ln>
              <a:solidFill>
                <a:schemeClr val="tx1"/>
              </a:solidFill>
              <a:effectLst/>
              <a:latin typeface="Montserrat" panose="00000500000000000000" pitchFamily="2" charset="0"/>
            </a:endParaRPr>
          </a:p>
          <a:p>
            <a:endParaRPr lang="en-IN" dirty="0"/>
          </a:p>
        </p:txBody>
      </p:sp>
      <p:pic>
        <p:nvPicPr>
          <p:cNvPr id="3" name="Picture 2" descr="LDRP.png">
            <a:extLst>
              <a:ext uri="{FF2B5EF4-FFF2-40B4-BE49-F238E27FC236}">
                <a16:creationId xmlns:a16="http://schemas.microsoft.com/office/drawing/2014/main" id="{9E2AE8FE-265C-409D-92B0-1978AB92CB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7989"/>
          <a:stretch>
            <a:fillRect/>
          </a:stretch>
        </p:blipFill>
        <p:spPr bwMode="auto">
          <a:xfrm>
            <a:off x="6451871" y="1833562"/>
            <a:ext cx="1428750" cy="14763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 descr="KSV logo.png">
            <a:extLst>
              <a:ext uri="{FF2B5EF4-FFF2-40B4-BE49-F238E27FC236}">
                <a16:creationId xmlns:a16="http://schemas.microsoft.com/office/drawing/2014/main" id="{0A29D6C3-34B2-429A-BA94-BF16BE6D7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030" y="1709737"/>
            <a:ext cx="1562100" cy="1600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13D5BBF-06DC-4FE8-854D-C3AF09D6F87B}"/>
              </a:ext>
            </a:extLst>
          </p:cNvPr>
          <p:cNvSpPr txBox="1"/>
          <p:nvPr/>
        </p:nvSpPr>
        <p:spPr>
          <a:xfrm>
            <a:off x="2828544" y="2021169"/>
            <a:ext cx="3486912" cy="1015663"/>
          </a:xfrm>
          <a:prstGeom prst="rect">
            <a:avLst/>
          </a:prstGeom>
          <a:noFill/>
        </p:spPr>
        <p:txBody>
          <a:bodyPr wrap="square" rtlCol="0">
            <a:spAutoFit/>
          </a:bodyPr>
          <a:lstStyle/>
          <a:p>
            <a:pPr algn="ctr"/>
            <a:r>
              <a:rPr lang="en-IN" sz="1200" b="1" dirty="0">
                <a:solidFill>
                  <a:srgbClr val="31D3B4"/>
                </a:solidFill>
                <a:latin typeface="Montserrat" panose="00000500000000000000" pitchFamily="2" charset="0"/>
              </a:rPr>
              <a:t>PROJECT PROPOSAL</a:t>
            </a:r>
          </a:p>
          <a:p>
            <a:pPr algn="ctr"/>
            <a:r>
              <a:rPr lang="en-IN" sz="1200" b="1" dirty="0">
                <a:solidFill>
                  <a:srgbClr val="31D3B4"/>
                </a:solidFill>
                <a:latin typeface="Montserrat" panose="00000500000000000000" pitchFamily="2" charset="0"/>
              </a:rPr>
              <a:t>GROUP -53 </a:t>
            </a:r>
          </a:p>
          <a:p>
            <a:pPr algn="ctr"/>
            <a:endParaRPr lang="en-IN" sz="1200" b="1" dirty="0">
              <a:solidFill>
                <a:srgbClr val="31D3B4"/>
              </a:solidFill>
              <a:latin typeface="Montserrat" panose="00000500000000000000" pitchFamily="2" charset="0"/>
            </a:endParaRPr>
          </a:p>
          <a:p>
            <a:pPr algn="ctr"/>
            <a:r>
              <a:rPr lang="en-IN" sz="1200" b="1" dirty="0">
                <a:solidFill>
                  <a:srgbClr val="31D3B4"/>
                </a:solidFill>
                <a:latin typeface="Montserrat" panose="00000500000000000000" pitchFamily="2" charset="0"/>
              </a:rPr>
              <a:t>GUIDED BY:-</a:t>
            </a:r>
          </a:p>
          <a:p>
            <a:pPr algn="ctr"/>
            <a:r>
              <a:rPr lang="en-IN" sz="1200" b="1" dirty="0">
                <a:solidFill>
                  <a:srgbClr val="31D3B4"/>
                </a:solidFill>
                <a:latin typeface="Montserrat" panose="00000500000000000000" pitchFamily="2" charset="0"/>
              </a:rPr>
              <a:t> Dr. Mehul P. Barot</a:t>
            </a:r>
          </a:p>
        </p:txBody>
      </p:sp>
      <p:sp>
        <p:nvSpPr>
          <p:cNvPr id="6" name="TextBox 5">
            <a:extLst>
              <a:ext uri="{FF2B5EF4-FFF2-40B4-BE49-F238E27FC236}">
                <a16:creationId xmlns:a16="http://schemas.microsoft.com/office/drawing/2014/main" id="{C808D6C3-7FC8-4ECE-AF2A-514A4C84FBFD}"/>
              </a:ext>
            </a:extLst>
          </p:cNvPr>
          <p:cNvSpPr txBox="1"/>
          <p:nvPr/>
        </p:nvSpPr>
        <p:spPr>
          <a:xfrm>
            <a:off x="2516498" y="3267571"/>
            <a:ext cx="4111006" cy="323165"/>
          </a:xfrm>
          <a:prstGeom prst="rect">
            <a:avLst/>
          </a:prstGeom>
          <a:noFill/>
        </p:spPr>
        <p:txBody>
          <a:bodyPr wrap="square" rtlCol="0">
            <a:spAutoFit/>
          </a:bodyPr>
          <a:lstStyle/>
          <a:p>
            <a:r>
              <a:rPr lang="en-IN" sz="1500" b="1" dirty="0">
                <a:solidFill>
                  <a:srgbClr val="31D3B4"/>
                </a:solidFill>
                <a:latin typeface="Montserrat" panose="00000500000000000000" pitchFamily="2" charset="0"/>
              </a:rPr>
              <a:t>Department of Computer Engineering </a:t>
            </a:r>
          </a:p>
        </p:txBody>
      </p:sp>
      <p:sp>
        <p:nvSpPr>
          <p:cNvPr id="8" name="TextBox 7">
            <a:extLst>
              <a:ext uri="{FF2B5EF4-FFF2-40B4-BE49-F238E27FC236}">
                <a16:creationId xmlns:a16="http://schemas.microsoft.com/office/drawing/2014/main" id="{AA646E3C-9E2D-41C3-A2DC-A9282D2A4CB3}"/>
              </a:ext>
            </a:extLst>
          </p:cNvPr>
          <p:cNvSpPr txBox="1"/>
          <p:nvPr/>
        </p:nvSpPr>
        <p:spPr>
          <a:xfrm>
            <a:off x="2516498" y="3632691"/>
            <a:ext cx="4111006" cy="1384995"/>
          </a:xfrm>
          <a:prstGeom prst="rect">
            <a:avLst/>
          </a:prstGeom>
          <a:noFill/>
        </p:spPr>
        <p:txBody>
          <a:bodyPr wrap="square" rtlCol="0">
            <a:spAutoFit/>
          </a:bodyPr>
          <a:lstStyle/>
          <a:p>
            <a:pPr algn="ctr"/>
            <a:r>
              <a:rPr lang="en-IN" b="1" u="sng" dirty="0">
                <a:solidFill>
                  <a:srgbClr val="23A189"/>
                </a:solidFill>
              </a:rPr>
              <a:t>Team Members:</a:t>
            </a:r>
          </a:p>
          <a:p>
            <a:pPr algn="ctr"/>
            <a:endParaRPr lang="en-IN" b="1" u="sng" dirty="0">
              <a:solidFill>
                <a:srgbClr val="23A189"/>
              </a:solidFill>
            </a:endParaRPr>
          </a:p>
          <a:p>
            <a:r>
              <a:rPr lang="en-IN" b="1" dirty="0">
                <a:solidFill>
                  <a:srgbClr val="23A189"/>
                </a:solidFill>
              </a:rPr>
              <a:t>Keyur Chaniyara                          19BECE30095</a:t>
            </a:r>
          </a:p>
          <a:p>
            <a:r>
              <a:rPr lang="en-IN" b="1" dirty="0">
                <a:solidFill>
                  <a:srgbClr val="23A189"/>
                </a:solidFill>
              </a:rPr>
              <a:t>Jaivin Gajera                                19BECE30075</a:t>
            </a:r>
          </a:p>
          <a:p>
            <a:r>
              <a:rPr lang="en-IN" b="1" dirty="0">
                <a:solidFill>
                  <a:srgbClr val="23A189"/>
                </a:solidFill>
              </a:rPr>
              <a:t>Prachi Jethava                              19BECE30140</a:t>
            </a:r>
          </a:p>
          <a:p>
            <a:r>
              <a:rPr lang="en-IN" b="1" dirty="0">
                <a:solidFill>
                  <a:srgbClr val="23A189"/>
                </a:solidFill>
              </a:rPr>
              <a:t>Yatree Ladani                               19BECE30220</a:t>
            </a:r>
          </a:p>
        </p:txBody>
      </p:sp>
    </p:spTree>
    <p:extLst>
      <p:ext uri="{BB962C8B-B14F-4D97-AF65-F5344CB8AC3E}">
        <p14:creationId xmlns:p14="http://schemas.microsoft.com/office/powerpoint/2010/main" val="1820592383"/>
      </p:ext>
    </p:extLst>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0"/>
          <p:cNvSpPr/>
          <p:nvPr/>
        </p:nvSpPr>
        <p:spPr>
          <a:xfrm>
            <a:off x="2785212" y="1428525"/>
            <a:ext cx="4142100" cy="2359200"/>
          </a:xfrm>
          <a:prstGeom prst="roundRect">
            <a:avLst>
              <a:gd name="adj" fmla="val 1184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30"/>
          <p:cNvSpPr txBox="1">
            <a:spLocks noGrp="1"/>
          </p:cNvSpPr>
          <p:nvPr>
            <p:ph type="title"/>
          </p:nvPr>
        </p:nvSpPr>
        <p:spPr>
          <a:xfrm>
            <a:off x="3206700" y="1946765"/>
            <a:ext cx="4223869" cy="132934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CONCLUSION</a:t>
            </a:r>
            <a:endParaRPr dirty="0"/>
          </a:p>
        </p:txBody>
      </p:sp>
      <p:sp>
        <p:nvSpPr>
          <p:cNvPr id="288" name="Google Shape;288;p30"/>
          <p:cNvSpPr/>
          <p:nvPr/>
        </p:nvSpPr>
        <p:spPr>
          <a:xfrm>
            <a:off x="2397600" y="1030037"/>
            <a:ext cx="809100" cy="809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txBox="1">
            <a:spLocks noGrp="1"/>
          </p:cNvSpPr>
          <p:nvPr>
            <p:ph type="title" idx="2"/>
          </p:nvPr>
        </p:nvSpPr>
        <p:spPr>
          <a:xfrm>
            <a:off x="2448025" y="1222975"/>
            <a:ext cx="7083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290" name="Google Shape;290;p30"/>
          <p:cNvGrpSpPr/>
          <p:nvPr/>
        </p:nvGrpSpPr>
        <p:grpSpPr>
          <a:xfrm>
            <a:off x="5647212" y="3547687"/>
            <a:ext cx="747900" cy="457500"/>
            <a:chOff x="5549225" y="3480787"/>
            <a:chExt cx="747900" cy="457500"/>
          </a:xfrm>
        </p:grpSpPr>
        <p:grpSp>
          <p:nvGrpSpPr>
            <p:cNvPr id="291" name="Google Shape;291;p30"/>
            <p:cNvGrpSpPr/>
            <p:nvPr/>
          </p:nvGrpSpPr>
          <p:grpSpPr>
            <a:xfrm>
              <a:off x="5549225" y="3480787"/>
              <a:ext cx="747900" cy="457500"/>
              <a:chOff x="5549225" y="3480787"/>
              <a:chExt cx="747900" cy="457500"/>
            </a:xfrm>
          </p:grpSpPr>
          <p:sp>
            <p:nvSpPr>
              <p:cNvPr id="292" name="Google Shape;292;p30"/>
              <p:cNvSpPr/>
              <p:nvPr/>
            </p:nvSpPr>
            <p:spPr>
              <a:xfrm>
                <a:off x="5549225" y="3480787"/>
                <a:ext cx="747900" cy="457500"/>
              </a:xfrm>
              <a:prstGeom prst="roundRect">
                <a:avLst>
                  <a:gd name="adj" fmla="val 50000"/>
                </a:avLst>
              </a:prstGeom>
              <a:solidFill>
                <a:schemeClr val="accent2"/>
              </a:solidFill>
              <a:ln>
                <a:noFill/>
              </a:ln>
              <a:effectLst>
                <a:outerShdw blurRad="214313" dist="95250" dir="5400000" algn="bl" rotWithShape="0">
                  <a:schemeClr val="accent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rot="-5400000">
                <a:off x="5911966" y="3604646"/>
                <a:ext cx="22418" cy="209781"/>
              </a:xfrm>
              <a:custGeom>
                <a:avLst/>
                <a:gdLst/>
                <a:ahLst/>
                <a:cxnLst/>
                <a:rect l="l" t="t" r="r" b="b"/>
                <a:pathLst>
                  <a:path w="406" h="3799" extrusionOk="0">
                    <a:moveTo>
                      <a:pt x="203" y="0"/>
                    </a:moveTo>
                    <a:cubicBezTo>
                      <a:pt x="96" y="0"/>
                      <a:pt x="1" y="96"/>
                      <a:pt x="1" y="203"/>
                    </a:cubicBezTo>
                    <a:lnTo>
                      <a:pt x="1" y="3596"/>
                    </a:lnTo>
                    <a:cubicBezTo>
                      <a:pt x="1" y="3715"/>
                      <a:pt x="96" y="3798"/>
                      <a:pt x="203" y="3798"/>
                    </a:cubicBezTo>
                    <a:cubicBezTo>
                      <a:pt x="310" y="3798"/>
                      <a:pt x="406" y="3715"/>
                      <a:pt x="406" y="3608"/>
                    </a:cubicBezTo>
                    <a:lnTo>
                      <a:pt x="406" y="203"/>
                    </a:lnTo>
                    <a:cubicBezTo>
                      <a:pt x="406" y="96"/>
                      <a:pt x="310"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rot="-5400000">
                <a:off x="5873123" y="3654538"/>
                <a:ext cx="199887" cy="109998"/>
              </a:xfrm>
              <a:custGeom>
                <a:avLst/>
                <a:gdLst/>
                <a:ahLst/>
                <a:cxnLst/>
                <a:rect l="l" t="t" r="r" b="b"/>
                <a:pathLst>
                  <a:path w="3620" h="1992" extrusionOk="0">
                    <a:moveTo>
                      <a:pt x="221" y="0"/>
                    </a:moveTo>
                    <a:cubicBezTo>
                      <a:pt x="170" y="0"/>
                      <a:pt x="120" y="21"/>
                      <a:pt x="84" y="63"/>
                    </a:cubicBezTo>
                    <a:cubicBezTo>
                      <a:pt x="0" y="134"/>
                      <a:pt x="0" y="265"/>
                      <a:pt x="84" y="348"/>
                    </a:cubicBezTo>
                    <a:lnTo>
                      <a:pt x="1667" y="1932"/>
                    </a:lnTo>
                    <a:cubicBezTo>
                      <a:pt x="1715" y="1979"/>
                      <a:pt x="1763" y="1991"/>
                      <a:pt x="1810" y="1991"/>
                    </a:cubicBezTo>
                    <a:cubicBezTo>
                      <a:pt x="1858" y="1991"/>
                      <a:pt x="1917" y="1979"/>
                      <a:pt x="1953" y="1932"/>
                    </a:cubicBezTo>
                    <a:lnTo>
                      <a:pt x="3537" y="348"/>
                    </a:lnTo>
                    <a:cubicBezTo>
                      <a:pt x="3620" y="265"/>
                      <a:pt x="3620" y="134"/>
                      <a:pt x="3537" y="63"/>
                    </a:cubicBezTo>
                    <a:cubicBezTo>
                      <a:pt x="3501" y="21"/>
                      <a:pt x="3450" y="0"/>
                      <a:pt x="3400" y="0"/>
                    </a:cubicBezTo>
                    <a:cubicBezTo>
                      <a:pt x="3349" y="0"/>
                      <a:pt x="3298" y="21"/>
                      <a:pt x="3263" y="63"/>
                    </a:cubicBezTo>
                    <a:lnTo>
                      <a:pt x="1810" y="1515"/>
                    </a:lnTo>
                    <a:lnTo>
                      <a:pt x="358" y="63"/>
                    </a:lnTo>
                    <a:cubicBezTo>
                      <a:pt x="322" y="21"/>
                      <a:pt x="271"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30">
              <a:hlinkClick r:id="" action="ppaction://hlinkshowjump?jump=nextslide"/>
            </p:cNvPr>
            <p:cNvSpPr/>
            <p:nvPr/>
          </p:nvSpPr>
          <p:spPr>
            <a:xfrm>
              <a:off x="5549225" y="3480787"/>
              <a:ext cx="747900" cy="457500"/>
            </a:xfrm>
            <a:prstGeom prst="roundRect">
              <a:avLst>
                <a:gd name="adj" fmla="val 5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83961887"/>
      </p:ext>
    </p:extLst>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54"/>
        <p:cNvGrpSpPr/>
        <p:nvPr/>
      </p:nvGrpSpPr>
      <p:grpSpPr>
        <a:xfrm>
          <a:off x="0" y="0"/>
          <a:ext cx="0" cy="0"/>
          <a:chOff x="0" y="0"/>
          <a:chExt cx="0" cy="0"/>
        </a:xfrm>
      </p:grpSpPr>
      <p:sp>
        <p:nvSpPr>
          <p:cNvPr id="655" name="Google Shape;655;p46"/>
          <p:cNvSpPr/>
          <p:nvPr/>
        </p:nvSpPr>
        <p:spPr>
          <a:xfrm>
            <a:off x="713100" y="248478"/>
            <a:ext cx="4495004" cy="2654322"/>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6"/>
          <p:cNvSpPr txBox="1">
            <a:spLocks noGrp="1"/>
          </p:cNvSpPr>
          <p:nvPr>
            <p:ph type="title"/>
          </p:nvPr>
        </p:nvSpPr>
        <p:spPr>
          <a:xfrm>
            <a:off x="1111950" y="544088"/>
            <a:ext cx="3346800" cy="57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Conclusions</a:t>
            </a:r>
            <a:endParaRPr dirty="0"/>
          </a:p>
        </p:txBody>
      </p:sp>
      <p:sp>
        <p:nvSpPr>
          <p:cNvPr id="657" name="Google Shape;657;p46"/>
          <p:cNvSpPr txBox="1">
            <a:spLocks noGrp="1"/>
          </p:cNvSpPr>
          <p:nvPr>
            <p:ph type="subTitle" idx="1"/>
          </p:nvPr>
        </p:nvSpPr>
        <p:spPr>
          <a:xfrm>
            <a:off x="1111950" y="1033505"/>
            <a:ext cx="3745650" cy="162346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In our project BCD system takes the mammogram to detect a cancer with less time which helps doctors and patient to diagnose and detect breast cancer at a beginning stage and to get proper treatment within a safe time, which will help them to recover quickly after diagnosis. </a:t>
            </a:r>
            <a:endParaRPr dirty="0"/>
          </a:p>
        </p:txBody>
      </p:sp>
      <p:grpSp>
        <p:nvGrpSpPr>
          <p:cNvPr id="658" name="Google Shape;658;p46"/>
          <p:cNvGrpSpPr/>
          <p:nvPr/>
        </p:nvGrpSpPr>
        <p:grpSpPr>
          <a:xfrm>
            <a:off x="3573175" y="2661350"/>
            <a:ext cx="747900" cy="457500"/>
            <a:chOff x="3573175" y="2661350"/>
            <a:chExt cx="747900" cy="457500"/>
          </a:xfrm>
        </p:grpSpPr>
        <p:grpSp>
          <p:nvGrpSpPr>
            <p:cNvPr id="659" name="Google Shape;659;p46"/>
            <p:cNvGrpSpPr/>
            <p:nvPr/>
          </p:nvGrpSpPr>
          <p:grpSpPr>
            <a:xfrm>
              <a:off x="3573175" y="2661350"/>
              <a:ext cx="747900" cy="457500"/>
              <a:chOff x="3573175" y="2661350"/>
              <a:chExt cx="747900" cy="457500"/>
            </a:xfrm>
          </p:grpSpPr>
          <p:sp>
            <p:nvSpPr>
              <p:cNvPr id="660" name="Google Shape;660;p46"/>
              <p:cNvSpPr/>
              <p:nvPr/>
            </p:nvSpPr>
            <p:spPr>
              <a:xfrm>
                <a:off x="3573175" y="2661350"/>
                <a:ext cx="747900" cy="457500"/>
              </a:xfrm>
              <a:prstGeom prst="roundRect">
                <a:avLst>
                  <a:gd name="adj" fmla="val 50000"/>
                </a:avLst>
              </a:prstGeom>
              <a:solidFill>
                <a:schemeClr val="accent2"/>
              </a:solidFill>
              <a:ln>
                <a:noFill/>
              </a:ln>
              <a:effectLst>
                <a:outerShdw blurRad="214313" dist="95250" dir="5400000" algn="bl" rotWithShape="0">
                  <a:schemeClr val="accent2">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1" name="Google Shape;661;p46"/>
              <p:cNvGrpSpPr/>
              <p:nvPr/>
            </p:nvGrpSpPr>
            <p:grpSpPr>
              <a:xfrm rot="-5400000">
                <a:off x="3847181" y="2785210"/>
                <a:ext cx="199887" cy="209781"/>
                <a:chOff x="3550239" y="2410401"/>
                <a:chExt cx="90500" cy="94975"/>
              </a:xfrm>
            </p:grpSpPr>
            <p:sp>
              <p:nvSpPr>
                <p:cNvPr id="662" name="Google Shape;662;p46"/>
                <p:cNvSpPr/>
                <p:nvPr/>
              </p:nvSpPr>
              <p:spPr>
                <a:xfrm>
                  <a:off x="3590414" y="2410401"/>
                  <a:ext cx="10150" cy="94975"/>
                </a:xfrm>
                <a:custGeom>
                  <a:avLst/>
                  <a:gdLst/>
                  <a:ahLst/>
                  <a:cxnLst/>
                  <a:rect l="l" t="t" r="r" b="b"/>
                  <a:pathLst>
                    <a:path w="406" h="3799" extrusionOk="0">
                      <a:moveTo>
                        <a:pt x="203" y="0"/>
                      </a:moveTo>
                      <a:cubicBezTo>
                        <a:pt x="96" y="0"/>
                        <a:pt x="1" y="96"/>
                        <a:pt x="1" y="203"/>
                      </a:cubicBezTo>
                      <a:lnTo>
                        <a:pt x="1" y="3596"/>
                      </a:lnTo>
                      <a:cubicBezTo>
                        <a:pt x="1" y="3715"/>
                        <a:pt x="96" y="3798"/>
                        <a:pt x="203" y="3798"/>
                      </a:cubicBezTo>
                      <a:cubicBezTo>
                        <a:pt x="310" y="3798"/>
                        <a:pt x="406" y="3715"/>
                        <a:pt x="406" y="3608"/>
                      </a:cubicBezTo>
                      <a:lnTo>
                        <a:pt x="406" y="203"/>
                      </a:lnTo>
                      <a:cubicBezTo>
                        <a:pt x="406" y="96"/>
                        <a:pt x="310"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6"/>
                <p:cNvSpPr/>
                <p:nvPr/>
              </p:nvSpPr>
              <p:spPr>
                <a:xfrm>
                  <a:off x="3550239" y="2455576"/>
                  <a:ext cx="90500" cy="49800"/>
                </a:xfrm>
                <a:custGeom>
                  <a:avLst/>
                  <a:gdLst/>
                  <a:ahLst/>
                  <a:cxnLst/>
                  <a:rect l="l" t="t" r="r" b="b"/>
                  <a:pathLst>
                    <a:path w="3620" h="1992" extrusionOk="0">
                      <a:moveTo>
                        <a:pt x="221" y="0"/>
                      </a:moveTo>
                      <a:cubicBezTo>
                        <a:pt x="170" y="0"/>
                        <a:pt x="120" y="21"/>
                        <a:pt x="84" y="63"/>
                      </a:cubicBezTo>
                      <a:cubicBezTo>
                        <a:pt x="0" y="134"/>
                        <a:pt x="0" y="265"/>
                        <a:pt x="84" y="348"/>
                      </a:cubicBezTo>
                      <a:lnTo>
                        <a:pt x="1667" y="1932"/>
                      </a:lnTo>
                      <a:cubicBezTo>
                        <a:pt x="1715" y="1979"/>
                        <a:pt x="1763" y="1991"/>
                        <a:pt x="1810" y="1991"/>
                      </a:cubicBezTo>
                      <a:cubicBezTo>
                        <a:pt x="1858" y="1991"/>
                        <a:pt x="1917" y="1979"/>
                        <a:pt x="1953" y="1932"/>
                      </a:cubicBezTo>
                      <a:lnTo>
                        <a:pt x="3537" y="348"/>
                      </a:lnTo>
                      <a:cubicBezTo>
                        <a:pt x="3620" y="265"/>
                        <a:pt x="3620" y="134"/>
                        <a:pt x="3537" y="63"/>
                      </a:cubicBezTo>
                      <a:cubicBezTo>
                        <a:pt x="3501" y="21"/>
                        <a:pt x="3450" y="0"/>
                        <a:pt x="3400" y="0"/>
                      </a:cubicBezTo>
                      <a:cubicBezTo>
                        <a:pt x="3349" y="0"/>
                        <a:pt x="3298" y="21"/>
                        <a:pt x="3263" y="63"/>
                      </a:cubicBezTo>
                      <a:lnTo>
                        <a:pt x="1810" y="1515"/>
                      </a:lnTo>
                      <a:lnTo>
                        <a:pt x="358" y="63"/>
                      </a:lnTo>
                      <a:cubicBezTo>
                        <a:pt x="322" y="21"/>
                        <a:pt x="271"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4" name="Google Shape;664;p46">
              <a:hlinkClick r:id="" action="ppaction://hlinkshowjump?jump=nextslide"/>
            </p:cNvPr>
            <p:cNvSpPr/>
            <p:nvPr/>
          </p:nvSpPr>
          <p:spPr>
            <a:xfrm>
              <a:off x="3573175" y="2661350"/>
              <a:ext cx="747900" cy="457500"/>
            </a:xfrm>
            <a:prstGeom prst="roundRect">
              <a:avLst>
                <a:gd name="adj" fmla="val 5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750" advClick="0">
        <p14:flythrough/>
      </p:transition>
    </mc:Choice>
    <mc:Fallback xmlns="">
      <p:transition spd="slow" advClick="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10F8-D27F-426A-875B-C1C847F23D0F}"/>
              </a:ext>
            </a:extLst>
          </p:cNvPr>
          <p:cNvSpPr>
            <a:spLocks noGrp="1"/>
          </p:cNvSpPr>
          <p:nvPr>
            <p:ph type="title"/>
          </p:nvPr>
        </p:nvSpPr>
        <p:spPr>
          <a:xfrm>
            <a:off x="2936564" y="1567358"/>
            <a:ext cx="4107415" cy="2008783"/>
          </a:xfrm>
        </p:spPr>
        <p:txBody>
          <a:bodyPr/>
          <a:lstStyle/>
          <a:p>
            <a:r>
              <a:rPr lang="en" sz="6000" dirty="0"/>
              <a:t>Thanks</a:t>
            </a:r>
            <a:r>
              <a:rPr lang="en" dirty="0"/>
              <a:t>!</a:t>
            </a:r>
            <a:endParaRPr lang="en-IN" dirty="0"/>
          </a:p>
        </p:txBody>
      </p:sp>
      <p:sp>
        <p:nvSpPr>
          <p:cNvPr id="3" name="Subtitle 2">
            <a:extLst>
              <a:ext uri="{FF2B5EF4-FFF2-40B4-BE49-F238E27FC236}">
                <a16:creationId xmlns:a16="http://schemas.microsoft.com/office/drawing/2014/main" id="{3579A7B4-0DE3-4FDD-A741-F70FE589C92A}"/>
              </a:ext>
            </a:extLst>
          </p:cNvPr>
          <p:cNvSpPr>
            <a:spLocks noGrp="1"/>
          </p:cNvSpPr>
          <p:nvPr>
            <p:ph type="subTitle" idx="1"/>
          </p:nvPr>
        </p:nvSpPr>
        <p:spPr>
          <a:xfrm>
            <a:off x="3134461" y="2571750"/>
            <a:ext cx="3502083" cy="804600"/>
          </a:xfrm>
        </p:spPr>
        <p:txBody>
          <a:bodyPr/>
          <a:lstStyle/>
          <a:p>
            <a:endParaRPr lang="en-US" sz="1800" b="1" dirty="0">
              <a:solidFill>
                <a:schemeClr val="dk1"/>
              </a:solidFill>
              <a:latin typeface="Nunito Sans"/>
              <a:ea typeface="Nunito Sans"/>
              <a:cs typeface="Nunito Sans"/>
              <a:sym typeface="Nunito Sans"/>
            </a:endParaRPr>
          </a:p>
          <a:p>
            <a:endParaRPr lang="en-IN" dirty="0"/>
          </a:p>
        </p:txBody>
      </p:sp>
    </p:spTree>
    <p:extLst>
      <p:ext uri="{BB962C8B-B14F-4D97-AF65-F5344CB8AC3E}">
        <p14:creationId xmlns:p14="http://schemas.microsoft.com/office/powerpoint/2010/main" val="715506578"/>
      </p:ext>
    </p:extLst>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713100" y="3688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PROBLEM STATEMENT</a:t>
            </a:r>
            <a:endParaRPr u="sng" dirty="0"/>
          </a:p>
        </p:txBody>
      </p:sp>
      <p:sp>
        <p:nvSpPr>
          <p:cNvPr id="164" name="Google Shape;164;p25"/>
          <p:cNvSpPr txBox="1">
            <a:spLocks noGrp="1"/>
          </p:cNvSpPr>
          <p:nvPr>
            <p:ph type="body" idx="1"/>
          </p:nvPr>
        </p:nvSpPr>
        <p:spPr>
          <a:xfrm>
            <a:off x="713100" y="1152475"/>
            <a:ext cx="77178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2"/>
              </a:buClr>
              <a:buSzPts val="1100"/>
              <a:buFont typeface="Arial"/>
              <a:buNone/>
            </a:pPr>
            <a:r>
              <a:rPr lang="en-US" sz="2000" dirty="0"/>
              <a:t>Currently, breast cancer is the second leading cause of death for women worldwide. Although more women today are being diagnosed with breast cancer than in past years. Thus to reduce time and to detect the cancer Deep learning and Machine learning models are required.</a:t>
            </a:r>
            <a:endParaRPr sz="1600" dirty="0"/>
          </a:p>
        </p:txBody>
      </p:sp>
    </p:spTree>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8E69E-7429-447C-984D-0FB0C16F19B4}"/>
              </a:ext>
            </a:extLst>
          </p:cNvPr>
          <p:cNvSpPr>
            <a:spLocks noGrp="1"/>
          </p:cNvSpPr>
          <p:nvPr>
            <p:ph type="title"/>
          </p:nvPr>
        </p:nvSpPr>
        <p:spPr/>
        <p:txBody>
          <a:bodyPr/>
          <a:lstStyle/>
          <a:p>
            <a:pPr algn="ctr"/>
            <a:r>
              <a:rPr lang="en-IN" u="sng" dirty="0"/>
              <a:t>ABSTRACT</a:t>
            </a:r>
          </a:p>
        </p:txBody>
      </p:sp>
      <p:sp>
        <p:nvSpPr>
          <p:cNvPr id="3" name="Text Placeholder 2">
            <a:extLst>
              <a:ext uri="{FF2B5EF4-FFF2-40B4-BE49-F238E27FC236}">
                <a16:creationId xmlns:a16="http://schemas.microsoft.com/office/drawing/2014/main" id="{05E4F330-4FE5-4B12-A6FA-21E0AD3BEB3C}"/>
              </a:ext>
            </a:extLst>
          </p:cNvPr>
          <p:cNvSpPr>
            <a:spLocks noGrp="1"/>
          </p:cNvSpPr>
          <p:nvPr>
            <p:ph type="body" idx="1"/>
          </p:nvPr>
        </p:nvSpPr>
        <p:spPr>
          <a:xfrm>
            <a:off x="713100" y="1152475"/>
            <a:ext cx="7717800" cy="3622200"/>
          </a:xfrm>
        </p:spPr>
        <p:txBody>
          <a:bodyPr/>
          <a:lstStyle/>
          <a:p>
            <a:pPr marL="139700" indent="0" algn="just">
              <a:buNone/>
            </a:pPr>
            <a:r>
              <a:rPr lang="en-US" sz="1800" dirty="0"/>
              <a:t>The aim of this study was to evaluate the diagnostic accuracy of multipurpose image analysis software based on deep learning with InceptionV3 for the detection of breast cancer in an independent, mammography data set. A neural network is trained to detect the spot, based on Threshold. The system also perform image enhancement and image segmentation of the mammogram images and detect the spot of the cancer. And the list of questions are asked to know the risk of the cancer occur in future and to know the reason behind the cancer. Waiting for diagnosing a breast cancer for a long time may increase the possibility of the cancer spreading. Therefore a computerized breast cancer diagnosis has been developed to reduce the time taken to diagnose the breast cancer and eventually reduce the death rate.</a:t>
            </a:r>
            <a:endParaRPr lang="en-IN" sz="1800" dirty="0"/>
          </a:p>
        </p:txBody>
      </p:sp>
    </p:spTree>
    <p:extLst>
      <p:ext uri="{BB962C8B-B14F-4D97-AF65-F5344CB8AC3E}">
        <p14:creationId xmlns:p14="http://schemas.microsoft.com/office/powerpoint/2010/main" val="4135447032"/>
      </p:ext>
    </p:extLst>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p:nvPr/>
        </p:nvSpPr>
        <p:spPr>
          <a:xfrm>
            <a:off x="5125875" y="1362363"/>
            <a:ext cx="3062100" cy="12969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170;p26"/>
          <p:cNvSpPr/>
          <p:nvPr/>
        </p:nvSpPr>
        <p:spPr>
          <a:xfrm>
            <a:off x="4836575" y="1087013"/>
            <a:ext cx="621000" cy="621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1245325" y="1362363"/>
            <a:ext cx="3062100" cy="1296900"/>
          </a:xfrm>
          <a:prstGeom prst="roundRect">
            <a:avLst>
              <a:gd name="adj" fmla="val 16667"/>
            </a:avLst>
          </a:prstGeom>
          <a:solidFill>
            <a:schemeClr val="accent2"/>
          </a:solidFill>
          <a:ln>
            <a:noFill/>
          </a:ln>
          <a:effectLst>
            <a:outerShdw blurRad="228600" dist="95250" dir="5400000" algn="bl" rotWithShape="0">
              <a:schemeClr val="accent2">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26"/>
          <p:cNvSpPr/>
          <p:nvPr/>
        </p:nvSpPr>
        <p:spPr>
          <a:xfrm>
            <a:off x="956025" y="1087013"/>
            <a:ext cx="621000" cy="621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1245325" y="3144913"/>
            <a:ext cx="3062100" cy="12969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956025" y="2869563"/>
            <a:ext cx="621000" cy="621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5125875" y="3144913"/>
            <a:ext cx="3062100" cy="12969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4836575" y="2869563"/>
            <a:ext cx="621000" cy="621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txBox="1">
            <a:spLocks noGrp="1"/>
          </p:cNvSpPr>
          <p:nvPr>
            <p:ph type="title"/>
          </p:nvPr>
        </p:nvSpPr>
        <p:spPr>
          <a:xfrm>
            <a:off x="713100" y="3688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178" name="Google Shape;178;p26"/>
          <p:cNvSpPr txBox="1">
            <a:spLocks noGrp="1"/>
          </p:cNvSpPr>
          <p:nvPr>
            <p:ph type="subTitle" idx="1"/>
          </p:nvPr>
        </p:nvSpPr>
        <p:spPr>
          <a:xfrm>
            <a:off x="1744719" y="1744336"/>
            <a:ext cx="2234000" cy="4998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lt1"/>
                </a:solidFill>
              </a:rPr>
              <a:t>Objectives</a:t>
            </a:r>
            <a:endParaRPr dirty="0">
              <a:solidFill>
                <a:schemeClr val="lt1"/>
              </a:solidFill>
            </a:endParaRPr>
          </a:p>
        </p:txBody>
      </p:sp>
      <p:sp>
        <p:nvSpPr>
          <p:cNvPr id="180" name="Google Shape;180;p26"/>
          <p:cNvSpPr txBox="1">
            <a:spLocks noGrp="1"/>
          </p:cNvSpPr>
          <p:nvPr>
            <p:ph type="title" idx="3"/>
          </p:nvPr>
        </p:nvSpPr>
        <p:spPr>
          <a:xfrm>
            <a:off x="996825" y="1185863"/>
            <a:ext cx="5394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01</a:t>
            </a:r>
            <a:endParaRPr>
              <a:solidFill>
                <a:schemeClr val="lt1"/>
              </a:solidFill>
            </a:endParaRPr>
          </a:p>
        </p:txBody>
      </p:sp>
      <p:sp>
        <p:nvSpPr>
          <p:cNvPr id="181" name="Google Shape;181;p26"/>
          <p:cNvSpPr txBox="1">
            <a:spLocks noGrp="1"/>
          </p:cNvSpPr>
          <p:nvPr>
            <p:ph type="subTitle" idx="4"/>
          </p:nvPr>
        </p:nvSpPr>
        <p:spPr>
          <a:xfrm>
            <a:off x="5600175" y="1725718"/>
            <a:ext cx="2587800" cy="6770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dirty="0"/>
              <a:t>Architecture</a:t>
            </a:r>
            <a:endParaRPr sz="2400" dirty="0"/>
          </a:p>
        </p:txBody>
      </p:sp>
      <p:sp>
        <p:nvSpPr>
          <p:cNvPr id="183" name="Google Shape;183;p26"/>
          <p:cNvSpPr txBox="1">
            <a:spLocks noGrp="1"/>
          </p:cNvSpPr>
          <p:nvPr>
            <p:ph type="title" idx="6"/>
          </p:nvPr>
        </p:nvSpPr>
        <p:spPr>
          <a:xfrm>
            <a:off x="4878975" y="1185863"/>
            <a:ext cx="5394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02</a:t>
            </a:r>
            <a:endParaRPr>
              <a:solidFill>
                <a:schemeClr val="lt1"/>
              </a:solidFill>
            </a:endParaRPr>
          </a:p>
        </p:txBody>
      </p:sp>
      <p:sp>
        <p:nvSpPr>
          <p:cNvPr id="184" name="Google Shape;184;p26"/>
          <p:cNvSpPr txBox="1">
            <a:spLocks noGrp="1"/>
          </p:cNvSpPr>
          <p:nvPr>
            <p:ph type="subTitle" idx="7"/>
          </p:nvPr>
        </p:nvSpPr>
        <p:spPr>
          <a:xfrm>
            <a:off x="1443175" y="3520350"/>
            <a:ext cx="3393400" cy="6882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Results Analysis</a:t>
            </a:r>
            <a:endParaRPr sz="2400" dirty="0"/>
          </a:p>
        </p:txBody>
      </p:sp>
      <p:sp>
        <p:nvSpPr>
          <p:cNvPr id="186" name="Google Shape;186;p26"/>
          <p:cNvSpPr txBox="1">
            <a:spLocks noGrp="1"/>
          </p:cNvSpPr>
          <p:nvPr>
            <p:ph type="title" idx="9"/>
          </p:nvPr>
        </p:nvSpPr>
        <p:spPr>
          <a:xfrm>
            <a:off x="996825" y="2968413"/>
            <a:ext cx="5394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03</a:t>
            </a:r>
            <a:endParaRPr>
              <a:solidFill>
                <a:schemeClr val="lt1"/>
              </a:solidFill>
            </a:endParaRPr>
          </a:p>
        </p:txBody>
      </p:sp>
      <p:sp>
        <p:nvSpPr>
          <p:cNvPr id="187" name="Google Shape;187;p26"/>
          <p:cNvSpPr txBox="1">
            <a:spLocks noGrp="1"/>
          </p:cNvSpPr>
          <p:nvPr>
            <p:ph type="subTitle" idx="13"/>
          </p:nvPr>
        </p:nvSpPr>
        <p:spPr>
          <a:xfrm>
            <a:off x="5655025" y="3531380"/>
            <a:ext cx="2587800" cy="6661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Conclusion</a:t>
            </a:r>
            <a:endParaRPr dirty="0"/>
          </a:p>
        </p:txBody>
      </p:sp>
      <p:sp>
        <p:nvSpPr>
          <p:cNvPr id="189" name="Google Shape;189;p26"/>
          <p:cNvSpPr txBox="1">
            <a:spLocks noGrp="1"/>
          </p:cNvSpPr>
          <p:nvPr>
            <p:ph type="title" idx="15"/>
          </p:nvPr>
        </p:nvSpPr>
        <p:spPr>
          <a:xfrm>
            <a:off x="4878975" y="2968413"/>
            <a:ext cx="5394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04</a:t>
            </a:r>
            <a:endParaRPr>
              <a:solidFill>
                <a:schemeClr val="lt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84"/>
        <p:cNvGrpSpPr/>
        <p:nvPr/>
      </p:nvGrpSpPr>
      <p:grpSpPr>
        <a:xfrm>
          <a:off x="0" y="0"/>
          <a:ext cx="0" cy="0"/>
          <a:chOff x="0" y="0"/>
          <a:chExt cx="0" cy="0"/>
        </a:xfrm>
      </p:grpSpPr>
      <p:sp>
        <p:nvSpPr>
          <p:cNvPr id="285" name="Google Shape;285;p30"/>
          <p:cNvSpPr/>
          <p:nvPr/>
        </p:nvSpPr>
        <p:spPr>
          <a:xfrm>
            <a:off x="2785212" y="1428525"/>
            <a:ext cx="4142100" cy="2359200"/>
          </a:xfrm>
          <a:prstGeom prst="roundRect">
            <a:avLst>
              <a:gd name="adj" fmla="val 1184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30"/>
          <p:cNvSpPr txBox="1">
            <a:spLocks noGrp="1"/>
          </p:cNvSpPr>
          <p:nvPr>
            <p:ph type="title"/>
          </p:nvPr>
        </p:nvSpPr>
        <p:spPr>
          <a:xfrm>
            <a:off x="3363062" y="2151150"/>
            <a:ext cx="3425364" cy="84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OBJECTIVES</a:t>
            </a:r>
            <a:endParaRPr dirty="0"/>
          </a:p>
        </p:txBody>
      </p:sp>
      <p:sp>
        <p:nvSpPr>
          <p:cNvPr id="288" name="Google Shape;288;p30"/>
          <p:cNvSpPr/>
          <p:nvPr/>
        </p:nvSpPr>
        <p:spPr>
          <a:xfrm>
            <a:off x="2397600" y="1030037"/>
            <a:ext cx="809100" cy="809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txBox="1">
            <a:spLocks noGrp="1"/>
          </p:cNvSpPr>
          <p:nvPr>
            <p:ph type="title" idx="2"/>
          </p:nvPr>
        </p:nvSpPr>
        <p:spPr>
          <a:xfrm>
            <a:off x="2448025" y="1222975"/>
            <a:ext cx="7083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290" name="Google Shape;290;p30"/>
          <p:cNvGrpSpPr/>
          <p:nvPr/>
        </p:nvGrpSpPr>
        <p:grpSpPr>
          <a:xfrm>
            <a:off x="5647212" y="3547687"/>
            <a:ext cx="747900" cy="457500"/>
            <a:chOff x="5549225" y="3480787"/>
            <a:chExt cx="747900" cy="457500"/>
          </a:xfrm>
        </p:grpSpPr>
        <p:grpSp>
          <p:nvGrpSpPr>
            <p:cNvPr id="291" name="Google Shape;291;p30"/>
            <p:cNvGrpSpPr/>
            <p:nvPr/>
          </p:nvGrpSpPr>
          <p:grpSpPr>
            <a:xfrm>
              <a:off x="5549225" y="3480787"/>
              <a:ext cx="747900" cy="457500"/>
              <a:chOff x="5549225" y="3480787"/>
              <a:chExt cx="747900" cy="457500"/>
            </a:xfrm>
          </p:grpSpPr>
          <p:sp>
            <p:nvSpPr>
              <p:cNvPr id="292" name="Google Shape;292;p30"/>
              <p:cNvSpPr/>
              <p:nvPr/>
            </p:nvSpPr>
            <p:spPr>
              <a:xfrm>
                <a:off x="5549225" y="3480787"/>
                <a:ext cx="747900" cy="457500"/>
              </a:xfrm>
              <a:prstGeom prst="roundRect">
                <a:avLst>
                  <a:gd name="adj" fmla="val 50000"/>
                </a:avLst>
              </a:prstGeom>
              <a:solidFill>
                <a:schemeClr val="accent2"/>
              </a:solidFill>
              <a:ln>
                <a:noFill/>
              </a:ln>
              <a:effectLst>
                <a:outerShdw blurRad="214313" dist="95250" dir="5400000" algn="bl" rotWithShape="0">
                  <a:schemeClr val="accent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rot="-5400000">
                <a:off x="5911966" y="3604646"/>
                <a:ext cx="22418" cy="209781"/>
              </a:xfrm>
              <a:custGeom>
                <a:avLst/>
                <a:gdLst/>
                <a:ahLst/>
                <a:cxnLst/>
                <a:rect l="l" t="t" r="r" b="b"/>
                <a:pathLst>
                  <a:path w="406" h="3799" extrusionOk="0">
                    <a:moveTo>
                      <a:pt x="203" y="0"/>
                    </a:moveTo>
                    <a:cubicBezTo>
                      <a:pt x="96" y="0"/>
                      <a:pt x="1" y="96"/>
                      <a:pt x="1" y="203"/>
                    </a:cubicBezTo>
                    <a:lnTo>
                      <a:pt x="1" y="3596"/>
                    </a:lnTo>
                    <a:cubicBezTo>
                      <a:pt x="1" y="3715"/>
                      <a:pt x="96" y="3798"/>
                      <a:pt x="203" y="3798"/>
                    </a:cubicBezTo>
                    <a:cubicBezTo>
                      <a:pt x="310" y="3798"/>
                      <a:pt x="406" y="3715"/>
                      <a:pt x="406" y="3608"/>
                    </a:cubicBezTo>
                    <a:lnTo>
                      <a:pt x="406" y="203"/>
                    </a:lnTo>
                    <a:cubicBezTo>
                      <a:pt x="406" y="96"/>
                      <a:pt x="310"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rot="-5400000">
                <a:off x="5873123" y="3654538"/>
                <a:ext cx="199887" cy="109998"/>
              </a:xfrm>
              <a:custGeom>
                <a:avLst/>
                <a:gdLst/>
                <a:ahLst/>
                <a:cxnLst/>
                <a:rect l="l" t="t" r="r" b="b"/>
                <a:pathLst>
                  <a:path w="3620" h="1992" extrusionOk="0">
                    <a:moveTo>
                      <a:pt x="221" y="0"/>
                    </a:moveTo>
                    <a:cubicBezTo>
                      <a:pt x="170" y="0"/>
                      <a:pt x="120" y="21"/>
                      <a:pt x="84" y="63"/>
                    </a:cubicBezTo>
                    <a:cubicBezTo>
                      <a:pt x="0" y="134"/>
                      <a:pt x="0" y="265"/>
                      <a:pt x="84" y="348"/>
                    </a:cubicBezTo>
                    <a:lnTo>
                      <a:pt x="1667" y="1932"/>
                    </a:lnTo>
                    <a:cubicBezTo>
                      <a:pt x="1715" y="1979"/>
                      <a:pt x="1763" y="1991"/>
                      <a:pt x="1810" y="1991"/>
                    </a:cubicBezTo>
                    <a:cubicBezTo>
                      <a:pt x="1858" y="1991"/>
                      <a:pt x="1917" y="1979"/>
                      <a:pt x="1953" y="1932"/>
                    </a:cubicBezTo>
                    <a:lnTo>
                      <a:pt x="3537" y="348"/>
                    </a:lnTo>
                    <a:cubicBezTo>
                      <a:pt x="3620" y="265"/>
                      <a:pt x="3620" y="134"/>
                      <a:pt x="3537" y="63"/>
                    </a:cubicBezTo>
                    <a:cubicBezTo>
                      <a:pt x="3501" y="21"/>
                      <a:pt x="3450" y="0"/>
                      <a:pt x="3400" y="0"/>
                    </a:cubicBezTo>
                    <a:cubicBezTo>
                      <a:pt x="3349" y="0"/>
                      <a:pt x="3298" y="21"/>
                      <a:pt x="3263" y="63"/>
                    </a:cubicBezTo>
                    <a:lnTo>
                      <a:pt x="1810" y="1515"/>
                    </a:lnTo>
                    <a:lnTo>
                      <a:pt x="358" y="63"/>
                    </a:lnTo>
                    <a:cubicBezTo>
                      <a:pt x="322" y="21"/>
                      <a:pt x="271"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30">
              <a:hlinkClick r:id="" action="ppaction://hlinkshowjump?jump=nextslide"/>
            </p:cNvPr>
            <p:cNvSpPr/>
            <p:nvPr/>
          </p:nvSpPr>
          <p:spPr>
            <a:xfrm>
              <a:off x="5549225" y="3480787"/>
              <a:ext cx="747900" cy="457500"/>
            </a:xfrm>
            <a:prstGeom prst="roundRect">
              <a:avLst>
                <a:gd name="adj" fmla="val 5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9"/>
          <p:cNvSpPr/>
          <p:nvPr/>
        </p:nvSpPr>
        <p:spPr>
          <a:xfrm>
            <a:off x="6025500" y="1831600"/>
            <a:ext cx="2405400" cy="2105400"/>
          </a:xfrm>
          <a:prstGeom prst="roundRect">
            <a:avLst>
              <a:gd name="adj" fmla="val 8644"/>
            </a:avLst>
          </a:prstGeom>
          <a:solidFill>
            <a:schemeClr val="accent4"/>
          </a:solidFill>
          <a:ln>
            <a:noFill/>
          </a:ln>
          <a:effectLst>
            <a:outerShdw blurRad="228600" dist="95250" dir="5400000" algn="bl" rotWithShape="0">
              <a:schemeClr val="accent4">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3369300" y="1831600"/>
            <a:ext cx="2405400" cy="2105400"/>
          </a:xfrm>
          <a:prstGeom prst="roundRect">
            <a:avLst>
              <a:gd name="adj" fmla="val 8644"/>
            </a:avLst>
          </a:prstGeom>
          <a:solidFill>
            <a:schemeClr val="accent2"/>
          </a:solidFill>
          <a:ln>
            <a:noFill/>
          </a:ln>
          <a:effectLst>
            <a:outerShdw blurRad="228600" dist="95250" dir="5400000" algn="bl" rotWithShape="0">
              <a:schemeClr val="accent2">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713100" y="1831600"/>
            <a:ext cx="2405400" cy="2105400"/>
          </a:xfrm>
          <a:prstGeom prst="roundRect">
            <a:avLst>
              <a:gd name="adj" fmla="val 8644"/>
            </a:avLst>
          </a:prstGeom>
          <a:solidFill>
            <a:schemeClr val="accent3"/>
          </a:solidFill>
          <a:ln>
            <a:noFill/>
          </a:ln>
          <a:effectLst>
            <a:outerShdw blurRad="228600" dist="95250" dir="5400000" algn="bl" rotWithShape="0">
              <a:schemeClr val="accent3">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1605300" y="1524463"/>
            <a:ext cx="621000" cy="621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4261500" y="1524463"/>
            <a:ext cx="621000" cy="621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6917700" y="1524463"/>
            <a:ext cx="621000" cy="621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txBox="1">
            <a:spLocks noGrp="1"/>
          </p:cNvSpPr>
          <p:nvPr>
            <p:ph type="title"/>
          </p:nvPr>
        </p:nvSpPr>
        <p:spPr>
          <a:xfrm>
            <a:off x="713100" y="3688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u="sng" dirty="0"/>
              <a:t>OBJECTIVES</a:t>
            </a:r>
            <a:endParaRPr u="sng" dirty="0"/>
          </a:p>
        </p:txBody>
      </p:sp>
      <p:sp>
        <p:nvSpPr>
          <p:cNvPr id="242" name="Google Shape;242;p29"/>
          <p:cNvSpPr txBox="1">
            <a:spLocks noGrp="1"/>
          </p:cNvSpPr>
          <p:nvPr>
            <p:ph type="subTitle" idx="1"/>
          </p:nvPr>
        </p:nvSpPr>
        <p:spPr>
          <a:xfrm>
            <a:off x="821438" y="2527617"/>
            <a:ext cx="2240550" cy="1027229"/>
          </a:xfrm>
          <a:prstGeom prst="rect">
            <a:avLst/>
          </a:prstGeom>
        </p:spPr>
        <p:txBody>
          <a:bodyPr spcFirstLastPara="1" wrap="square" lIns="91425" tIns="91425" rIns="91425" bIns="91425" anchor="t" anchorCtr="0">
            <a:noAutofit/>
          </a:bodyPr>
          <a:lstStyle/>
          <a:p>
            <a:pPr marL="0" indent="0"/>
            <a:r>
              <a:rPr lang="en-US" sz="1800" dirty="0">
                <a:solidFill>
                  <a:schemeClr val="bg1"/>
                </a:solidFill>
              </a:rPr>
              <a:t>Filter the image and enhance the quality</a:t>
            </a:r>
          </a:p>
          <a:p>
            <a:pPr marL="0" lvl="0" indent="0" algn="ctr" rtl="0">
              <a:spcBef>
                <a:spcPts val="0"/>
              </a:spcBef>
              <a:spcAft>
                <a:spcPts val="0"/>
              </a:spcAft>
              <a:buNone/>
            </a:pPr>
            <a:endParaRPr dirty="0">
              <a:solidFill>
                <a:schemeClr val="bg1"/>
              </a:solidFill>
            </a:endParaRPr>
          </a:p>
        </p:txBody>
      </p:sp>
      <p:sp>
        <p:nvSpPr>
          <p:cNvPr id="244" name="Google Shape;244;p29"/>
          <p:cNvSpPr txBox="1">
            <a:spLocks noGrp="1"/>
          </p:cNvSpPr>
          <p:nvPr>
            <p:ph type="subTitle" idx="3"/>
          </p:nvPr>
        </p:nvSpPr>
        <p:spPr>
          <a:xfrm>
            <a:off x="3514650" y="2566234"/>
            <a:ext cx="2075700" cy="1216109"/>
          </a:xfrm>
          <a:prstGeom prst="rect">
            <a:avLst/>
          </a:prstGeom>
        </p:spPr>
        <p:txBody>
          <a:bodyPr spcFirstLastPara="1" wrap="square" lIns="91425" tIns="91425" rIns="91425" bIns="91425" anchor="t" anchorCtr="0">
            <a:noAutofit/>
          </a:bodyPr>
          <a:lstStyle/>
          <a:p>
            <a:pPr marL="0" indent="0"/>
            <a:r>
              <a:rPr lang="en-IN" sz="1800" dirty="0">
                <a:solidFill>
                  <a:schemeClr val="bg1"/>
                </a:solidFill>
              </a:rPr>
              <a:t>Predict the cancer</a:t>
            </a:r>
          </a:p>
          <a:p>
            <a:pPr marL="0" lvl="0" indent="0" algn="ctr" rtl="0">
              <a:spcBef>
                <a:spcPts val="0"/>
              </a:spcBef>
              <a:spcAft>
                <a:spcPts val="0"/>
              </a:spcAft>
              <a:buNone/>
            </a:pPr>
            <a:endParaRPr dirty="0">
              <a:solidFill>
                <a:schemeClr val="lt1"/>
              </a:solidFill>
            </a:endParaRPr>
          </a:p>
        </p:txBody>
      </p:sp>
      <p:sp>
        <p:nvSpPr>
          <p:cNvPr id="246" name="Google Shape;246;p29"/>
          <p:cNvSpPr txBox="1">
            <a:spLocks noGrp="1"/>
          </p:cNvSpPr>
          <p:nvPr>
            <p:ph type="subTitle" idx="5"/>
          </p:nvPr>
        </p:nvSpPr>
        <p:spPr>
          <a:xfrm>
            <a:off x="6133837" y="2477970"/>
            <a:ext cx="2240551" cy="907959"/>
          </a:xfrm>
          <a:prstGeom prst="rect">
            <a:avLst/>
          </a:prstGeom>
        </p:spPr>
        <p:txBody>
          <a:bodyPr spcFirstLastPara="1" wrap="square" lIns="91425" tIns="91425" rIns="91425" bIns="91425" anchor="t" anchorCtr="0">
            <a:noAutofit/>
          </a:bodyPr>
          <a:lstStyle/>
          <a:p>
            <a:pPr marL="0" indent="0"/>
            <a:r>
              <a:rPr lang="en-US" sz="1800" dirty="0">
                <a:solidFill>
                  <a:schemeClr val="bg1"/>
                </a:solidFill>
              </a:rPr>
              <a:t>Aware you about a future risk of a cancer</a:t>
            </a:r>
          </a:p>
          <a:p>
            <a:pPr marL="0" lvl="0" indent="0" algn="ctr" rtl="0">
              <a:spcBef>
                <a:spcPts val="0"/>
              </a:spcBef>
              <a:spcAft>
                <a:spcPts val="0"/>
              </a:spcAft>
              <a:buNone/>
            </a:pPr>
            <a:endParaRPr dirty="0">
              <a:solidFill>
                <a:schemeClr val="lt1"/>
              </a:solidFill>
            </a:endParaRPr>
          </a:p>
        </p:txBody>
      </p:sp>
      <p:grpSp>
        <p:nvGrpSpPr>
          <p:cNvPr id="248" name="Google Shape;248;p29"/>
          <p:cNvGrpSpPr/>
          <p:nvPr/>
        </p:nvGrpSpPr>
        <p:grpSpPr>
          <a:xfrm>
            <a:off x="7066563" y="1628100"/>
            <a:ext cx="323275" cy="413775"/>
            <a:chOff x="7066563" y="1628100"/>
            <a:chExt cx="323275" cy="413775"/>
          </a:xfrm>
        </p:grpSpPr>
        <p:sp>
          <p:nvSpPr>
            <p:cNvPr id="249" name="Google Shape;249;p29"/>
            <p:cNvSpPr/>
            <p:nvPr/>
          </p:nvSpPr>
          <p:spPr>
            <a:xfrm>
              <a:off x="7202288" y="1647450"/>
              <a:ext cx="13125" cy="13125"/>
            </a:xfrm>
            <a:custGeom>
              <a:avLst/>
              <a:gdLst/>
              <a:ahLst/>
              <a:cxnLst/>
              <a:rect l="l" t="t" r="r" b="b"/>
              <a:pathLst>
                <a:path w="525" h="525" extrusionOk="0">
                  <a:moveTo>
                    <a:pt x="263" y="0"/>
                  </a:moveTo>
                  <a:cubicBezTo>
                    <a:pt x="120" y="0"/>
                    <a:pt x="1" y="119"/>
                    <a:pt x="1" y="262"/>
                  </a:cubicBezTo>
                  <a:cubicBezTo>
                    <a:pt x="1" y="405"/>
                    <a:pt x="120" y="524"/>
                    <a:pt x="263" y="524"/>
                  </a:cubicBezTo>
                  <a:cubicBezTo>
                    <a:pt x="406" y="524"/>
                    <a:pt x="525" y="405"/>
                    <a:pt x="525" y="262"/>
                  </a:cubicBezTo>
                  <a:cubicBezTo>
                    <a:pt x="525" y="119"/>
                    <a:pt x="406" y="0"/>
                    <a:pt x="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7221638" y="1647450"/>
              <a:ext cx="32475" cy="13125"/>
            </a:xfrm>
            <a:custGeom>
              <a:avLst/>
              <a:gdLst/>
              <a:ahLst/>
              <a:cxnLst/>
              <a:rect l="l" t="t" r="r" b="b"/>
              <a:pathLst>
                <a:path w="1299" h="525" extrusionOk="0">
                  <a:moveTo>
                    <a:pt x="263" y="0"/>
                  </a:moveTo>
                  <a:cubicBezTo>
                    <a:pt x="120" y="0"/>
                    <a:pt x="1" y="119"/>
                    <a:pt x="1" y="262"/>
                  </a:cubicBezTo>
                  <a:cubicBezTo>
                    <a:pt x="1" y="405"/>
                    <a:pt x="120" y="524"/>
                    <a:pt x="263" y="524"/>
                  </a:cubicBezTo>
                  <a:lnTo>
                    <a:pt x="1036" y="524"/>
                  </a:lnTo>
                  <a:cubicBezTo>
                    <a:pt x="1179" y="524"/>
                    <a:pt x="1298" y="405"/>
                    <a:pt x="1298" y="262"/>
                  </a:cubicBezTo>
                  <a:cubicBezTo>
                    <a:pt x="1298" y="119"/>
                    <a:pt x="1179" y="0"/>
                    <a:pt x="10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7066563" y="1628100"/>
              <a:ext cx="323275" cy="413775"/>
            </a:xfrm>
            <a:custGeom>
              <a:avLst/>
              <a:gdLst/>
              <a:ahLst/>
              <a:cxnLst/>
              <a:rect l="l" t="t" r="r" b="b"/>
              <a:pathLst>
                <a:path w="12931" h="16551" extrusionOk="0">
                  <a:moveTo>
                    <a:pt x="9561" y="512"/>
                  </a:moveTo>
                  <a:cubicBezTo>
                    <a:pt x="10133" y="512"/>
                    <a:pt x="10597" y="977"/>
                    <a:pt x="10597" y="1548"/>
                  </a:cubicBezTo>
                  <a:lnTo>
                    <a:pt x="2322" y="1548"/>
                  </a:lnTo>
                  <a:cubicBezTo>
                    <a:pt x="2322" y="977"/>
                    <a:pt x="2787" y="512"/>
                    <a:pt x="3358" y="512"/>
                  </a:cubicBezTo>
                  <a:close/>
                  <a:moveTo>
                    <a:pt x="12407" y="3358"/>
                  </a:moveTo>
                  <a:lnTo>
                    <a:pt x="12407" y="8013"/>
                  </a:lnTo>
                  <a:lnTo>
                    <a:pt x="8787" y="8013"/>
                  </a:lnTo>
                  <a:cubicBezTo>
                    <a:pt x="8740" y="8013"/>
                    <a:pt x="8692" y="8025"/>
                    <a:pt x="8656" y="8049"/>
                  </a:cubicBezTo>
                  <a:lnTo>
                    <a:pt x="7751" y="8597"/>
                  </a:lnTo>
                  <a:lnTo>
                    <a:pt x="7751" y="3358"/>
                  </a:lnTo>
                  <a:close/>
                  <a:moveTo>
                    <a:pt x="5168" y="5954"/>
                  </a:moveTo>
                  <a:lnTo>
                    <a:pt x="5168" y="11180"/>
                  </a:lnTo>
                  <a:lnTo>
                    <a:pt x="4263" y="10645"/>
                  </a:lnTo>
                  <a:cubicBezTo>
                    <a:pt x="4227" y="10621"/>
                    <a:pt x="4180" y="10609"/>
                    <a:pt x="4132" y="10609"/>
                  </a:cubicBezTo>
                  <a:lnTo>
                    <a:pt x="512" y="10609"/>
                  </a:lnTo>
                  <a:lnTo>
                    <a:pt x="512" y="5954"/>
                  </a:lnTo>
                  <a:close/>
                  <a:moveTo>
                    <a:pt x="10597" y="2072"/>
                  </a:moveTo>
                  <a:lnTo>
                    <a:pt x="10597" y="2846"/>
                  </a:lnTo>
                  <a:lnTo>
                    <a:pt x="7501" y="2846"/>
                  </a:lnTo>
                  <a:cubicBezTo>
                    <a:pt x="7359" y="2846"/>
                    <a:pt x="7239" y="2965"/>
                    <a:pt x="7239" y="3108"/>
                  </a:cubicBezTo>
                  <a:lnTo>
                    <a:pt x="7239" y="9049"/>
                  </a:lnTo>
                  <a:cubicBezTo>
                    <a:pt x="7239" y="9144"/>
                    <a:pt x="7287" y="9228"/>
                    <a:pt x="7370" y="9275"/>
                  </a:cubicBezTo>
                  <a:cubicBezTo>
                    <a:pt x="7406" y="9299"/>
                    <a:pt x="7454" y="9311"/>
                    <a:pt x="7501" y="9311"/>
                  </a:cubicBezTo>
                  <a:cubicBezTo>
                    <a:pt x="7537" y="9311"/>
                    <a:pt x="7585" y="9299"/>
                    <a:pt x="7632" y="9275"/>
                  </a:cubicBezTo>
                  <a:lnTo>
                    <a:pt x="8859" y="8537"/>
                  </a:lnTo>
                  <a:lnTo>
                    <a:pt x="10597" y="8537"/>
                  </a:lnTo>
                  <a:lnTo>
                    <a:pt x="10597" y="12931"/>
                  </a:lnTo>
                  <a:lnTo>
                    <a:pt x="2322" y="12931"/>
                  </a:lnTo>
                  <a:lnTo>
                    <a:pt x="2322" y="11121"/>
                  </a:lnTo>
                  <a:lnTo>
                    <a:pt x="4061" y="11121"/>
                  </a:lnTo>
                  <a:lnTo>
                    <a:pt x="5299" y="11859"/>
                  </a:lnTo>
                  <a:cubicBezTo>
                    <a:pt x="5334" y="11883"/>
                    <a:pt x="5382" y="11895"/>
                    <a:pt x="5430" y="11895"/>
                  </a:cubicBezTo>
                  <a:cubicBezTo>
                    <a:pt x="5477" y="11895"/>
                    <a:pt x="5513" y="11883"/>
                    <a:pt x="5561" y="11859"/>
                  </a:cubicBezTo>
                  <a:cubicBezTo>
                    <a:pt x="5632" y="11811"/>
                    <a:pt x="5692" y="11728"/>
                    <a:pt x="5692" y="11633"/>
                  </a:cubicBezTo>
                  <a:lnTo>
                    <a:pt x="5692" y="5692"/>
                  </a:lnTo>
                  <a:cubicBezTo>
                    <a:pt x="5692" y="5549"/>
                    <a:pt x="5573" y="5430"/>
                    <a:pt x="5430" y="5430"/>
                  </a:cubicBezTo>
                  <a:lnTo>
                    <a:pt x="2322" y="5430"/>
                  </a:lnTo>
                  <a:lnTo>
                    <a:pt x="2322" y="2072"/>
                  </a:lnTo>
                  <a:close/>
                  <a:moveTo>
                    <a:pt x="10597" y="13443"/>
                  </a:moveTo>
                  <a:lnTo>
                    <a:pt x="10597" y="13705"/>
                  </a:lnTo>
                  <a:cubicBezTo>
                    <a:pt x="10597" y="14419"/>
                    <a:pt x="10014" y="15002"/>
                    <a:pt x="9311" y="15002"/>
                  </a:cubicBezTo>
                  <a:lnTo>
                    <a:pt x="3620" y="15002"/>
                  </a:lnTo>
                  <a:cubicBezTo>
                    <a:pt x="2906" y="15002"/>
                    <a:pt x="2322" y="14419"/>
                    <a:pt x="2322" y="13705"/>
                  </a:cubicBezTo>
                  <a:lnTo>
                    <a:pt x="2322" y="13443"/>
                  </a:lnTo>
                  <a:close/>
                  <a:moveTo>
                    <a:pt x="2346" y="14990"/>
                  </a:moveTo>
                  <a:cubicBezTo>
                    <a:pt x="2679" y="15312"/>
                    <a:pt x="3120" y="15514"/>
                    <a:pt x="3620" y="15514"/>
                  </a:cubicBezTo>
                  <a:lnTo>
                    <a:pt x="9311" y="15514"/>
                  </a:lnTo>
                  <a:cubicBezTo>
                    <a:pt x="9799" y="15514"/>
                    <a:pt x="10252" y="15312"/>
                    <a:pt x="10573" y="14990"/>
                  </a:cubicBezTo>
                  <a:lnTo>
                    <a:pt x="10573" y="14990"/>
                  </a:lnTo>
                  <a:cubicBezTo>
                    <a:pt x="10454" y="15586"/>
                    <a:pt x="9930" y="16038"/>
                    <a:pt x="9311" y="16038"/>
                  </a:cubicBezTo>
                  <a:lnTo>
                    <a:pt x="3620" y="16038"/>
                  </a:lnTo>
                  <a:cubicBezTo>
                    <a:pt x="2989" y="16038"/>
                    <a:pt x="2465" y="15586"/>
                    <a:pt x="2346" y="14990"/>
                  </a:cubicBezTo>
                  <a:close/>
                  <a:moveTo>
                    <a:pt x="3358" y="0"/>
                  </a:moveTo>
                  <a:cubicBezTo>
                    <a:pt x="2501" y="0"/>
                    <a:pt x="1810" y="703"/>
                    <a:pt x="1810" y="1548"/>
                  </a:cubicBezTo>
                  <a:lnTo>
                    <a:pt x="1810" y="5430"/>
                  </a:lnTo>
                  <a:lnTo>
                    <a:pt x="262" y="5430"/>
                  </a:lnTo>
                  <a:cubicBezTo>
                    <a:pt x="120" y="5430"/>
                    <a:pt x="0" y="5549"/>
                    <a:pt x="0" y="5692"/>
                  </a:cubicBezTo>
                  <a:lnTo>
                    <a:pt x="0" y="10859"/>
                  </a:lnTo>
                  <a:cubicBezTo>
                    <a:pt x="0" y="11002"/>
                    <a:pt x="120" y="11121"/>
                    <a:pt x="262" y="11121"/>
                  </a:cubicBezTo>
                  <a:lnTo>
                    <a:pt x="1810" y="11121"/>
                  </a:lnTo>
                  <a:lnTo>
                    <a:pt x="1810" y="14740"/>
                  </a:lnTo>
                  <a:cubicBezTo>
                    <a:pt x="1810" y="15741"/>
                    <a:pt x="2620" y="16550"/>
                    <a:pt x="3620" y="16550"/>
                  </a:cubicBezTo>
                  <a:lnTo>
                    <a:pt x="9311" y="16550"/>
                  </a:lnTo>
                  <a:cubicBezTo>
                    <a:pt x="10299" y="16550"/>
                    <a:pt x="11121" y="15741"/>
                    <a:pt x="11121" y="14740"/>
                  </a:cubicBezTo>
                  <a:lnTo>
                    <a:pt x="11121" y="8537"/>
                  </a:lnTo>
                  <a:lnTo>
                    <a:pt x="12669" y="8537"/>
                  </a:lnTo>
                  <a:cubicBezTo>
                    <a:pt x="12812" y="8537"/>
                    <a:pt x="12931" y="8418"/>
                    <a:pt x="12931" y="8275"/>
                  </a:cubicBezTo>
                  <a:lnTo>
                    <a:pt x="12931" y="3108"/>
                  </a:lnTo>
                  <a:cubicBezTo>
                    <a:pt x="12931" y="2965"/>
                    <a:pt x="12812" y="2846"/>
                    <a:pt x="12669" y="2846"/>
                  </a:cubicBezTo>
                  <a:lnTo>
                    <a:pt x="11121" y="2846"/>
                  </a:lnTo>
                  <a:lnTo>
                    <a:pt x="11121" y="1548"/>
                  </a:lnTo>
                  <a:cubicBezTo>
                    <a:pt x="11121" y="703"/>
                    <a:pt x="10418" y="0"/>
                    <a:pt x="95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7208838" y="1964150"/>
              <a:ext cx="38725" cy="39025"/>
            </a:xfrm>
            <a:custGeom>
              <a:avLst/>
              <a:gdLst/>
              <a:ahLst/>
              <a:cxnLst/>
              <a:rect l="l" t="t" r="r" b="b"/>
              <a:pathLst>
                <a:path w="1549" h="1561" extrusionOk="0">
                  <a:moveTo>
                    <a:pt x="775" y="524"/>
                  </a:moveTo>
                  <a:cubicBezTo>
                    <a:pt x="917" y="524"/>
                    <a:pt x="1025" y="644"/>
                    <a:pt x="1025" y="786"/>
                  </a:cubicBezTo>
                  <a:cubicBezTo>
                    <a:pt x="1025" y="929"/>
                    <a:pt x="917" y="1036"/>
                    <a:pt x="775" y="1036"/>
                  </a:cubicBezTo>
                  <a:cubicBezTo>
                    <a:pt x="632" y="1036"/>
                    <a:pt x="513" y="929"/>
                    <a:pt x="513" y="786"/>
                  </a:cubicBezTo>
                  <a:cubicBezTo>
                    <a:pt x="513" y="644"/>
                    <a:pt x="632" y="524"/>
                    <a:pt x="775" y="524"/>
                  </a:cubicBezTo>
                  <a:close/>
                  <a:moveTo>
                    <a:pt x="775" y="1"/>
                  </a:moveTo>
                  <a:cubicBezTo>
                    <a:pt x="346" y="1"/>
                    <a:pt x="1" y="358"/>
                    <a:pt x="1" y="786"/>
                  </a:cubicBezTo>
                  <a:cubicBezTo>
                    <a:pt x="1" y="1203"/>
                    <a:pt x="346" y="1560"/>
                    <a:pt x="775" y="1560"/>
                  </a:cubicBezTo>
                  <a:cubicBezTo>
                    <a:pt x="1203" y="1560"/>
                    <a:pt x="1548" y="1203"/>
                    <a:pt x="1548" y="786"/>
                  </a:cubicBezTo>
                  <a:cubicBezTo>
                    <a:pt x="1548" y="358"/>
                    <a:pt x="1203" y="1"/>
                    <a:pt x="7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7279688" y="1737925"/>
              <a:ext cx="77700" cy="13125"/>
            </a:xfrm>
            <a:custGeom>
              <a:avLst/>
              <a:gdLst/>
              <a:ahLst/>
              <a:cxnLst/>
              <a:rect l="l" t="t" r="r" b="b"/>
              <a:pathLst>
                <a:path w="3108" h="525" extrusionOk="0">
                  <a:moveTo>
                    <a:pt x="262" y="1"/>
                  </a:moveTo>
                  <a:cubicBezTo>
                    <a:pt x="119" y="1"/>
                    <a:pt x="0" y="120"/>
                    <a:pt x="0" y="263"/>
                  </a:cubicBezTo>
                  <a:cubicBezTo>
                    <a:pt x="0" y="406"/>
                    <a:pt x="119" y="525"/>
                    <a:pt x="262" y="525"/>
                  </a:cubicBezTo>
                  <a:lnTo>
                    <a:pt x="2846" y="525"/>
                  </a:lnTo>
                  <a:cubicBezTo>
                    <a:pt x="2989" y="525"/>
                    <a:pt x="3108" y="406"/>
                    <a:pt x="3108" y="263"/>
                  </a:cubicBezTo>
                  <a:cubicBezTo>
                    <a:pt x="3108" y="120"/>
                    <a:pt x="2989" y="1"/>
                    <a:pt x="2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7279688" y="1763825"/>
              <a:ext cx="77700" cy="13125"/>
            </a:xfrm>
            <a:custGeom>
              <a:avLst/>
              <a:gdLst/>
              <a:ahLst/>
              <a:cxnLst/>
              <a:rect l="l" t="t" r="r" b="b"/>
              <a:pathLst>
                <a:path w="3108" h="525" extrusionOk="0">
                  <a:moveTo>
                    <a:pt x="262" y="1"/>
                  </a:moveTo>
                  <a:cubicBezTo>
                    <a:pt x="119" y="1"/>
                    <a:pt x="0" y="120"/>
                    <a:pt x="0" y="263"/>
                  </a:cubicBezTo>
                  <a:cubicBezTo>
                    <a:pt x="0" y="406"/>
                    <a:pt x="119" y="525"/>
                    <a:pt x="262" y="525"/>
                  </a:cubicBezTo>
                  <a:lnTo>
                    <a:pt x="2846" y="525"/>
                  </a:lnTo>
                  <a:cubicBezTo>
                    <a:pt x="2989" y="525"/>
                    <a:pt x="3108" y="406"/>
                    <a:pt x="3108" y="263"/>
                  </a:cubicBezTo>
                  <a:cubicBezTo>
                    <a:pt x="3108" y="120"/>
                    <a:pt x="2989" y="1"/>
                    <a:pt x="2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7279688" y="1789725"/>
              <a:ext cx="45275" cy="12825"/>
            </a:xfrm>
            <a:custGeom>
              <a:avLst/>
              <a:gdLst/>
              <a:ahLst/>
              <a:cxnLst/>
              <a:rect l="l" t="t" r="r" b="b"/>
              <a:pathLst>
                <a:path w="1811" h="513" extrusionOk="0">
                  <a:moveTo>
                    <a:pt x="262" y="1"/>
                  </a:moveTo>
                  <a:cubicBezTo>
                    <a:pt x="119" y="1"/>
                    <a:pt x="0" y="120"/>
                    <a:pt x="0" y="262"/>
                  </a:cubicBezTo>
                  <a:cubicBezTo>
                    <a:pt x="0" y="405"/>
                    <a:pt x="119" y="513"/>
                    <a:pt x="262" y="513"/>
                  </a:cubicBezTo>
                  <a:lnTo>
                    <a:pt x="1560" y="513"/>
                  </a:lnTo>
                  <a:cubicBezTo>
                    <a:pt x="1703" y="513"/>
                    <a:pt x="1810" y="405"/>
                    <a:pt x="1810" y="262"/>
                  </a:cubicBezTo>
                  <a:cubicBezTo>
                    <a:pt x="1810" y="120"/>
                    <a:pt x="1703" y="1"/>
                    <a:pt x="15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7092463" y="1789725"/>
              <a:ext cx="90500" cy="90525"/>
            </a:xfrm>
            <a:custGeom>
              <a:avLst/>
              <a:gdLst/>
              <a:ahLst/>
              <a:cxnLst/>
              <a:rect l="l" t="t" r="r" b="b"/>
              <a:pathLst>
                <a:path w="3620" h="3621" extrusionOk="0">
                  <a:moveTo>
                    <a:pt x="1810" y="513"/>
                  </a:moveTo>
                  <a:cubicBezTo>
                    <a:pt x="2513" y="513"/>
                    <a:pt x="3096" y="1096"/>
                    <a:pt x="3096" y="1810"/>
                  </a:cubicBezTo>
                  <a:cubicBezTo>
                    <a:pt x="3096" y="2525"/>
                    <a:pt x="2513" y="3096"/>
                    <a:pt x="1810" y="3096"/>
                  </a:cubicBezTo>
                  <a:cubicBezTo>
                    <a:pt x="1096" y="3096"/>
                    <a:pt x="512" y="2525"/>
                    <a:pt x="512" y="1810"/>
                  </a:cubicBezTo>
                  <a:cubicBezTo>
                    <a:pt x="512" y="1096"/>
                    <a:pt x="1096" y="513"/>
                    <a:pt x="1810" y="513"/>
                  </a:cubicBezTo>
                  <a:close/>
                  <a:moveTo>
                    <a:pt x="1810" y="1"/>
                  </a:moveTo>
                  <a:cubicBezTo>
                    <a:pt x="810" y="1"/>
                    <a:pt x="0" y="810"/>
                    <a:pt x="0" y="1810"/>
                  </a:cubicBezTo>
                  <a:cubicBezTo>
                    <a:pt x="0" y="2810"/>
                    <a:pt x="810" y="3620"/>
                    <a:pt x="1810" y="3620"/>
                  </a:cubicBezTo>
                  <a:cubicBezTo>
                    <a:pt x="2798" y="3620"/>
                    <a:pt x="3620" y="2810"/>
                    <a:pt x="3620" y="1810"/>
                  </a:cubicBezTo>
                  <a:cubicBezTo>
                    <a:pt x="3620" y="810"/>
                    <a:pt x="2798" y="1"/>
                    <a:pt x="18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7118063" y="1815325"/>
              <a:ext cx="39000" cy="39025"/>
            </a:xfrm>
            <a:custGeom>
              <a:avLst/>
              <a:gdLst/>
              <a:ahLst/>
              <a:cxnLst/>
              <a:rect l="l" t="t" r="r" b="b"/>
              <a:pathLst>
                <a:path w="1560" h="1561" extrusionOk="0">
                  <a:moveTo>
                    <a:pt x="774" y="0"/>
                  </a:moveTo>
                  <a:cubicBezTo>
                    <a:pt x="631" y="0"/>
                    <a:pt x="524" y="120"/>
                    <a:pt x="524" y="262"/>
                  </a:cubicBezTo>
                  <a:lnTo>
                    <a:pt x="524" y="524"/>
                  </a:lnTo>
                  <a:lnTo>
                    <a:pt x="262" y="524"/>
                  </a:lnTo>
                  <a:cubicBezTo>
                    <a:pt x="119" y="524"/>
                    <a:pt x="0" y="643"/>
                    <a:pt x="0" y="786"/>
                  </a:cubicBezTo>
                  <a:cubicBezTo>
                    <a:pt x="0" y="929"/>
                    <a:pt x="119" y="1036"/>
                    <a:pt x="262" y="1036"/>
                  </a:cubicBezTo>
                  <a:lnTo>
                    <a:pt x="524" y="1036"/>
                  </a:lnTo>
                  <a:lnTo>
                    <a:pt x="524" y="1298"/>
                  </a:lnTo>
                  <a:cubicBezTo>
                    <a:pt x="524" y="1441"/>
                    <a:pt x="631" y="1560"/>
                    <a:pt x="774" y="1560"/>
                  </a:cubicBezTo>
                  <a:cubicBezTo>
                    <a:pt x="917" y="1560"/>
                    <a:pt x="1036" y="1441"/>
                    <a:pt x="1036" y="1298"/>
                  </a:cubicBezTo>
                  <a:lnTo>
                    <a:pt x="1036" y="1036"/>
                  </a:lnTo>
                  <a:lnTo>
                    <a:pt x="1298" y="1036"/>
                  </a:lnTo>
                  <a:cubicBezTo>
                    <a:pt x="1441" y="1036"/>
                    <a:pt x="1560" y="929"/>
                    <a:pt x="1560" y="786"/>
                  </a:cubicBezTo>
                  <a:cubicBezTo>
                    <a:pt x="1560" y="643"/>
                    <a:pt x="1441" y="524"/>
                    <a:pt x="1298" y="524"/>
                  </a:cubicBezTo>
                  <a:lnTo>
                    <a:pt x="1036" y="524"/>
                  </a:lnTo>
                  <a:lnTo>
                    <a:pt x="1036" y="262"/>
                  </a:lnTo>
                  <a:cubicBezTo>
                    <a:pt x="1036" y="120"/>
                    <a:pt x="917" y="0"/>
                    <a:pt x="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29"/>
          <p:cNvGrpSpPr/>
          <p:nvPr/>
        </p:nvGrpSpPr>
        <p:grpSpPr>
          <a:xfrm>
            <a:off x="4468550" y="1628088"/>
            <a:ext cx="206900" cy="413775"/>
            <a:chOff x="4468550" y="1628088"/>
            <a:chExt cx="206900" cy="413775"/>
          </a:xfrm>
        </p:grpSpPr>
        <p:sp>
          <p:nvSpPr>
            <p:cNvPr id="259" name="Google Shape;259;p29"/>
            <p:cNvSpPr/>
            <p:nvPr/>
          </p:nvSpPr>
          <p:spPr>
            <a:xfrm>
              <a:off x="4468550" y="1628088"/>
              <a:ext cx="206900" cy="413775"/>
            </a:xfrm>
            <a:custGeom>
              <a:avLst/>
              <a:gdLst/>
              <a:ahLst/>
              <a:cxnLst/>
              <a:rect l="l" t="t" r="r" b="b"/>
              <a:pathLst>
                <a:path w="8276" h="16551" extrusionOk="0">
                  <a:moveTo>
                    <a:pt x="4144" y="513"/>
                  </a:moveTo>
                  <a:cubicBezTo>
                    <a:pt x="6132" y="513"/>
                    <a:pt x="7763" y="2144"/>
                    <a:pt x="7763" y="4132"/>
                  </a:cubicBezTo>
                  <a:lnTo>
                    <a:pt x="7763" y="8788"/>
                  </a:lnTo>
                  <a:cubicBezTo>
                    <a:pt x="7763" y="10788"/>
                    <a:pt x="6132" y="12407"/>
                    <a:pt x="4144" y="12407"/>
                  </a:cubicBezTo>
                  <a:cubicBezTo>
                    <a:pt x="2144" y="12407"/>
                    <a:pt x="524" y="10788"/>
                    <a:pt x="524" y="8788"/>
                  </a:cubicBezTo>
                  <a:lnTo>
                    <a:pt x="524" y="4144"/>
                  </a:lnTo>
                  <a:cubicBezTo>
                    <a:pt x="524" y="2144"/>
                    <a:pt x="2144" y="513"/>
                    <a:pt x="4144" y="513"/>
                  </a:cubicBezTo>
                  <a:close/>
                  <a:moveTo>
                    <a:pt x="798" y="11228"/>
                  </a:moveTo>
                  <a:lnTo>
                    <a:pt x="798" y="11228"/>
                  </a:lnTo>
                  <a:cubicBezTo>
                    <a:pt x="1560" y="12252"/>
                    <a:pt x="2775" y="12931"/>
                    <a:pt x="4144" y="12931"/>
                  </a:cubicBezTo>
                  <a:cubicBezTo>
                    <a:pt x="5513" y="12931"/>
                    <a:pt x="6728" y="12252"/>
                    <a:pt x="7478" y="11228"/>
                  </a:cubicBezTo>
                  <a:lnTo>
                    <a:pt x="7478" y="11228"/>
                  </a:lnTo>
                  <a:cubicBezTo>
                    <a:pt x="6930" y="12526"/>
                    <a:pt x="5644" y="13443"/>
                    <a:pt x="4144" y="13443"/>
                  </a:cubicBezTo>
                  <a:cubicBezTo>
                    <a:pt x="2644" y="13443"/>
                    <a:pt x="1346" y="12526"/>
                    <a:pt x="798" y="11228"/>
                  </a:cubicBezTo>
                  <a:close/>
                  <a:moveTo>
                    <a:pt x="4394" y="13955"/>
                  </a:moveTo>
                  <a:lnTo>
                    <a:pt x="4394" y="15515"/>
                  </a:lnTo>
                  <a:lnTo>
                    <a:pt x="3882" y="15515"/>
                  </a:lnTo>
                  <a:lnTo>
                    <a:pt x="3882" y="13955"/>
                  </a:lnTo>
                  <a:cubicBezTo>
                    <a:pt x="3965" y="13955"/>
                    <a:pt x="4049" y="13967"/>
                    <a:pt x="4144" y="13967"/>
                  </a:cubicBezTo>
                  <a:cubicBezTo>
                    <a:pt x="4227" y="13967"/>
                    <a:pt x="4311" y="13955"/>
                    <a:pt x="4394" y="13955"/>
                  </a:cubicBezTo>
                  <a:close/>
                  <a:moveTo>
                    <a:pt x="4144" y="1"/>
                  </a:moveTo>
                  <a:cubicBezTo>
                    <a:pt x="1858" y="1"/>
                    <a:pt x="1" y="1858"/>
                    <a:pt x="1" y="4144"/>
                  </a:cubicBezTo>
                  <a:lnTo>
                    <a:pt x="1" y="8788"/>
                  </a:lnTo>
                  <a:lnTo>
                    <a:pt x="1" y="9823"/>
                  </a:lnTo>
                  <a:cubicBezTo>
                    <a:pt x="1" y="11847"/>
                    <a:pt x="1453" y="13526"/>
                    <a:pt x="3370" y="13883"/>
                  </a:cubicBezTo>
                  <a:lnTo>
                    <a:pt x="3370" y="15777"/>
                  </a:lnTo>
                  <a:cubicBezTo>
                    <a:pt x="3370" y="15919"/>
                    <a:pt x="3477" y="16038"/>
                    <a:pt x="3620" y="16038"/>
                  </a:cubicBezTo>
                  <a:lnTo>
                    <a:pt x="3882" y="16038"/>
                  </a:lnTo>
                  <a:lnTo>
                    <a:pt x="3882" y="16289"/>
                  </a:lnTo>
                  <a:cubicBezTo>
                    <a:pt x="3882" y="16431"/>
                    <a:pt x="4001" y="16550"/>
                    <a:pt x="4144" y="16550"/>
                  </a:cubicBezTo>
                  <a:cubicBezTo>
                    <a:pt x="4287" y="16550"/>
                    <a:pt x="4406" y="16431"/>
                    <a:pt x="4406" y="16289"/>
                  </a:cubicBezTo>
                  <a:lnTo>
                    <a:pt x="4406" y="16038"/>
                  </a:lnTo>
                  <a:lnTo>
                    <a:pt x="4656" y="16038"/>
                  </a:lnTo>
                  <a:cubicBezTo>
                    <a:pt x="4799" y="16038"/>
                    <a:pt x="4918" y="15919"/>
                    <a:pt x="4918" y="15777"/>
                  </a:cubicBezTo>
                  <a:lnTo>
                    <a:pt x="4918" y="13883"/>
                  </a:lnTo>
                  <a:cubicBezTo>
                    <a:pt x="6835" y="13526"/>
                    <a:pt x="8275" y="11847"/>
                    <a:pt x="8275" y="9823"/>
                  </a:cubicBezTo>
                  <a:lnTo>
                    <a:pt x="8275" y="8788"/>
                  </a:lnTo>
                  <a:lnTo>
                    <a:pt x="8275" y="4144"/>
                  </a:lnTo>
                  <a:cubicBezTo>
                    <a:pt x="8275" y="1858"/>
                    <a:pt x="6430" y="1"/>
                    <a:pt x="4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4494450" y="1712038"/>
              <a:ext cx="155100" cy="129500"/>
            </a:xfrm>
            <a:custGeom>
              <a:avLst/>
              <a:gdLst/>
              <a:ahLst/>
              <a:cxnLst/>
              <a:rect l="l" t="t" r="r" b="b"/>
              <a:pathLst>
                <a:path w="6204" h="5180" extrusionOk="0">
                  <a:moveTo>
                    <a:pt x="5692" y="524"/>
                  </a:moveTo>
                  <a:lnTo>
                    <a:pt x="5692" y="4656"/>
                  </a:lnTo>
                  <a:lnTo>
                    <a:pt x="512" y="4656"/>
                  </a:lnTo>
                  <a:lnTo>
                    <a:pt x="512" y="524"/>
                  </a:lnTo>
                  <a:close/>
                  <a:moveTo>
                    <a:pt x="262" y="0"/>
                  </a:moveTo>
                  <a:cubicBezTo>
                    <a:pt x="119" y="0"/>
                    <a:pt x="0" y="119"/>
                    <a:pt x="0" y="262"/>
                  </a:cubicBezTo>
                  <a:lnTo>
                    <a:pt x="0" y="4918"/>
                  </a:lnTo>
                  <a:cubicBezTo>
                    <a:pt x="0" y="5060"/>
                    <a:pt x="119" y="5180"/>
                    <a:pt x="262" y="5180"/>
                  </a:cubicBezTo>
                  <a:lnTo>
                    <a:pt x="5954" y="5180"/>
                  </a:lnTo>
                  <a:cubicBezTo>
                    <a:pt x="6096" y="5180"/>
                    <a:pt x="6204" y="5060"/>
                    <a:pt x="6204" y="4918"/>
                  </a:cubicBezTo>
                  <a:lnTo>
                    <a:pt x="6204" y="262"/>
                  </a:lnTo>
                  <a:cubicBezTo>
                    <a:pt x="6204" y="119"/>
                    <a:pt x="6096" y="0"/>
                    <a:pt x="5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4513800" y="1731388"/>
              <a:ext cx="25925" cy="13125"/>
            </a:xfrm>
            <a:custGeom>
              <a:avLst/>
              <a:gdLst/>
              <a:ahLst/>
              <a:cxnLst/>
              <a:rect l="l" t="t" r="r" b="b"/>
              <a:pathLst>
                <a:path w="1037" h="525" extrusionOk="0">
                  <a:moveTo>
                    <a:pt x="262" y="0"/>
                  </a:moveTo>
                  <a:cubicBezTo>
                    <a:pt x="119" y="0"/>
                    <a:pt x="0" y="119"/>
                    <a:pt x="0" y="262"/>
                  </a:cubicBezTo>
                  <a:cubicBezTo>
                    <a:pt x="0" y="405"/>
                    <a:pt x="119" y="524"/>
                    <a:pt x="262" y="524"/>
                  </a:cubicBezTo>
                  <a:lnTo>
                    <a:pt x="774" y="524"/>
                  </a:lnTo>
                  <a:cubicBezTo>
                    <a:pt x="917" y="524"/>
                    <a:pt x="1036" y="405"/>
                    <a:pt x="1036" y="262"/>
                  </a:cubicBezTo>
                  <a:cubicBezTo>
                    <a:pt x="1036" y="119"/>
                    <a:pt x="917" y="0"/>
                    <a:pt x="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4513800" y="1809063"/>
              <a:ext cx="25925" cy="13125"/>
            </a:xfrm>
            <a:custGeom>
              <a:avLst/>
              <a:gdLst/>
              <a:ahLst/>
              <a:cxnLst/>
              <a:rect l="l" t="t" r="r" b="b"/>
              <a:pathLst>
                <a:path w="1037" h="525" extrusionOk="0">
                  <a:moveTo>
                    <a:pt x="262" y="1"/>
                  </a:moveTo>
                  <a:cubicBezTo>
                    <a:pt x="119" y="1"/>
                    <a:pt x="0" y="120"/>
                    <a:pt x="0" y="263"/>
                  </a:cubicBezTo>
                  <a:cubicBezTo>
                    <a:pt x="0" y="406"/>
                    <a:pt x="119" y="525"/>
                    <a:pt x="262" y="525"/>
                  </a:cubicBezTo>
                  <a:lnTo>
                    <a:pt x="774" y="525"/>
                  </a:lnTo>
                  <a:cubicBezTo>
                    <a:pt x="917" y="525"/>
                    <a:pt x="1036" y="406"/>
                    <a:pt x="1036" y="263"/>
                  </a:cubicBezTo>
                  <a:cubicBezTo>
                    <a:pt x="1036" y="120"/>
                    <a:pt x="917" y="1"/>
                    <a:pt x="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4604575" y="1731688"/>
              <a:ext cx="25625" cy="12825"/>
            </a:xfrm>
            <a:custGeom>
              <a:avLst/>
              <a:gdLst/>
              <a:ahLst/>
              <a:cxnLst/>
              <a:rect l="l" t="t" r="r" b="b"/>
              <a:pathLst>
                <a:path w="1025" h="513" extrusionOk="0">
                  <a:moveTo>
                    <a:pt x="251" y="0"/>
                  </a:moveTo>
                  <a:cubicBezTo>
                    <a:pt x="108" y="0"/>
                    <a:pt x="1" y="107"/>
                    <a:pt x="1" y="250"/>
                  </a:cubicBezTo>
                  <a:cubicBezTo>
                    <a:pt x="1" y="393"/>
                    <a:pt x="108" y="512"/>
                    <a:pt x="251" y="512"/>
                  </a:cubicBezTo>
                  <a:lnTo>
                    <a:pt x="775" y="512"/>
                  </a:lnTo>
                  <a:cubicBezTo>
                    <a:pt x="918" y="512"/>
                    <a:pt x="1025" y="393"/>
                    <a:pt x="1025" y="250"/>
                  </a:cubicBezTo>
                  <a:cubicBezTo>
                    <a:pt x="1025" y="107"/>
                    <a:pt x="918" y="0"/>
                    <a:pt x="7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4604575" y="1809063"/>
              <a:ext cx="25625" cy="13125"/>
            </a:xfrm>
            <a:custGeom>
              <a:avLst/>
              <a:gdLst/>
              <a:ahLst/>
              <a:cxnLst/>
              <a:rect l="l" t="t" r="r" b="b"/>
              <a:pathLst>
                <a:path w="1025" h="525" extrusionOk="0">
                  <a:moveTo>
                    <a:pt x="251" y="1"/>
                  </a:moveTo>
                  <a:cubicBezTo>
                    <a:pt x="108" y="1"/>
                    <a:pt x="1" y="120"/>
                    <a:pt x="1" y="263"/>
                  </a:cubicBezTo>
                  <a:cubicBezTo>
                    <a:pt x="1" y="406"/>
                    <a:pt x="108" y="525"/>
                    <a:pt x="251" y="525"/>
                  </a:cubicBezTo>
                  <a:lnTo>
                    <a:pt x="775" y="525"/>
                  </a:lnTo>
                  <a:cubicBezTo>
                    <a:pt x="918" y="525"/>
                    <a:pt x="1025" y="406"/>
                    <a:pt x="1025" y="263"/>
                  </a:cubicBezTo>
                  <a:cubicBezTo>
                    <a:pt x="1025" y="120"/>
                    <a:pt x="918" y="1"/>
                    <a:pt x="7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4526600" y="1751038"/>
              <a:ext cx="32475" cy="51500"/>
            </a:xfrm>
            <a:custGeom>
              <a:avLst/>
              <a:gdLst/>
              <a:ahLst/>
              <a:cxnLst/>
              <a:rect l="l" t="t" r="r" b="b"/>
              <a:pathLst>
                <a:path w="1299" h="2060" extrusionOk="0">
                  <a:moveTo>
                    <a:pt x="262" y="0"/>
                  </a:moveTo>
                  <a:cubicBezTo>
                    <a:pt x="119" y="0"/>
                    <a:pt x="0" y="107"/>
                    <a:pt x="0" y="250"/>
                  </a:cubicBezTo>
                  <a:lnTo>
                    <a:pt x="0" y="1024"/>
                  </a:lnTo>
                  <a:cubicBezTo>
                    <a:pt x="0" y="1167"/>
                    <a:pt x="119" y="1286"/>
                    <a:pt x="262" y="1286"/>
                  </a:cubicBezTo>
                  <a:lnTo>
                    <a:pt x="786" y="1286"/>
                  </a:lnTo>
                  <a:lnTo>
                    <a:pt x="786" y="1810"/>
                  </a:lnTo>
                  <a:cubicBezTo>
                    <a:pt x="786" y="1953"/>
                    <a:pt x="893" y="2060"/>
                    <a:pt x="1036" y="2060"/>
                  </a:cubicBezTo>
                  <a:cubicBezTo>
                    <a:pt x="1179" y="2060"/>
                    <a:pt x="1298" y="1953"/>
                    <a:pt x="1298" y="1810"/>
                  </a:cubicBezTo>
                  <a:lnTo>
                    <a:pt x="1298" y="250"/>
                  </a:lnTo>
                  <a:cubicBezTo>
                    <a:pt x="1298" y="107"/>
                    <a:pt x="1179" y="0"/>
                    <a:pt x="1036" y="0"/>
                  </a:cubicBezTo>
                  <a:cubicBezTo>
                    <a:pt x="893" y="0"/>
                    <a:pt x="786" y="107"/>
                    <a:pt x="786" y="250"/>
                  </a:cubicBezTo>
                  <a:lnTo>
                    <a:pt x="786" y="774"/>
                  </a:lnTo>
                  <a:lnTo>
                    <a:pt x="524" y="774"/>
                  </a:lnTo>
                  <a:lnTo>
                    <a:pt x="524" y="250"/>
                  </a:lnTo>
                  <a:cubicBezTo>
                    <a:pt x="524" y="107"/>
                    <a:pt x="405" y="0"/>
                    <a:pt x="2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4584925" y="1751038"/>
              <a:ext cx="32475" cy="51500"/>
            </a:xfrm>
            <a:custGeom>
              <a:avLst/>
              <a:gdLst/>
              <a:ahLst/>
              <a:cxnLst/>
              <a:rect l="l" t="t" r="r" b="b"/>
              <a:pathLst>
                <a:path w="1299" h="2060" extrusionOk="0">
                  <a:moveTo>
                    <a:pt x="263" y="0"/>
                  </a:moveTo>
                  <a:cubicBezTo>
                    <a:pt x="120" y="0"/>
                    <a:pt x="1" y="107"/>
                    <a:pt x="1" y="250"/>
                  </a:cubicBezTo>
                  <a:lnTo>
                    <a:pt x="1" y="1024"/>
                  </a:lnTo>
                  <a:cubicBezTo>
                    <a:pt x="1" y="1167"/>
                    <a:pt x="120" y="1286"/>
                    <a:pt x="263" y="1286"/>
                  </a:cubicBezTo>
                  <a:lnTo>
                    <a:pt x="775" y="1286"/>
                  </a:lnTo>
                  <a:lnTo>
                    <a:pt x="775" y="1548"/>
                  </a:lnTo>
                  <a:lnTo>
                    <a:pt x="263" y="1548"/>
                  </a:lnTo>
                  <a:cubicBezTo>
                    <a:pt x="120" y="1548"/>
                    <a:pt x="1" y="1667"/>
                    <a:pt x="1" y="1810"/>
                  </a:cubicBezTo>
                  <a:cubicBezTo>
                    <a:pt x="1" y="1953"/>
                    <a:pt x="120" y="2060"/>
                    <a:pt x="263" y="2060"/>
                  </a:cubicBezTo>
                  <a:lnTo>
                    <a:pt x="1037" y="2060"/>
                  </a:lnTo>
                  <a:cubicBezTo>
                    <a:pt x="1180" y="2060"/>
                    <a:pt x="1299" y="1953"/>
                    <a:pt x="1299" y="1810"/>
                  </a:cubicBezTo>
                  <a:lnTo>
                    <a:pt x="1299" y="1036"/>
                  </a:lnTo>
                  <a:cubicBezTo>
                    <a:pt x="1299" y="893"/>
                    <a:pt x="1180" y="774"/>
                    <a:pt x="1037" y="774"/>
                  </a:cubicBezTo>
                  <a:lnTo>
                    <a:pt x="525" y="774"/>
                  </a:lnTo>
                  <a:lnTo>
                    <a:pt x="525" y="512"/>
                  </a:lnTo>
                  <a:lnTo>
                    <a:pt x="1037" y="512"/>
                  </a:lnTo>
                  <a:cubicBezTo>
                    <a:pt x="1180" y="512"/>
                    <a:pt x="1299" y="393"/>
                    <a:pt x="1299" y="250"/>
                  </a:cubicBezTo>
                  <a:cubicBezTo>
                    <a:pt x="1299" y="107"/>
                    <a:pt x="1180" y="0"/>
                    <a:pt x="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4565600" y="1789713"/>
              <a:ext cx="13100" cy="12825"/>
            </a:xfrm>
            <a:custGeom>
              <a:avLst/>
              <a:gdLst/>
              <a:ahLst/>
              <a:cxnLst/>
              <a:rect l="l" t="t" r="r" b="b"/>
              <a:pathLst>
                <a:path w="524" h="513" extrusionOk="0">
                  <a:moveTo>
                    <a:pt x="262" y="1"/>
                  </a:moveTo>
                  <a:cubicBezTo>
                    <a:pt x="119" y="1"/>
                    <a:pt x="0" y="120"/>
                    <a:pt x="0" y="263"/>
                  </a:cubicBezTo>
                  <a:cubicBezTo>
                    <a:pt x="0" y="406"/>
                    <a:pt x="119" y="513"/>
                    <a:pt x="262" y="513"/>
                  </a:cubicBezTo>
                  <a:cubicBezTo>
                    <a:pt x="405" y="513"/>
                    <a:pt x="524" y="406"/>
                    <a:pt x="524" y="263"/>
                  </a:cubicBezTo>
                  <a:cubicBezTo>
                    <a:pt x="524" y="120"/>
                    <a:pt x="405" y="1"/>
                    <a:pt x="2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4539700" y="1666788"/>
              <a:ext cx="64600" cy="13125"/>
            </a:xfrm>
            <a:custGeom>
              <a:avLst/>
              <a:gdLst/>
              <a:ahLst/>
              <a:cxnLst/>
              <a:rect l="l" t="t" r="r" b="b"/>
              <a:pathLst>
                <a:path w="2584" h="525" extrusionOk="0">
                  <a:moveTo>
                    <a:pt x="262" y="1"/>
                  </a:moveTo>
                  <a:cubicBezTo>
                    <a:pt x="119" y="1"/>
                    <a:pt x="0" y="120"/>
                    <a:pt x="0" y="263"/>
                  </a:cubicBezTo>
                  <a:cubicBezTo>
                    <a:pt x="0" y="405"/>
                    <a:pt x="119" y="524"/>
                    <a:pt x="262" y="524"/>
                  </a:cubicBezTo>
                  <a:lnTo>
                    <a:pt x="2334" y="524"/>
                  </a:lnTo>
                  <a:cubicBezTo>
                    <a:pt x="2465" y="524"/>
                    <a:pt x="2584" y="405"/>
                    <a:pt x="2584" y="263"/>
                  </a:cubicBezTo>
                  <a:cubicBezTo>
                    <a:pt x="2584" y="120"/>
                    <a:pt x="2477" y="1"/>
                    <a:pt x="2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4552500" y="1686438"/>
              <a:ext cx="39000" cy="12825"/>
            </a:xfrm>
            <a:custGeom>
              <a:avLst/>
              <a:gdLst/>
              <a:ahLst/>
              <a:cxnLst/>
              <a:rect l="l" t="t" r="r" b="b"/>
              <a:pathLst>
                <a:path w="1560" h="513" extrusionOk="0">
                  <a:moveTo>
                    <a:pt x="262" y="0"/>
                  </a:moveTo>
                  <a:cubicBezTo>
                    <a:pt x="119" y="0"/>
                    <a:pt x="0" y="108"/>
                    <a:pt x="0" y="250"/>
                  </a:cubicBezTo>
                  <a:cubicBezTo>
                    <a:pt x="0" y="393"/>
                    <a:pt x="119" y="512"/>
                    <a:pt x="262" y="512"/>
                  </a:cubicBezTo>
                  <a:lnTo>
                    <a:pt x="1298" y="512"/>
                  </a:lnTo>
                  <a:cubicBezTo>
                    <a:pt x="1441" y="512"/>
                    <a:pt x="1560" y="393"/>
                    <a:pt x="1560" y="250"/>
                  </a:cubicBezTo>
                  <a:cubicBezTo>
                    <a:pt x="1560" y="108"/>
                    <a:pt x="1441" y="0"/>
                    <a:pt x="12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4513800" y="1854313"/>
              <a:ext cx="51800" cy="51825"/>
            </a:xfrm>
            <a:custGeom>
              <a:avLst/>
              <a:gdLst/>
              <a:ahLst/>
              <a:cxnLst/>
              <a:rect l="l" t="t" r="r" b="b"/>
              <a:pathLst>
                <a:path w="2072" h="2073" extrusionOk="0">
                  <a:moveTo>
                    <a:pt x="1036" y="524"/>
                  </a:moveTo>
                  <a:cubicBezTo>
                    <a:pt x="1322" y="524"/>
                    <a:pt x="1548" y="751"/>
                    <a:pt x="1548" y="1036"/>
                  </a:cubicBezTo>
                  <a:cubicBezTo>
                    <a:pt x="1548" y="1322"/>
                    <a:pt x="1322" y="1560"/>
                    <a:pt x="1036" y="1560"/>
                  </a:cubicBezTo>
                  <a:cubicBezTo>
                    <a:pt x="750" y="1560"/>
                    <a:pt x="524" y="1322"/>
                    <a:pt x="524" y="1036"/>
                  </a:cubicBezTo>
                  <a:cubicBezTo>
                    <a:pt x="524" y="751"/>
                    <a:pt x="750" y="524"/>
                    <a:pt x="1036" y="524"/>
                  </a:cubicBezTo>
                  <a:close/>
                  <a:moveTo>
                    <a:pt x="1036" y="1"/>
                  </a:moveTo>
                  <a:cubicBezTo>
                    <a:pt x="465" y="1"/>
                    <a:pt x="0" y="465"/>
                    <a:pt x="0" y="1036"/>
                  </a:cubicBezTo>
                  <a:cubicBezTo>
                    <a:pt x="0" y="1608"/>
                    <a:pt x="465" y="2072"/>
                    <a:pt x="1036" y="2072"/>
                  </a:cubicBezTo>
                  <a:cubicBezTo>
                    <a:pt x="1608" y="2072"/>
                    <a:pt x="2072" y="1608"/>
                    <a:pt x="2072" y="1036"/>
                  </a:cubicBezTo>
                  <a:cubicBezTo>
                    <a:pt x="2072" y="465"/>
                    <a:pt x="1608" y="1"/>
                    <a:pt x="10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4578375" y="1854313"/>
              <a:ext cx="51825" cy="51825"/>
            </a:xfrm>
            <a:custGeom>
              <a:avLst/>
              <a:gdLst/>
              <a:ahLst/>
              <a:cxnLst/>
              <a:rect l="l" t="t" r="r" b="b"/>
              <a:pathLst>
                <a:path w="2073" h="2073" extrusionOk="0">
                  <a:moveTo>
                    <a:pt x="1037" y="524"/>
                  </a:moveTo>
                  <a:cubicBezTo>
                    <a:pt x="1323" y="524"/>
                    <a:pt x="1561" y="751"/>
                    <a:pt x="1561" y="1036"/>
                  </a:cubicBezTo>
                  <a:cubicBezTo>
                    <a:pt x="1561" y="1322"/>
                    <a:pt x="1323" y="1560"/>
                    <a:pt x="1037" y="1560"/>
                  </a:cubicBezTo>
                  <a:cubicBezTo>
                    <a:pt x="751" y="1560"/>
                    <a:pt x="525" y="1322"/>
                    <a:pt x="525" y="1036"/>
                  </a:cubicBezTo>
                  <a:cubicBezTo>
                    <a:pt x="525" y="751"/>
                    <a:pt x="751" y="524"/>
                    <a:pt x="1037" y="524"/>
                  </a:cubicBezTo>
                  <a:close/>
                  <a:moveTo>
                    <a:pt x="1037" y="1"/>
                  </a:moveTo>
                  <a:cubicBezTo>
                    <a:pt x="465" y="1"/>
                    <a:pt x="1" y="465"/>
                    <a:pt x="1" y="1036"/>
                  </a:cubicBezTo>
                  <a:cubicBezTo>
                    <a:pt x="1" y="1608"/>
                    <a:pt x="465" y="2072"/>
                    <a:pt x="1037" y="2072"/>
                  </a:cubicBezTo>
                  <a:cubicBezTo>
                    <a:pt x="1608" y="2072"/>
                    <a:pt x="2073" y="1608"/>
                    <a:pt x="2073" y="1036"/>
                  </a:cubicBezTo>
                  <a:cubicBezTo>
                    <a:pt x="2073" y="465"/>
                    <a:pt x="1608" y="1"/>
                    <a:pt x="10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272;p29"/>
          <p:cNvGrpSpPr/>
          <p:nvPr/>
        </p:nvGrpSpPr>
        <p:grpSpPr>
          <a:xfrm>
            <a:off x="1799413" y="1628088"/>
            <a:ext cx="232775" cy="413775"/>
            <a:chOff x="1799413" y="1628088"/>
            <a:chExt cx="232775" cy="413775"/>
          </a:xfrm>
        </p:grpSpPr>
        <p:sp>
          <p:nvSpPr>
            <p:cNvPr id="273" name="Google Shape;273;p29"/>
            <p:cNvSpPr/>
            <p:nvPr/>
          </p:nvSpPr>
          <p:spPr>
            <a:xfrm>
              <a:off x="1890188" y="1647438"/>
              <a:ext cx="12825" cy="13125"/>
            </a:xfrm>
            <a:custGeom>
              <a:avLst/>
              <a:gdLst/>
              <a:ahLst/>
              <a:cxnLst/>
              <a:rect l="l" t="t" r="r" b="b"/>
              <a:pathLst>
                <a:path w="513" h="525" extrusionOk="0">
                  <a:moveTo>
                    <a:pt x="251" y="1"/>
                  </a:moveTo>
                  <a:cubicBezTo>
                    <a:pt x="108" y="1"/>
                    <a:pt x="1" y="120"/>
                    <a:pt x="1" y="263"/>
                  </a:cubicBezTo>
                  <a:cubicBezTo>
                    <a:pt x="1" y="406"/>
                    <a:pt x="120" y="525"/>
                    <a:pt x="263" y="525"/>
                  </a:cubicBezTo>
                  <a:cubicBezTo>
                    <a:pt x="405" y="525"/>
                    <a:pt x="513" y="406"/>
                    <a:pt x="513" y="263"/>
                  </a:cubicBezTo>
                  <a:cubicBezTo>
                    <a:pt x="513" y="120"/>
                    <a:pt x="405" y="1"/>
                    <a:pt x="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1909238" y="1647438"/>
              <a:ext cx="32475" cy="13125"/>
            </a:xfrm>
            <a:custGeom>
              <a:avLst/>
              <a:gdLst/>
              <a:ahLst/>
              <a:cxnLst/>
              <a:rect l="l" t="t" r="r" b="b"/>
              <a:pathLst>
                <a:path w="1299" h="525" extrusionOk="0">
                  <a:moveTo>
                    <a:pt x="263" y="1"/>
                  </a:moveTo>
                  <a:cubicBezTo>
                    <a:pt x="120" y="1"/>
                    <a:pt x="1" y="120"/>
                    <a:pt x="1" y="263"/>
                  </a:cubicBezTo>
                  <a:cubicBezTo>
                    <a:pt x="1" y="406"/>
                    <a:pt x="120" y="525"/>
                    <a:pt x="263" y="525"/>
                  </a:cubicBezTo>
                  <a:lnTo>
                    <a:pt x="1036" y="525"/>
                  </a:lnTo>
                  <a:cubicBezTo>
                    <a:pt x="1179" y="525"/>
                    <a:pt x="1298" y="406"/>
                    <a:pt x="1298" y="263"/>
                  </a:cubicBezTo>
                  <a:cubicBezTo>
                    <a:pt x="1298" y="120"/>
                    <a:pt x="1179" y="1"/>
                    <a:pt x="10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1799413" y="1628088"/>
              <a:ext cx="232775" cy="413775"/>
            </a:xfrm>
            <a:custGeom>
              <a:avLst/>
              <a:gdLst/>
              <a:ahLst/>
              <a:cxnLst/>
              <a:rect l="l" t="t" r="r" b="b"/>
              <a:pathLst>
                <a:path w="9311" h="16551" extrusionOk="0">
                  <a:moveTo>
                    <a:pt x="7763" y="513"/>
                  </a:moveTo>
                  <a:cubicBezTo>
                    <a:pt x="8335" y="513"/>
                    <a:pt x="8799" y="977"/>
                    <a:pt x="8799" y="1549"/>
                  </a:cubicBezTo>
                  <a:lnTo>
                    <a:pt x="524" y="1549"/>
                  </a:lnTo>
                  <a:cubicBezTo>
                    <a:pt x="524" y="977"/>
                    <a:pt x="988" y="513"/>
                    <a:pt x="1548" y="513"/>
                  </a:cubicBezTo>
                  <a:close/>
                  <a:moveTo>
                    <a:pt x="8799" y="2072"/>
                  </a:moveTo>
                  <a:lnTo>
                    <a:pt x="8799" y="12931"/>
                  </a:lnTo>
                  <a:lnTo>
                    <a:pt x="524" y="12931"/>
                  </a:lnTo>
                  <a:lnTo>
                    <a:pt x="524" y="2072"/>
                  </a:lnTo>
                  <a:close/>
                  <a:moveTo>
                    <a:pt x="8799" y="13443"/>
                  </a:moveTo>
                  <a:lnTo>
                    <a:pt x="8799" y="13705"/>
                  </a:lnTo>
                  <a:cubicBezTo>
                    <a:pt x="8799" y="14419"/>
                    <a:pt x="8215" y="15003"/>
                    <a:pt x="7501" y="15003"/>
                  </a:cubicBezTo>
                  <a:lnTo>
                    <a:pt x="1810" y="15003"/>
                  </a:lnTo>
                  <a:cubicBezTo>
                    <a:pt x="1096" y="15003"/>
                    <a:pt x="524" y="14419"/>
                    <a:pt x="524" y="13705"/>
                  </a:cubicBezTo>
                  <a:lnTo>
                    <a:pt x="524" y="13443"/>
                  </a:lnTo>
                  <a:close/>
                  <a:moveTo>
                    <a:pt x="548" y="14991"/>
                  </a:moveTo>
                  <a:cubicBezTo>
                    <a:pt x="869" y="15312"/>
                    <a:pt x="1322" y="15515"/>
                    <a:pt x="1810" y="15515"/>
                  </a:cubicBezTo>
                  <a:lnTo>
                    <a:pt x="7501" y="15515"/>
                  </a:lnTo>
                  <a:cubicBezTo>
                    <a:pt x="7989" y="15515"/>
                    <a:pt x="8442" y="15312"/>
                    <a:pt x="8763" y="14991"/>
                  </a:cubicBezTo>
                  <a:lnTo>
                    <a:pt x="8763" y="14991"/>
                  </a:lnTo>
                  <a:cubicBezTo>
                    <a:pt x="8644" y="15586"/>
                    <a:pt x="8132" y="16038"/>
                    <a:pt x="7501" y="16038"/>
                  </a:cubicBezTo>
                  <a:lnTo>
                    <a:pt x="1810" y="16038"/>
                  </a:lnTo>
                  <a:cubicBezTo>
                    <a:pt x="1191" y="16038"/>
                    <a:pt x="667" y="15586"/>
                    <a:pt x="548" y="14991"/>
                  </a:cubicBezTo>
                  <a:close/>
                  <a:moveTo>
                    <a:pt x="1548" y="1"/>
                  </a:moveTo>
                  <a:cubicBezTo>
                    <a:pt x="703" y="1"/>
                    <a:pt x="0" y="691"/>
                    <a:pt x="0" y="1549"/>
                  </a:cubicBezTo>
                  <a:lnTo>
                    <a:pt x="0" y="14741"/>
                  </a:lnTo>
                  <a:cubicBezTo>
                    <a:pt x="0" y="15741"/>
                    <a:pt x="810" y="16550"/>
                    <a:pt x="1810" y="16550"/>
                  </a:cubicBezTo>
                  <a:lnTo>
                    <a:pt x="7501" y="16550"/>
                  </a:lnTo>
                  <a:cubicBezTo>
                    <a:pt x="8501" y="16550"/>
                    <a:pt x="9311" y="15741"/>
                    <a:pt x="9311" y="14741"/>
                  </a:cubicBezTo>
                  <a:lnTo>
                    <a:pt x="9311" y="1549"/>
                  </a:lnTo>
                  <a:cubicBezTo>
                    <a:pt x="9311" y="691"/>
                    <a:pt x="8620" y="1"/>
                    <a:pt x="7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1896438" y="1964138"/>
              <a:ext cx="38725" cy="39025"/>
            </a:xfrm>
            <a:custGeom>
              <a:avLst/>
              <a:gdLst/>
              <a:ahLst/>
              <a:cxnLst/>
              <a:rect l="l" t="t" r="r" b="b"/>
              <a:pathLst>
                <a:path w="1549" h="1561" extrusionOk="0">
                  <a:moveTo>
                    <a:pt x="775" y="525"/>
                  </a:moveTo>
                  <a:cubicBezTo>
                    <a:pt x="917" y="525"/>
                    <a:pt x="1036" y="644"/>
                    <a:pt x="1036" y="787"/>
                  </a:cubicBezTo>
                  <a:cubicBezTo>
                    <a:pt x="1036" y="930"/>
                    <a:pt x="917" y="1037"/>
                    <a:pt x="775" y="1037"/>
                  </a:cubicBezTo>
                  <a:cubicBezTo>
                    <a:pt x="632" y="1037"/>
                    <a:pt x="513" y="930"/>
                    <a:pt x="513" y="787"/>
                  </a:cubicBezTo>
                  <a:cubicBezTo>
                    <a:pt x="513" y="644"/>
                    <a:pt x="632" y="525"/>
                    <a:pt x="775" y="525"/>
                  </a:cubicBezTo>
                  <a:close/>
                  <a:moveTo>
                    <a:pt x="775" y="1"/>
                  </a:moveTo>
                  <a:cubicBezTo>
                    <a:pt x="346" y="1"/>
                    <a:pt x="1" y="358"/>
                    <a:pt x="1" y="787"/>
                  </a:cubicBezTo>
                  <a:cubicBezTo>
                    <a:pt x="1" y="1203"/>
                    <a:pt x="346" y="1561"/>
                    <a:pt x="775" y="1561"/>
                  </a:cubicBezTo>
                  <a:cubicBezTo>
                    <a:pt x="1203" y="1561"/>
                    <a:pt x="1548" y="1203"/>
                    <a:pt x="1548" y="787"/>
                  </a:cubicBezTo>
                  <a:cubicBezTo>
                    <a:pt x="1548" y="358"/>
                    <a:pt x="1203" y="1"/>
                    <a:pt x="7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1844638" y="1712038"/>
              <a:ext cx="142325" cy="161650"/>
            </a:xfrm>
            <a:custGeom>
              <a:avLst/>
              <a:gdLst/>
              <a:ahLst/>
              <a:cxnLst/>
              <a:rect l="l" t="t" r="r" b="b"/>
              <a:pathLst>
                <a:path w="5693" h="6466" extrusionOk="0">
                  <a:moveTo>
                    <a:pt x="4394" y="524"/>
                  </a:moveTo>
                  <a:cubicBezTo>
                    <a:pt x="4823" y="524"/>
                    <a:pt x="5168" y="869"/>
                    <a:pt x="5168" y="1298"/>
                  </a:cubicBezTo>
                  <a:lnTo>
                    <a:pt x="5168" y="2072"/>
                  </a:lnTo>
                  <a:lnTo>
                    <a:pt x="5168" y="4406"/>
                  </a:lnTo>
                  <a:cubicBezTo>
                    <a:pt x="5168" y="4834"/>
                    <a:pt x="4823" y="5180"/>
                    <a:pt x="4394" y="5180"/>
                  </a:cubicBezTo>
                  <a:lnTo>
                    <a:pt x="1299" y="5180"/>
                  </a:lnTo>
                  <a:cubicBezTo>
                    <a:pt x="870" y="5180"/>
                    <a:pt x="525" y="4834"/>
                    <a:pt x="525" y="4406"/>
                  </a:cubicBezTo>
                  <a:lnTo>
                    <a:pt x="525" y="2072"/>
                  </a:lnTo>
                  <a:lnTo>
                    <a:pt x="525" y="1298"/>
                  </a:lnTo>
                  <a:cubicBezTo>
                    <a:pt x="525" y="869"/>
                    <a:pt x="870" y="524"/>
                    <a:pt x="1299" y="524"/>
                  </a:cubicBezTo>
                  <a:close/>
                  <a:moveTo>
                    <a:pt x="584" y="5477"/>
                  </a:moveTo>
                  <a:lnTo>
                    <a:pt x="584" y="5477"/>
                  </a:lnTo>
                  <a:cubicBezTo>
                    <a:pt x="787" y="5608"/>
                    <a:pt x="1037" y="5692"/>
                    <a:pt x="1299" y="5692"/>
                  </a:cubicBezTo>
                  <a:lnTo>
                    <a:pt x="4394" y="5692"/>
                  </a:lnTo>
                  <a:cubicBezTo>
                    <a:pt x="4656" y="5692"/>
                    <a:pt x="4906" y="5608"/>
                    <a:pt x="5109" y="5477"/>
                  </a:cubicBezTo>
                  <a:lnTo>
                    <a:pt x="5109" y="5477"/>
                  </a:lnTo>
                  <a:cubicBezTo>
                    <a:pt x="4990" y="5751"/>
                    <a:pt x="4716" y="5953"/>
                    <a:pt x="4394" y="5953"/>
                  </a:cubicBezTo>
                  <a:lnTo>
                    <a:pt x="1299" y="5953"/>
                  </a:lnTo>
                  <a:cubicBezTo>
                    <a:pt x="977" y="5953"/>
                    <a:pt x="703" y="5751"/>
                    <a:pt x="584" y="5477"/>
                  </a:cubicBezTo>
                  <a:close/>
                  <a:moveTo>
                    <a:pt x="1299" y="0"/>
                  </a:moveTo>
                  <a:cubicBezTo>
                    <a:pt x="584" y="0"/>
                    <a:pt x="1" y="584"/>
                    <a:pt x="1" y="1298"/>
                  </a:cubicBezTo>
                  <a:lnTo>
                    <a:pt x="1" y="2072"/>
                  </a:lnTo>
                  <a:lnTo>
                    <a:pt x="1" y="4406"/>
                  </a:lnTo>
                  <a:lnTo>
                    <a:pt x="1" y="5180"/>
                  </a:lnTo>
                  <a:cubicBezTo>
                    <a:pt x="1" y="5882"/>
                    <a:pt x="584" y="6465"/>
                    <a:pt x="1299" y="6465"/>
                  </a:cubicBezTo>
                  <a:lnTo>
                    <a:pt x="4394" y="6465"/>
                  </a:lnTo>
                  <a:cubicBezTo>
                    <a:pt x="5109" y="6465"/>
                    <a:pt x="5692" y="5882"/>
                    <a:pt x="5692" y="5180"/>
                  </a:cubicBezTo>
                  <a:lnTo>
                    <a:pt x="5692" y="4406"/>
                  </a:lnTo>
                  <a:lnTo>
                    <a:pt x="5692" y="2072"/>
                  </a:lnTo>
                  <a:lnTo>
                    <a:pt x="5692" y="1298"/>
                  </a:lnTo>
                  <a:cubicBezTo>
                    <a:pt x="5692" y="584"/>
                    <a:pt x="5109" y="0"/>
                    <a:pt x="43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1883638" y="1751038"/>
              <a:ext cx="64625" cy="64600"/>
            </a:xfrm>
            <a:custGeom>
              <a:avLst/>
              <a:gdLst/>
              <a:ahLst/>
              <a:cxnLst/>
              <a:rect l="l" t="t" r="r" b="b"/>
              <a:pathLst>
                <a:path w="2585" h="2584" extrusionOk="0">
                  <a:moveTo>
                    <a:pt x="1287" y="0"/>
                  </a:moveTo>
                  <a:cubicBezTo>
                    <a:pt x="1144" y="0"/>
                    <a:pt x="1025" y="107"/>
                    <a:pt x="1025" y="250"/>
                  </a:cubicBezTo>
                  <a:lnTo>
                    <a:pt x="1025" y="1024"/>
                  </a:lnTo>
                  <a:lnTo>
                    <a:pt x="251" y="1024"/>
                  </a:lnTo>
                  <a:cubicBezTo>
                    <a:pt x="108" y="1024"/>
                    <a:pt x="1" y="1143"/>
                    <a:pt x="1" y="1286"/>
                  </a:cubicBezTo>
                  <a:cubicBezTo>
                    <a:pt x="1" y="1429"/>
                    <a:pt x="108" y="1548"/>
                    <a:pt x="251" y="1548"/>
                  </a:cubicBezTo>
                  <a:lnTo>
                    <a:pt x="1025" y="1548"/>
                  </a:lnTo>
                  <a:lnTo>
                    <a:pt x="1025" y="2322"/>
                  </a:lnTo>
                  <a:cubicBezTo>
                    <a:pt x="1025" y="2465"/>
                    <a:pt x="1144" y="2584"/>
                    <a:pt x="1287" y="2584"/>
                  </a:cubicBezTo>
                  <a:cubicBezTo>
                    <a:pt x="1429" y="2584"/>
                    <a:pt x="1548" y="2465"/>
                    <a:pt x="1548" y="2322"/>
                  </a:cubicBezTo>
                  <a:lnTo>
                    <a:pt x="1548" y="1548"/>
                  </a:lnTo>
                  <a:lnTo>
                    <a:pt x="2322" y="1548"/>
                  </a:lnTo>
                  <a:cubicBezTo>
                    <a:pt x="2465" y="1548"/>
                    <a:pt x="2584" y="1429"/>
                    <a:pt x="2584" y="1286"/>
                  </a:cubicBezTo>
                  <a:cubicBezTo>
                    <a:pt x="2584" y="1143"/>
                    <a:pt x="2465" y="1024"/>
                    <a:pt x="2322" y="1024"/>
                  </a:cubicBezTo>
                  <a:lnTo>
                    <a:pt x="1548" y="1024"/>
                  </a:lnTo>
                  <a:lnTo>
                    <a:pt x="1548" y="250"/>
                  </a:lnTo>
                  <a:cubicBezTo>
                    <a:pt x="1548" y="107"/>
                    <a:pt x="1429" y="0"/>
                    <a:pt x="12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1863988" y="1893013"/>
              <a:ext cx="103625" cy="13125"/>
            </a:xfrm>
            <a:custGeom>
              <a:avLst/>
              <a:gdLst/>
              <a:ahLst/>
              <a:cxnLst/>
              <a:rect l="l" t="t" r="r" b="b"/>
              <a:pathLst>
                <a:path w="4145" h="525" extrusionOk="0">
                  <a:moveTo>
                    <a:pt x="263" y="0"/>
                  </a:moveTo>
                  <a:cubicBezTo>
                    <a:pt x="120" y="0"/>
                    <a:pt x="1" y="119"/>
                    <a:pt x="1" y="262"/>
                  </a:cubicBezTo>
                  <a:cubicBezTo>
                    <a:pt x="1" y="405"/>
                    <a:pt x="120" y="524"/>
                    <a:pt x="263" y="524"/>
                  </a:cubicBezTo>
                  <a:lnTo>
                    <a:pt x="3882" y="524"/>
                  </a:lnTo>
                  <a:cubicBezTo>
                    <a:pt x="4025" y="524"/>
                    <a:pt x="4144" y="405"/>
                    <a:pt x="4144" y="262"/>
                  </a:cubicBezTo>
                  <a:cubicBezTo>
                    <a:pt x="4144" y="119"/>
                    <a:pt x="4025" y="0"/>
                    <a:pt x="38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1889888" y="1912663"/>
              <a:ext cx="51825" cy="12825"/>
            </a:xfrm>
            <a:custGeom>
              <a:avLst/>
              <a:gdLst/>
              <a:ahLst/>
              <a:cxnLst/>
              <a:rect l="l" t="t" r="r" b="b"/>
              <a:pathLst>
                <a:path w="2073" h="513" extrusionOk="0">
                  <a:moveTo>
                    <a:pt x="263" y="0"/>
                  </a:moveTo>
                  <a:cubicBezTo>
                    <a:pt x="120" y="0"/>
                    <a:pt x="1" y="107"/>
                    <a:pt x="1" y="250"/>
                  </a:cubicBezTo>
                  <a:cubicBezTo>
                    <a:pt x="1" y="393"/>
                    <a:pt x="120" y="512"/>
                    <a:pt x="263" y="512"/>
                  </a:cubicBezTo>
                  <a:lnTo>
                    <a:pt x="1810" y="512"/>
                  </a:lnTo>
                  <a:cubicBezTo>
                    <a:pt x="1953" y="512"/>
                    <a:pt x="2072" y="393"/>
                    <a:pt x="2072" y="250"/>
                  </a:cubicBezTo>
                  <a:cubicBezTo>
                    <a:pt x="2072" y="107"/>
                    <a:pt x="1953" y="0"/>
                    <a:pt x="18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0"/>
          <p:cNvSpPr/>
          <p:nvPr/>
        </p:nvSpPr>
        <p:spPr>
          <a:xfrm>
            <a:off x="2785212" y="1428525"/>
            <a:ext cx="4142100" cy="2359200"/>
          </a:xfrm>
          <a:prstGeom prst="roundRect">
            <a:avLst>
              <a:gd name="adj" fmla="val 1184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30"/>
          <p:cNvSpPr txBox="1">
            <a:spLocks noGrp="1"/>
          </p:cNvSpPr>
          <p:nvPr>
            <p:ph type="title"/>
          </p:nvPr>
        </p:nvSpPr>
        <p:spPr>
          <a:xfrm>
            <a:off x="2854655" y="2151150"/>
            <a:ext cx="4003214" cy="84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ARCHITECTURE</a:t>
            </a:r>
            <a:endParaRPr dirty="0"/>
          </a:p>
        </p:txBody>
      </p:sp>
      <p:sp>
        <p:nvSpPr>
          <p:cNvPr id="288" name="Google Shape;288;p30"/>
          <p:cNvSpPr/>
          <p:nvPr/>
        </p:nvSpPr>
        <p:spPr>
          <a:xfrm>
            <a:off x="2397600" y="1030037"/>
            <a:ext cx="809100" cy="809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txBox="1">
            <a:spLocks noGrp="1"/>
          </p:cNvSpPr>
          <p:nvPr>
            <p:ph type="title" idx="2"/>
          </p:nvPr>
        </p:nvSpPr>
        <p:spPr>
          <a:xfrm>
            <a:off x="2448025" y="1222975"/>
            <a:ext cx="708300" cy="420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290" name="Google Shape;290;p30"/>
          <p:cNvGrpSpPr/>
          <p:nvPr/>
        </p:nvGrpSpPr>
        <p:grpSpPr>
          <a:xfrm>
            <a:off x="5647212" y="3547687"/>
            <a:ext cx="747900" cy="457500"/>
            <a:chOff x="5549225" y="3480787"/>
            <a:chExt cx="747900" cy="457500"/>
          </a:xfrm>
        </p:grpSpPr>
        <p:grpSp>
          <p:nvGrpSpPr>
            <p:cNvPr id="291" name="Google Shape;291;p30"/>
            <p:cNvGrpSpPr/>
            <p:nvPr/>
          </p:nvGrpSpPr>
          <p:grpSpPr>
            <a:xfrm>
              <a:off x="5549225" y="3480787"/>
              <a:ext cx="747900" cy="457500"/>
              <a:chOff x="5549225" y="3480787"/>
              <a:chExt cx="747900" cy="457500"/>
            </a:xfrm>
          </p:grpSpPr>
          <p:sp>
            <p:nvSpPr>
              <p:cNvPr id="292" name="Google Shape;292;p30"/>
              <p:cNvSpPr/>
              <p:nvPr/>
            </p:nvSpPr>
            <p:spPr>
              <a:xfrm>
                <a:off x="5549225" y="3480787"/>
                <a:ext cx="747900" cy="457500"/>
              </a:xfrm>
              <a:prstGeom prst="roundRect">
                <a:avLst>
                  <a:gd name="adj" fmla="val 50000"/>
                </a:avLst>
              </a:prstGeom>
              <a:solidFill>
                <a:schemeClr val="accent2"/>
              </a:solidFill>
              <a:ln>
                <a:noFill/>
              </a:ln>
              <a:effectLst>
                <a:outerShdw blurRad="214313" dist="95250" dir="5400000" algn="bl" rotWithShape="0">
                  <a:schemeClr val="accent2">
                    <a:alpha val="3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rot="-5400000">
                <a:off x="5911966" y="3604646"/>
                <a:ext cx="22418" cy="209781"/>
              </a:xfrm>
              <a:custGeom>
                <a:avLst/>
                <a:gdLst/>
                <a:ahLst/>
                <a:cxnLst/>
                <a:rect l="l" t="t" r="r" b="b"/>
                <a:pathLst>
                  <a:path w="406" h="3799" extrusionOk="0">
                    <a:moveTo>
                      <a:pt x="203" y="0"/>
                    </a:moveTo>
                    <a:cubicBezTo>
                      <a:pt x="96" y="0"/>
                      <a:pt x="1" y="96"/>
                      <a:pt x="1" y="203"/>
                    </a:cubicBezTo>
                    <a:lnTo>
                      <a:pt x="1" y="3596"/>
                    </a:lnTo>
                    <a:cubicBezTo>
                      <a:pt x="1" y="3715"/>
                      <a:pt x="96" y="3798"/>
                      <a:pt x="203" y="3798"/>
                    </a:cubicBezTo>
                    <a:cubicBezTo>
                      <a:pt x="310" y="3798"/>
                      <a:pt x="406" y="3715"/>
                      <a:pt x="406" y="3608"/>
                    </a:cubicBezTo>
                    <a:lnTo>
                      <a:pt x="406" y="203"/>
                    </a:lnTo>
                    <a:cubicBezTo>
                      <a:pt x="406" y="96"/>
                      <a:pt x="310"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rot="-5400000">
                <a:off x="5873123" y="3654538"/>
                <a:ext cx="199887" cy="109998"/>
              </a:xfrm>
              <a:custGeom>
                <a:avLst/>
                <a:gdLst/>
                <a:ahLst/>
                <a:cxnLst/>
                <a:rect l="l" t="t" r="r" b="b"/>
                <a:pathLst>
                  <a:path w="3620" h="1992" extrusionOk="0">
                    <a:moveTo>
                      <a:pt x="221" y="0"/>
                    </a:moveTo>
                    <a:cubicBezTo>
                      <a:pt x="170" y="0"/>
                      <a:pt x="120" y="21"/>
                      <a:pt x="84" y="63"/>
                    </a:cubicBezTo>
                    <a:cubicBezTo>
                      <a:pt x="0" y="134"/>
                      <a:pt x="0" y="265"/>
                      <a:pt x="84" y="348"/>
                    </a:cubicBezTo>
                    <a:lnTo>
                      <a:pt x="1667" y="1932"/>
                    </a:lnTo>
                    <a:cubicBezTo>
                      <a:pt x="1715" y="1979"/>
                      <a:pt x="1763" y="1991"/>
                      <a:pt x="1810" y="1991"/>
                    </a:cubicBezTo>
                    <a:cubicBezTo>
                      <a:pt x="1858" y="1991"/>
                      <a:pt x="1917" y="1979"/>
                      <a:pt x="1953" y="1932"/>
                    </a:cubicBezTo>
                    <a:lnTo>
                      <a:pt x="3537" y="348"/>
                    </a:lnTo>
                    <a:cubicBezTo>
                      <a:pt x="3620" y="265"/>
                      <a:pt x="3620" y="134"/>
                      <a:pt x="3537" y="63"/>
                    </a:cubicBezTo>
                    <a:cubicBezTo>
                      <a:pt x="3501" y="21"/>
                      <a:pt x="3450" y="0"/>
                      <a:pt x="3400" y="0"/>
                    </a:cubicBezTo>
                    <a:cubicBezTo>
                      <a:pt x="3349" y="0"/>
                      <a:pt x="3298" y="21"/>
                      <a:pt x="3263" y="63"/>
                    </a:cubicBezTo>
                    <a:lnTo>
                      <a:pt x="1810" y="1515"/>
                    </a:lnTo>
                    <a:lnTo>
                      <a:pt x="358" y="63"/>
                    </a:lnTo>
                    <a:cubicBezTo>
                      <a:pt x="322" y="21"/>
                      <a:pt x="271" y="0"/>
                      <a:pt x="2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30">
              <a:hlinkClick r:id="" action="ppaction://hlinkshowjump?jump=nextslide"/>
            </p:cNvPr>
            <p:cNvSpPr/>
            <p:nvPr/>
          </p:nvSpPr>
          <p:spPr>
            <a:xfrm>
              <a:off x="5549225" y="3480787"/>
              <a:ext cx="747900" cy="457500"/>
            </a:xfrm>
            <a:prstGeom prst="roundRect">
              <a:avLst>
                <a:gd name="adj" fmla="val 5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13294607"/>
      </p:ext>
    </p:extLst>
  </p:cSld>
  <p:clrMapOvr>
    <a:masterClrMapping/>
  </p:clrMapOvr>
  <mc:AlternateContent xmlns:mc="http://schemas.openxmlformats.org/markup-compatibility/2006" xmlns:p14="http://schemas.microsoft.com/office/powerpoint/2010/main">
    <mc:Choice Requires="p14">
      <p:transition spd="slow" p14:dur="800" advClick="0">
        <p:circle/>
      </p:transition>
    </mc:Choice>
    <mc:Fallback xmlns="">
      <p:transition spd="slow" advClick="0">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cxnSp>
        <p:nvCxnSpPr>
          <p:cNvPr id="300" name="Google Shape;300;p31"/>
          <p:cNvCxnSpPr>
            <a:cxnSpLocks/>
            <a:stCxn id="301" idx="1"/>
            <a:endCxn id="302" idx="1"/>
          </p:cNvCxnSpPr>
          <p:nvPr/>
        </p:nvCxnSpPr>
        <p:spPr>
          <a:xfrm>
            <a:off x="5538600" y="1910550"/>
            <a:ext cx="600" cy="1647900"/>
          </a:xfrm>
          <a:prstGeom prst="bentConnector3">
            <a:avLst>
              <a:gd name="adj1" fmla="val -111712500"/>
            </a:avLst>
          </a:prstGeom>
          <a:noFill/>
          <a:ln w="9525" cap="flat" cmpd="sng">
            <a:solidFill>
              <a:schemeClr val="dk1"/>
            </a:solidFill>
            <a:prstDash val="dash"/>
            <a:round/>
            <a:headEnd type="none" w="med" len="med"/>
            <a:tailEnd type="none" w="med" len="med"/>
          </a:ln>
        </p:spPr>
      </p:cxnSp>
      <p:cxnSp>
        <p:nvCxnSpPr>
          <p:cNvPr id="303" name="Google Shape;303;p31"/>
          <p:cNvCxnSpPr>
            <a:stCxn id="304" idx="3"/>
            <a:endCxn id="305" idx="3"/>
          </p:cNvCxnSpPr>
          <p:nvPr/>
        </p:nvCxnSpPr>
        <p:spPr>
          <a:xfrm>
            <a:off x="3605400" y="1910550"/>
            <a:ext cx="600" cy="1647900"/>
          </a:xfrm>
          <a:prstGeom prst="bentConnector3">
            <a:avLst>
              <a:gd name="adj1" fmla="val 111712500"/>
            </a:avLst>
          </a:prstGeom>
          <a:noFill/>
          <a:ln w="9525" cap="flat" cmpd="sng">
            <a:solidFill>
              <a:schemeClr val="dk1"/>
            </a:solidFill>
            <a:prstDash val="dash"/>
            <a:round/>
            <a:headEnd type="none" w="med" len="med"/>
            <a:tailEnd type="none" w="med" len="med"/>
          </a:ln>
        </p:spPr>
      </p:cxnSp>
      <p:sp>
        <p:nvSpPr>
          <p:cNvPr id="306" name="Google Shape;306;p31"/>
          <p:cNvSpPr/>
          <p:nvPr/>
        </p:nvSpPr>
        <p:spPr>
          <a:xfrm>
            <a:off x="3898950" y="2145313"/>
            <a:ext cx="1346100" cy="1178400"/>
          </a:xfrm>
          <a:prstGeom prst="roundRect">
            <a:avLst>
              <a:gd name="adj" fmla="val 15061"/>
            </a:avLst>
          </a:prstGeom>
          <a:solidFill>
            <a:schemeClr val="accent3"/>
          </a:solidFill>
          <a:ln>
            <a:noFill/>
          </a:ln>
          <a:effectLst>
            <a:outerShdw blurRad="228600" dist="95250" dir="5400000" algn="bl" rotWithShape="0">
              <a:schemeClr val="accent3">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txBox="1">
            <a:spLocks noGrp="1"/>
          </p:cNvSpPr>
          <p:nvPr>
            <p:ph type="title"/>
          </p:nvPr>
        </p:nvSpPr>
        <p:spPr>
          <a:xfrm>
            <a:off x="713100" y="3688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u="sng" dirty="0"/>
              <a:t>Architecture Design</a:t>
            </a:r>
            <a:endParaRPr u="sng" dirty="0"/>
          </a:p>
        </p:txBody>
      </p:sp>
      <p:sp>
        <p:nvSpPr>
          <p:cNvPr id="304" name="Google Shape;304;p31"/>
          <p:cNvSpPr/>
          <p:nvPr/>
        </p:nvSpPr>
        <p:spPr>
          <a:xfrm>
            <a:off x="713100" y="1231650"/>
            <a:ext cx="2892300" cy="1357800"/>
          </a:xfrm>
          <a:prstGeom prst="roundRect">
            <a:avLst>
              <a:gd name="adj" fmla="val 126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txBox="1">
            <a:spLocks noGrp="1"/>
          </p:cNvSpPr>
          <p:nvPr>
            <p:ph type="subTitle" idx="4294967295"/>
          </p:nvPr>
        </p:nvSpPr>
        <p:spPr>
          <a:xfrm>
            <a:off x="1073975" y="1333116"/>
            <a:ext cx="2452200"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600" b="1" dirty="0">
                <a:solidFill>
                  <a:schemeClr val="dk1"/>
                </a:solidFill>
                <a:latin typeface="Montserrat"/>
                <a:ea typeface="Montserrat"/>
                <a:cs typeface="Montserrat"/>
                <a:sym typeface="Montserrat"/>
              </a:rPr>
              <a:t>Image</a:t>
            </a:r>
            <a:r>
              <a:rPr lang="en" sz="1600" b="1" dirty="0">
                <a:solidFill>
                  <a:schemeClr val="dk1"/>
                </a:solidFill>
                <a:latin typeface="Montserrat"/>
                <a:ea typeface="Montserrat"/>
                <a:cs typeface="Montserrat"/>
                <a:sym typeface="Montserrat"/>
              </a:rPr>
              <a:t> Processing</a:t>
            </a:r>
            <a:endParaRPr sz="1600" b="1" dirty="0">
              <a:solidFill>
                <a:schemeClr val="dk1"/>
              </a:solidFill>
              <a:latin typeface="Montserrat"/>
              <a:ea typeface="Montserrat"/>
              <a:cs typeface="Montserrat"/>
              <a:sym typeface="Montserrat"/>
            </a:endParaRPr>
          </a:p>
        </p:txBody>
      </p:sp>
      <p:sp>
        <p:nvSpPr>
          <p:cNvPr id="309" name="Google Shape;309;p31"/>
          <p:cNvSpPr txBox="1">
            <a:spLocks noGrp="1"/>
          </p:cNvSpPr>
          <p:nvPr>
            <p:ph type="subTitle" idx="4294967295"/>
          </p:nvPr>
        </p:nvSpPr>
        <p:spPr>
          <a:xfrm>
            <a:off x="712501" y="1659050"/>
            <a:ext cx="2965199" cy="82549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I</a:t>
            </a:r>
            <a:r>
              <a:rPr lang="en-US" b="0" i="0" dirty="0">
                <a:solidFill>
                  <a:srgbClr val="202124"/>
                </a:solidFill>
                <a:effectLst/>
                <a:latin typeface="Roboto" panose="02000000000000000000" pitchFamily="2" charset="0"/>
              </a:rPr>
              <a:t>n image processing mammogram images are enhanced using different types of filter.</a:t>
            </a:r>
            <a:endParaRPr dirty="0"/>
          </a:p>
        </p:txBody>
      </p:sp>
      <p:sp>
        <p:nvSpPr>
          <p:cNvPr id="301" name="Google Shape;301;p31"/>
          <p:cNvSpPr/>
          <p:nvPr/>
        </p:nvSpPr>
        <p:spPr>
          <a:xfrm>
            <a:off x="5538600" y="1231650"/>
            <a:ext cx="2892300" cy="1357800"/>
          </a:xfrm>
          <a:prstGeom prst="roundRect">
            <a:avLst>
              <a:gd name="adj" fmla="val 126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txBox="1">
            <a:spLocks noGrp="1"/>
          </p:cNvSpPr>
          <p:nvPr>
            <p:ph type="subTitle" idx="4294967295"/>
          </p:nvPr>
        </p:nvSpPr>
        <p:spPr>
          <a:xfrm>
            <a:off x="5758650" y="1314550"/>
            <a:ext cx="2452200"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dk1"/>
                </a:solidFill>
                <a:latin typeface="Montserrat"/>
                <a:ea typeface="Montserrat"/>
                <a:cs typeface="Montserrat"/>
                <a:sym typeface="Montserrat"/>
              </a:rPr>
              <a:t>Question Analysis</a:t>
            </a:r>
            <a:endParaRPr sz="1600" b="1" dirty="0">
              <a:solidFill>
                <a:schemeClr val="dk1"/>
              </a:solidFill>
              <a:latin typeface="Montserrat"/>
              <a:ea typeface="Montserrat"/>
              <a:cs typeface="Montserrat"/>
              <a:sym typeface="Montserrat"/>
            </a:endParaRPr>
          </a:p>
        </p:txBody>
      </p:sp>
      <p:sp>
        <p:nvSpPr>
          <p:cNvPr id="311" name="Google Shape;311;p31"/>
          <p:cNvSpPr txBox="1">
            <a:spLocks noGrp="1"/>
          </p:cNvSpPr>
          <p:nvPr>
            <p:ph type="subTitle" idx="4294967295"/>
          </p:nvPr>
        </p:nvSpPr>
        <p:spPr>
          <a:xfrm>
            <a:off x="5551050" y="1601746"/>
            <a:ext cx="2879850" cy="91560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i="0" dirty="0">
                <a:solidFill>
                  <a:srgbClr val="202124"/>
                </a:solidFill>
                <a:effectLst/>
                <a:latin typeface="Roboto" panose="02000000000000000000" pitchFamily="2" charset="0"/>
              </a:rPr>
              <a:t>Questions will help to know the future risk of breast cancer and also tells some reason for detected cancer.</a:t>
            </a:r>
            <a:endParaRPr dirty="0"/>
          </a:p>
        </p:txBody>
      </p:sp>
      <p:sp>
        <p:nvSpPr>
          <p:cNvPr id="305" name="Google Shape;305;p31"/>
          <p:cNvSpPr/>
          <p:nvPr/>
        </p:nvSpPr>
        <p:spPr>
          <a:xfrm>
            <a:off x="713100" y="2879575"/>
            <a:ext cx="2892300" cy="1357800"/>
          </a:xfrm>
          <a:prstGeom prst="roundRect">
            <a:avLst>
              <a:gd name="adj" fmla="val 126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txBox="1">
            <a:spLocks noGrp="1"/>
          </p:cNvSpPr>
          <p:nvPr>
            <p:ph type="subTitle" idx="4294967295"/>
          </p:nvPr>
        </p:nvSpPr>
        <p:spPr>
          <a:xfrm>
            <a:off x="933150" y="2962475"/>
            <a:ext cx="2452200"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dk1"/>
                </a:solidFill>
                <a:latin typeface="Montserrat"/>
                <a:ea typeface="Montserrat"/>
                <a:cs typeface="Montserrat"/>
                <a:sym typeface="Montserrat"/>
              </a:rPr>
              <a:t>Data Collection</a:t>
            </a:r>
            <a:endParaRPr sz="1600" b="1">
              <a:solidFill>
                <a:schemeClr val="dk1"/>
              </a:solidFill>
              <a:latin typeface="Montserrat"/>
              <a:ea typeface="Montserrat"/>
              <a:cs typeface="Montserrat"/>
              <a:sym typeface="Montserrat"/>
            </a:endParaRPr>
          </a:p>
        </p:txBody>
      </p:sp>
      <p:sp>
        <p:nvSpPr>
          <p:cNvPr id="313" name="Google Shape;313;p31"/>
          <p:cNvSpPr txBox="1">
            <a:spLocks noGrp="1"/>
          </p:cNvSpPr>
          <p:nvPr>
            <p:ph type="subTitle" idx="4294967295"/>
          </p:nvPr>
        </p:nvSpPr>
        <p:spPr>
          <a:xfrm>
            <a:off x="933150" y="3368209"/>
            <a:ext cx="322800" cy="34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t>N</a:t>
            </a:r>
            <a:endParaRPr b="1" dirty="0"/>
          </a:p>
        </p:txBody>
      </p:sp>
      <p:sp>
        <p:nvSpPr>
          <p:cNvPr id="302" name="Google Shape;302;p31"/>
          <p:cNvSpPr/>
          <p:nvPr/>
        </p:nvSpPr>
        <p:spPr>
          <a:xfrm>
            <a:off x="5538600" y="2879575"/>
            <a:ext cx="2892300" cy="1357800"/>
          </a:xfrm>
          <a:prstGeom prst="roundRect">
            <a:avLst>
              <a:gd name="adj" fmla="val 12609"/>
            </a:avLst>
          </a:prstGeom>
          <a:solidFill>
            <a:schemeClr val="accent4"/>
          </a:solidFill>
          <a:ln>
            <a:noFill/>
          </a:ln>
          <a:effectLst>
            <a:outerShdw blurRad="228600" dist="95250" dir="3960000" algn="bl" rotWithShape="0">
              <a:schemeClr val="accent4">
                <a:alpha val="3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txBox="1">
            <a:spLocks noGrp="1"/>
          </p:cNvSpPr>
          <p:nvPr>
            <p:ph type="subTitle" idx="4294967295"/>
          </p:nvPr>
        </p:nvSpPr>
        <p:spPr>
          <a:xfrm>
            <a:off x="5758650" y="2962475"/>
            <a:ext cx="2452200"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lt1"/>
                </a:solidFill>
                <a:latin typeface="Montserrat"/>
                <a:ea typeface="Montserrat"/>
                <a:cs typeface="Montserrat"/>
                <a:sym typeface="Montserrat"/>
              </a:rPr>
              <a:t>Inseption V3 Model</a:t>
            </a:r>
            <a:endParaRPr sz="1600" b="1" dirty="0">
              <a:solidFill>
                <a:schemeClr val="lt1"/>
              </a:solidFill>
              <a:latin typeface="Montserrat"/>
              <a:ea typeface="Montserrat"/>
              <a:cs typeface="Montserrat"/>
              <a:sym typeface="Montserrat"/>
            </a:endParaRPr>
          </a:p>
        </p:txBody>
      </p:sp>
      <p:sp>
        <p:nvSpPr>
          <p:cNvPr id="315" name="Google Shape;315;p31"/>
          <p:cNvSpPr txBox="1">
            <a:spLocks noGrp="1"/>
          </p:cNvSpPr>
          <p:nvPr>
            <p:ph type="subTitle" idx="4294967295"/>
          </p:nvPr>
        </p:nvSpPr>
        <p:spPr>
          <a:xfrm>
            <a:off x="5610727" y="3202309"/>
            <a:ext cx="2748646" cy="84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rgbClr val="202124"/>
                </a:solidFill>
                <a:latin typeface="Roboto" panose="02000000000000000000" pitchFamily="2" charset="0"/>
              </a:rPr>
              <a:t>T</a:t>
            </a:r>
            <a:r>
              <a:rPr lang="en-US" b="0" i="0" dirty="0">
                <a:solidFill>
                  <a:srgbClr val="202124"/>
                </a:solidFill>
                <a:effectLst/>
                <a:latin typeface="Roboto" panose="02000000000000000000" pitchFamily="2" charset="0"/>
              </a:rPr>
              <a:t>his model is used for classification of mammogram images in normal and abnormal categories</a:t>
            </a:r>
            <a:endParaRPr dirty="0">
              <a:solidFill>
                <a:schemeClr val="lt1"/>
              </a:solidFill>
            </a:endParaRPr>
          </a:p>
        </p:txBody>
      </p:sp>
      <p:sp>
        <p:nvSpPr>
          <p:cNvPr id="316" name="Google Shape;316;p31"/>
          <p:cNvSpPr/>
          <p:nvPr/>
        </p:nvSpPr>
        <p:spPr>
          <a:xfrm>
            <a:off x="1298225" y="3484859"/>
            <a:ext cx="2003700" cy="141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1298225" y="3484859"/>
            <a:ext cx="1446300" cy="141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txBox="1">
            <a:spLocks noGrp="1"/>
          </p:cNvSpPr>
          <p:nvPr>
            <p:ph type="subTitle" idx="4294967295"/>
          </p:nvPr>
        </p:nvSpPr>
        <p:spPr>
          <a:xfrm>
            <a:off x="933150" y="3709009"/>
            <a:ext cx="322800" cy="34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t>A</a:t>
            </a:r>
            <a:endParaRPr b="1" dirty="0"/>
          </a:p>
        </p:txBody>
      </p:sp>
      <p:sp>
        <p:nvSpPr>
          <p:cNvPr id="319" name="Google Shape;319;p31"/>
          <p:cNvSpPr/>
          <p:nvPr/>
        </p:nvSpPr>
        <p:spPr>
          <a:xfrm>
            <a:off x="1298225" y="3825659"/>
            <a:ext cx="2003700" cy="141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1298225" y="3825659"/>
            <a:ext cx="1079400" cy="141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 name="Google Shape;321;p31"/>
          <p:cNvGrpSpPr/>
          <p:nvPr/>
        </p:nvGrpSpPr>
        <p:grpSpPr>
          <a:xfrm>
            <a:off x="4208188" y="2427475"/>
            <a:ext cx="727621" cy="614059"/>
            <a:chOff x="4208188" y="2427475"/>
            <a:chExt cx="727621" cy="614059"/>
          </a:xfrm>
        </p:grpSpPr>
        <p:sp>
          <p:nvSpPr>
            <p:cNvPr id="322" name="Google Shape;322;p31"/>
            <p:cNvSpPr/>
            <p:nvPr/>
          </p:nvSpPr>
          <p:spPr>
            <a:xfrm>
              <a:off x="4208188" y="2427475"/>
              <a:ext cx="727621" cy="614059"/>
            </a:xfrm>
            <a:custGeom>
              <a:avLst/>
              <a:gdLst/>
              <a:ahLst/>
              <a:cxnLst/>
              <a:rect l="l" t="t" r="r" b="b"/>
              <a:pathLst>
                <a:path w="16550" h="13967" extrusionOk="0">
                  <a:moveTo>
                    <a:pt x="9573" y="1549"/>
                  </a:moveTo>
                  <a:cubicBezTo>
                    <a:pt x="9716" y="1549"/>
                    <a:pt x="9835" y="1668"/>
                    <a:pt x="9835" y="1811"/>
                  </a:cubicBezTo>
                  <a:lnTo>
                    <a:pt x="9835" y="3882"/>
                  </a:lnTo>
                  <a:lnTo>
                    <a:pt x="9835" y="4144"/>
                  </a:lnTo>
                  <a:lnTo>
                    <a:pt x="3108" y="4144"/>
                  </a:lnTo>
                  <a:lnTo>
                    <a:pt x="3108" y="3882"/>
                  </a:lnTo>
                  <a:lnTo>
                    <a:pt x="3108" y="1811"/>
                  </a:lnTo>
                  <a:cubicBezTo>
                    <a:pt x="3108" y="1668"/>
                    <a:pt x="3227" y="1549"/>
                    <a:pt x="3370" y="1549"/>
                  </a:cubicBezTo>
                  <a:close/>
                  <a:moveTo>
                    <a:pt x="2584" y="4144"/>
                  </a:moveTo>
                  <a:lnTo>
                    <a:pt x="2584" y="4656"/>
                  </a:lnTo>
                  <a:lnTo>
                    <a:pt x="512" y="4656"/>
                  </a:lnTo>
                  <a:lnTo>
                    <a:pt x="512" y="4394"/>
                  </a:lnTo>
                  <a:cubicBezTo>
                    <a:pt x="512" y="4251"/>
                    <a:pt x="631" y="4144"/>
                    <a:pt x="774" y="4144"/>
                  </a:cubicBezTo>
                  <a:close/>
                  <a:moveTo>
                    <a:pt x="10859" y="4144"/>
                  </a:moveTo>
                  <a:lnTo>
                    <a:pt x="10859" y="4656"/>
                  </a:lnTo>
                  <a:lnTo>
                    <a:pt x="10347" y="4656"/>
                  </a:lnTo>
                  <a:lnTo>
                    <a:pt x="10347" y="4144"/>
                  </a:lnTo>
                  <a:close/>
                  <a:moveTo>
                    <a:pt x="16038" y="513"/>
                  </a:moveTo>
                  <a:lnTo>
                    <a:pt x="16038" y="5692"/>
                  </a:lnTo>
                  <a:lnTo>
                    <a:pt x="12668" y="5680"/>
                  </a:lnTo>
                  <a:cubicBezTo>
                    <a:pt x="12645" y="5692"/>
                    <a:pt x="12621" y="5692"/>
                    <a:pt x="12585" y="5704"/>
                  </a:cubicBezTo>
                  <a:lnTo>
                    <a:pt x="12561" y="5704"/>
                  </a:lnTo>
                  <a:cubicBezTo>
                    <a:pt x="12561" y="5716"/>
                    <a:pt x="12561" y="5716"/>
                    <a:pt x="12549" y="5716"/>
                  </a:cubicBezTo>
                  <a:lnTo>
                    <a:pt x="11383" y="6299"/>
                  </a:lnTo>
                  <a:lnTo>
                    <a:pt x="11383" y="513"/>
                  </a:lnTo>
                  <a:close/>
                  <a:moveTo>
                    <a:pt x="9823" y="4656"/>
                  </a:moveTo>
                  <a:lnTo>
                    <a:pt x="9823" y="4906"/>
                  </a:lnTo>
                  <a:cubicBezTo>
                    <a:pt x="9823" y="4906"/>
                    <a:pt x="9823" y="4918"/>
                    <a:pt x="9823" y="4918"/>
                  </a:cubicBezTo>
                  <a:lnTo>
                    <a:pt x="9823" y="5954"/>
                  </a:lnTo>
                  <a:cubicBezTo>
                    <a:pt x="9823" y="7799"/>
                    <a:pt x="8323" y="9312"/>
                    <a:pt x="6465" y="9312"/>
                  </a:cubicBezTo>
                  <a:cubicBezTo>
                    <a:pt x="4608" y="9312"/>
                    <a:pt x="3108" y="7799"/>
                    <a:pt x="3108" y="5954"/>
                  </a:cubicBezTo>
                  <a:lnTo>
                    <a:pt x="3108" y="5942"/>
                  </a:lnTo>
                  <a:lnTo>
                    <a:pt x="3108" y="4656"/>
                  </a:lnTo>
                  <a:close/>
                  <a:moveTo>
                    <a:pt x="7763" y="9597"/>
                  </a:moveTo>
                  <a:lnTo>
                    <a:pt x="7763" y="10205"/>
                  </a:lnTo>
                  <a:lnTo>
                    <a:pt x="7203" y="10574"/>
                  </a:lnTo>
                  <a:lnTo>
                    <a:pt x="6549" y="10359"/>
                  </a:lnTo>
                  <a:lnTo>
                    <a:pt x="6525" y="10359"/>
                  </a:lnTo>
                  <a:cubicBezTo>
                    <a:pt x="6501" y="10347"/>
                    <a:pt x="6489" y="10347"/>
                    <a:pt x="6465" y="10347"/>
                  </a:cubicBezTo>
                  <a:cubicBezTo>
                    <a:pt x="6453" y="10347"/>
                    <a:pt x="6430" y="10347"/>
                    <a:pt x="6418" y="10359"/>
                  </a:cubicBezTo>
                  <a:lnTo>
                    <a:pt x="6382" y="10359"/>
                  </a:lnTo>
                  <a:lnTo>
                    <a:pt x="5727" y="10574"/>
                  </a:lnTo>
                  <a:lnTo>
                    <a:pt x="5179" y="10205"/>
                  </a:lnTo>
                  <a:lnTo>
                    <a:pt x="5179" y="9597"/>
                  </a:lnTo>
                  <a:cubicBezTo>
                    <a:pt x="5584" y="9752"/>
                    <a:pt x="6013" y="9824"/>
                    <a:pt x="6465" y="9824"/>
                  </a:cubicBezTo>
                  <a:cubicBezTo>
                    <a:pt x="6918" y="9824"/>
                    <a:pt x="7358" y="9752"/>
                    <a:pt x="7763" y="9597"/>
                  </a:cubicBezTo>
                  <a:close/>
                  <a:moveTo>
                    <a:pt x="2584" y="5168"/>
                  </a:moveTo>
                  <a:lnTo>
                    <a:pt x="2584" y="5942"/>
                  </a:lnTo>
                  <a:cubicBezTo>
                    <a:pt x="2584" y="7430"/>
                    <a:pt x="3429" y="8728"/>
                    <a:pt x="4656" y="9371"/>
                  </a:cubicBezTo>
                  <a:lnTo>
                    <a:pt x="4656" y="10085"/>
                  </a:lnTo>
                  <a:lnTo>
                    <a:pt x="3620" y="10085"/>
                  </a:lnTo>
                  <a:cubicBezTo>
                    <a:pt x="2477" y="10085"/>
                    <a:pt x="1548" y="11014"/>
                    <a:pt x="1548" y="12157"/>
                  </a:cubicBezTo>
                  <a:cubicBezTo>
                    <a:pt x="1548" y="12157"/>
                    <a:pt x="1560" y="12169"/>
                    <a:pt x="1560" y="12169"/>
                  </a:cubicBezTo>
                  <a:cubicBezTo>
                    <a:pt x="1560" y="12181"/>
                    <a:pt x="1548" y="12181"/>
                    <a:pt x="1548" y="12193"/>
                  </a:cubicBezTo>
                  <a:lnTo>
                    <a:pt x="1548" y="13443"/>
                  </a:lnTo>
                  <a:lnTo>
                    <a:pt x="524" y="13443"/>
                  </a:lnTo>
                  <a:lnTo>
                    <a:pt x="524" y="5168"/>
                  </a:lnTo>
                  <a:close/>
                  <a:moveTo>
                    <a:pt x="3953" y="10609"/>
                  </a:moveTo>
                  <a:lnTo>
                    <a:pt x="4822" y="13443"/>
                  </a:lnTo>
                  <a:lnTo>
                    <a:pt x="2072" y="13443"/>
                  </a:lnTo>
                  <a:lnTo>
                    <a:pt x="2072" y="12193"/>
                  </a:lnTo>
                  <a:cubicBezTo>
                    <a:pt x="2072" y="12181"/>
                    <a:pt x="2072" y="12181"/>
                    <a:pt x="2072" y="12169"/>
                  </a:cubicBezTo>
                  <a:cubicBezTo>
                    <a:pt x="2072" y="12169"/>
                    <a:pt x="2072" y="12157"/>
                    <a:pt x="2072" y="12157"/>
                  </a:cubicBezTo>
                  <a:cubicBezTo>
                    <a:pt x="2072" y="11300"/>
                    <a:pt x="2774" y="10609"/>
                    <a:pt x="3620" y="10609"/>
                  </a:cubicBezTo>
                  <a:close/>
                  <a:moveTo>
                    <a:pt x="4727" y="10609"/>
                  </a:moveTo>
                  <a:lnTo>
                    <a:pt x="5596" y="13443"/>
                  </a:lnTo>
                  <a:lnTo>
                    <a:pt x="5358" y="13443"/>
                  </a:lnTo>
                  <a:lnTo>
                    <a:pt x="4489" y="10609"/>
                  </a:lnTo>
                  <a:close/>
                  <a:moveTo>
                    <a:pt x="6465" y="10871"/>
                  </a:moveTo>
                  <a:lnTo>
                    <a:pt x="7156" y="11109"/>
                  </a:lnTo>
                  <a:lnTo>
                    <a:pt x="7168" y="11109"/>
                  </a:lnTo>
                  <a:cubicBezTo>
                    <a:pt x="7192" y="11109"/>
                    <a:pt x="7215" y="11121"/>
                    <a:pt x="7239" y="11121"/>
                  </a:cubicBezTo>
                  <a:cubicBezTo>
                    <a:pt x="7263" y="11121"/>
                    <a:pt x="7287" y="11121"/>
                    <a:pt x="7323" y="11109"/>
                  </a:cubicBezTo>
                  <a:cubicBezTo>
                    <a:pt x="7323" y="11109"/>
                    <a:pt x="7334" y="11097"/>
                    <a:pt x="7346" y="11097"/>
                  </a:cubicBezTo>
                  <a:cubicBezTo>
                    <a:pt x="7358" y="11086"/>
                    <a:pt x="7370" y="11086"/>
                    <a:pt x="7382" y="11074"/>
                  </a:cubicBezTo>
                  <a:lnTo>
                    <a:pt x="7477" y="11014"/>
                  </a:lnTo>
                  <a:lnTo>
                    <a:pt x="6549" y="13443"/>
                  </a:lnTo>
                  <a:lnTo>
                    <a:pt x="6144" y="13443"/>
                  </a:lnTo>
                  <a:lnTo>
                    <a:pt x="5370" y="10967"/>
                  </a:lnTo>
                  <a:lnTo>
                    <a:pt x="5549" y="11074"/>
                  </a:lnTo>
                  <a:cubicBezTo>
                    <a:pt x="5560" y="11086"/>
                    <a:pt x="5572" y="11086"/>
                    <a:pt x="5584" y="11097"/>
                  </a:cubicBezTo>
                  <a:cubicBezTo>
                    <a:pt x="5596" y="11097"/>
                    <a:pt x="5608" y="11109"/>
                    <a:pt x="5620" y="11109"/>
                  </a:cubicBezTo>
                  <a:cubicBezTo>
                    <a:pt x="5644" y="11109"/>
                    <a:pt x="5668" y="11121"/>
                    <a:pt x="5691" y="11121"/>
                  </a:cubicBezTo>
                  <a:cubicBezTo>
                    <a:pt x="5715" y="11121"/>
                    <a:pt x="5739" y="11121"/>
                    <a:pt x="5763" y="11109"/>
                  </a:cubicBezTo>
                  <a:lnTo>
                    <a:pt x="5775" y="11109"/>
                  </a:lnTo>
                  <a:lnTo>
                    <a:pt x="6465" y="10871"/>
                  </a:lnTo>
                  <a:close/>
                  <a:moveTo>
                    <a:pt x="8418" y="10609"/>
                  </a:moveTo>
                  <a:lnTo>
                    <a:pt x="7323" y="13443"/>
                  </a:lnTo>
                  <a:lnTo>
                    <a:pt x="7096" y="13443"/>
                  </a:lnTo>
                  <a:lnTo>
                    <a:pt x="8192" y="10609"/>
                  </a:lnTo>
                  <a:close/>
                  <a:moveTo>
                    <a:pt x="9311" y="10609"/>
                  </a:moveTo>
                  <a:cubicBezTo>
                    <a:pt x="10168" y="10609"/>
                    <a:pt x="10859" y="11300"/>
                    <a:pt x="10859" y="12157"/>
                  </a:cubicBezTo>
                  <a:cubicBezTo>
                    <a:pt x="10859" y="12157"/>
                    <a:pt x="10871" y="12169"/>
                    <a:pt x="10871" y="12169"/>
                  </a:cubicBezTo>
                  <a:cubicBezTo>
                    <a:pt x="10871" y="12181"/>
                    <a:pt x="10859" y="12181"/>
                    <a:pt x="10859" y="12193"/>
                  </a:cubicBezTo>
                  <a:lnTo>
                    <a:pt x="10859" y="13455"/>
                  </a:lnTo>
                  <a:lnTo>
                    <a:pt x="7870" y="13455"/>
                  </a:lnTo>
                  <a:lnTo>
                    <a:pt x="8978" y="10609"/>
                  </a:lnTo>
                  <a:close/>
                  <a:moveTo>
                    <a:pt x="10859" y="5168"/>
                  </a:moveTo>
                  <a:lnTo>
                    <a:pt x="10859" y="6728"/>
                  </a:lnTo>
                  <a:cubicBezTo>
                    <a:pt x="10859" y="6811"/>
                    <a:pt x="10906" y="6895"/>
                    <a:pt x="10990" y="6942"/>
                  </a:cubicBezTo>
                  <a:cubicBezTo>
                    <a:pt x="11025" y="6966"/>
                    <a:pt x="11073" y="6978"/>
                    <a:pt x="11121" y="6978"/>
                  </a:cubicBezTo>
                  <a:cubicBezTo>
                    <a:pt x="11156" y="6978"/>
                    <a:pt x="11204" y="6978"/>
                    <a:pt x="11240" y="6954"/>
                  </a:cubicBezTo>
                  <a:lnTo>
                    <a:pt x="12418" y="6359"/>
                  </a:lnTo>
                  <a:lnTo>
                    <a:pt x="12418" y="13455"/>
                  </a:lnTo>
                  <a:lnTo>
                    <a:pt x="11383" y="13455"/>
                  </a:lnTo>
                  <a:lnTo>
                    <a:pt x="11383" y="12193"/>
                  </a:lnTo>
                  <a:cubicBezTo>
                    <a:pt x="11383" y="12193"/>
                    <a:pt x="11383" y="12181"/>
                    <a:pt x="11383" y="12169"/>
                  </a:cubicBezTo>
                  <a:cubicBezTo>
                    <a:pt x="11383" y="12169"/>
                    <a:pt x="11383" y="12157"/>
                    <a:pt x="11383" y="12157"/>
                  </a:cubicBezTo>
                  <a:cubicBezTo>
                    <a:pt x="11383" y="11014"/>
                    <a:pt x="10454" y="10085"/>
                    <a:pt x="9311" y="10085"/>
                  </a:cubicBezTo>
                  <a:lnTo>
                    <a:pt x="8275" y="10085"/>
                  </a:lnTo>
                  <a:lnTo>
                    <a:pt x="8275" y="9371"/>
                  </a:lnTo>
                  <a:cubicBezTo>
                    <a:pt x="9513" y="8728"/>
                    <a:pt x="10347" y="7430"/>
                    <a:pt x="10347" y="5954"/>
                  </a:cubicBezTo>
                  <a:lnTo>
                    <a:pt x="10347" y="5168"/>
                  </a:lnTo>
                  <a:close/>
                  <a:moveTo>
                    <a:pt x="11121" y="1"/>
                  </a:moveTo>
                  <a:cubicBezTo>
                    <a:pt x="10978" y="1"/>
                    <a:pt x="10859" y="120"/>
                    <a:pt x="10859" y="263"/>
                  </a:cubicBezTo>
                  <a:lnTo>
                    <a:pt x="10859" y="3620"/>
                  </a:lnTo>
                  <a:lnTo>
                    <a:pt x="10347" y="3620"/>
                  </a:lnTo>
                  <a:lnTo>
                    <a:pt x="10347" y="1811"/>
                  </a:lnTo>
                  <a:cubicBezTo>
                    <a:pt x="10347" y="1382"/>
                    <a:pt x="10001" y="1037"/>
                    <a:pt x="9573" y="1037"/>
                  </a:cubicBezTo>
                  <a:lnTo>
                    <a:pt x="3370" y="1037"/>
                  </a:lnTo>
                  <a:cubicBezTo>
                    <a:pt x="2941" y="1037"/>
                    <a:pt x="2584" y="1382"/>
                    <a:pt x="2584" y="1811"/>
                  </a:cubicBezTo>
                  <a:lnTo>
                    <a:pt x="2584" y="3620"/>
                  </a:lnTo>
                  <a:lnTo>
                    <a:pt x="774" y="3620"/>
                  </a:lnTo>
                  <a:cubicBezTo>
                    <a:pt x="345" y="3620"/>
                    <a:pt x="0" y="3978"/>
                    <a:pt x="0" y="4394"/>
                  </a:cubicBezTo>
                  <a:lnTo>
                    <a:pt x="0" y="4918"/>
                  </a:lnTo>
                  <a:cubicBezTo>
                    <a:pt x="0" y="4918"/>
                    <a:pt x="0" y="4930"/>
                    <a:pt x="0" y="4942"/>
                  </a:cubicBezTo>
                  <a:lnTo>
                    <a:pt x="0" y="13705"/>
                  </a:lnTo>
                  <a:cubicBezTo>
                    <a:pt x="0" y="13848"/>
                    <a:pt x="119" y="13967"/>
                    <a:pt x="262" y="13967"/>
                  </a:cubicBezTo>
                  <a:lnTo>
                    <a:pt x="12680" y="13967"/>
                  </a:lnTo>
                  <a:cubicBezTo>
                    <a:pt x="12704" y="13967"/>
                    <a:pt x="12728" y="13955"/>
                    <a:pt x="12752" y="13955"/>
                  </a:cubicBezTo>
                  <a:cubicBezTo>
                    <a:pt x="12764" y="13943"/>
                    <a:pt x="12776" y="13943"/>
                    <a:pt x="12776" y="13943"/>
                  </a:cubicBezTo>
                  <a:cubicBezTo>
                    <a:pt x="12788" y="13943"/>
                    <a:pt x="12788" y="13931"/>
                    <a:pt x="12799" y="13931"/>
                  </a:cubicBezTo>
                  <a:cubicBezTo>
                    <a:pt x="12883" y="13884"/>
                    <a:pt x="12930" y="13800"/>
                    <a:pt x="12930" y="13705"/>
                  </a:cubicBezTo>
                  <a:lnTo>
                    <a:pt x="12930" y="6204"/>
                  </a:lnTo>
                  <a:lnTo>
                    <a:pt x="16288" y="6204"/>
                  </a:lnTo>
                  <a:cubicBezTo>
                    <a:pt x="16359" y="6204"/>
                    <a:pt x="16419" y="6180"/>
                    <a:pt x="16478" y="6133"/>
                  </a:cubicBezTo>
                  <a:cubicBezTo>
                    <a:pt x="16526" y="6085"/>
                    <a:pt x="16550" y="6014"/>
                    <a:pt x="16550" y="5954"/>
                  </a:cubicBezTo>
                  <a:lnTo>
                    <a:pt x="16550" y="263"/>
                  </a:lnTo>
                  <a:cubicBezTo>
                    <a:pt x="16550" y="120"/>
                    <a:pt x="16431" y="1"/>
                    <a:pt x="162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4742640" y="2530092"/>
              <a:ext cx="136160" cy="22554"/>
            </a:xfrm>
            <a:custGeom>
              <a:avLst/>
              <a:gdLst/>
              <a:ahLst/>
              <a:cxnLst/>
              <a:rect l="l" t="t" r="r" b="b"/>
              <a:pathLst>
                <a:path w="3097" h="513" extrusionOk="0">
                  <a:moveTo>
                    <a:pt x="251" y="1"/>
                  </a:moveTo>
                  <a:cubicBezTo>
                    <a:pt x="108" y="1"/>
                    <a:pt x="0" y="108"/>
                    <a:pt x="0" y="251"/>
                  </a:cubicBezTo>
                  <a:cubicBezTo>
                    <a:pt x="0" y="393"/>
                    <a:pt x="108" y="512"/>
                    <a:pt x="251" y="512"/>
                  </a:cubicBezTo>
                  <a:lnTo>
                    <a:pt x="2846" y="512"/>
                  </a:lnTo>
                  <a:cubicBezTo>
                    <a:pt x="2989" y="512"/>
                    <a:pt x="3096" y="393"/>
                    <a:pt x="3096" y="251"/>
                  </a:cubicBezTo>
                  <a:cubicBezTo>
                    <a:pt x="3096" y="108"/>
                    <a:pt x="2989" y="1"/>
                    <a:pt x="2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4742640" y="2484543"/>
              <a:ext cx="136160" cy="22554"/>
            </a:xfrm>
            <a:custGeom>
              <a:avLst/>
              <a:gdLst/>
              <a:ahLst/>
              <a:cxnLst/>
              <a:rect l="l" t="t" r="r" b="b"/>
              <a:pathLst>
                <a:path w="3097" h="513" extrusionOk="0">
                  <a:moveTo>
                    <a:pt x="251" y="1"/>
                  </a:moveTo>
                  <a:cubicBezTo>
                    <a:pt x="108" y="1"/>
                    <a:pt x="0" y="108"/>
                    <a:pt x="0" y="251"/>
                  </a:cubicBezTo>
                  <a:cubicBezTo>
                    <a:pt x="0" y="394"/>
                    <a:pt x="108" y="513"/>
                    <a:pt x="251" y="513"/>
                  </a:cubicBezTo>
                  <a:lnTo>
                    <a:pt x="2846" y="513"/>
                  </a:lnTo>
                  <a:cubicBezTo>
                    <a:pt x="2977" y="513"/>
                    <a:pt x="3096" y="394"/>
                    <a:pt x="3096" y="251"/>
                  </a:cubicBezTo>
                  <a:cubicBezTo>
                    <a:pt x="3096" y="108"/>
                    <a:pt x="2989" y="1"/>
                    <a:pt x="2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4742640" y="2575113"/>
              <a:ext cx="136160" cy="23082"/>
            </a:xfrm>
            <a:custGeom>
              <a:avLst/>
              <a:gdLst/>
              <a:ahLst/>
              <a:cxnLst/>
              <a:rect l="l" t="t" r="r" b="b"/>
              <a:pathLst>
                <a:path w="3097" h="525" extrusionOk="0">
                  <a:moveTo>
                    <a:pt x="251" y="0"/>
                  </a:moveTo>
                  <a:cubicBezTo>
                    <a:pt x="108" y="0"/>
                    <a:pt x="0" y="119"/>
                    <a:pt x="0" y="262"/>
                  </a:cubicBezTo>
                  <a:cubicBezTo>
                    <a:pt x="0" y="405"/>
                    <a:pt x="108" y="524"/>
                    <a:pt x="251" y="524"/>
                  </a:cubicBezTo>
                  <a:lnTo>
                    <a:pt x="2846" y="524"/>
                  </a:lnTo>
                  <a:cubicBezTo>
                    <a:pt x="2989" y="524"/>
                    <a:pt x="3096" y="405"/>
                    <a:pt x="3096" y="262"/>
                  </a:cubicBezTo>
                  <a:cubicBezTo>
                    <a:pt x="3096" y="119"/>
                    <a:pt x="2989" y="0"/>
                    <a:pt x="2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1"/>
            <p:cNvSpPr/>
            <p:nvPr/>
          </p:nvSpPr>
          <p:spPr>
            <a:xfrm>
              <a:off x="4742640" y="2620662"/>
              <a:ext cx="79621" cy="23082"/>
            </a:xfrm>
            <a:custGeom>
              <a:avLst/>
              <a:gdLst/>
              <a:ahLst/>
              <a:cxnLst/>
              <a:rect l="l" t="t" r="r" b="b"/>
              <a:pathLst>
                <a:path w="1811" h="525" extrusionOk="0">
                  <a:moveTo>
                    <a:pt x="251" y="0"/>
                  </a:moveTo>
                  <a:cubicBezTo>
                    <a:pt x="108" y="0"/>
                    <a:pt x="0" y="119"/>
                    <a:pt x="0" y="262"/>
                  </a:cubicBezTo>
                  <a:cubicBezTo>
                    <a:pt x="0" y="405"/>
                    <a:pt x="108" y="524"/>
                    <a:pt x="251" y="524"/>
                  </a:cubicBezTo>
                  <a:lnTo>
                    <a:pt x="1548" y="524"/>
                  </a:lnTo>
                  <a:cubicBezTo>
                    <a:pt x="1691" y="524"/>
                    <a:pt x="1810" y="405"/>
                    <a:pt x="1810" y="262"/>
                  </a:cubicBezTo>
                  <a:cubicBezTo>
                    <a:pt x="1810" y="119"/>
                    <a:pt x="1691" y="0"/>
                    <a:pt x="1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4446880" y="2507054"/>
              <a:ext cx="91139" cy="91139"/>
            </a:xfrm>
            <a:custGeom>
              <a:avLst/>
              <a:gdLst/>
              <a:ahLst/>
              <a:cxnLst/>
              <a:rect l="l" t="t" r="r" b="b"/>
              <a:pathLst>
                <a:path w="2073" h="2073" extrusionOk="0">
                  <a:moveTo>
                    <a:pt x="1036" y="1"/>
                  </a:moveTo>
                  <a:cubicBezTo>
                    <a:pt x="893" y="1"/>
                    <a:pt x="774" y="120"/>
                    <a:pt x="774" y="263"/>
                  </a:cubicBezTo>
                  <a:lnTo>
                    <a:pt x="774" y="775"/>
                  </a:lnTo>
                  <a:lnTo>
                    <a:pt x="262" y="775"/>
                  </a:lnTo>
                  <a:cubicBezTo>
                    <a:pt x="120" y="775"/>
                    <a:pt x="0" y="894"/>
                    <a:pt x="0" y="1036"/>
                  </a:cubicBezTo>
                  <a:cubicBezTo>
                    <a:pt x="0" y="1179"/>
                    <a:pt x="120" y="1298"/>
                    <a:pt x="262" y="1298"/>
                  </a:cubicBezTo>
                  <a:lnTo>
                    <a:pt x="786" y="1298"/>
                  </a:lnTo>
                  <a:lnTo>
                    <a:pt x="786" y="1810"/>
                  </a:lnTo>
                  <a:cubicBezTo>
                    <a:pt x="786" y="1953"/>
                    <a:pt x="893" y="2072"/>
                    <a:pt x="1036" y="2072"/>
                  </a:cubicBezTo>
                  <a:cubicBezTo>
                    <a:pt x="1179" y="2072"/>
                    <a:pt x="1298" y="1953"/>
                    <a:pt x="1298" y="1810"/>
                  </a:cubicBezTo>
                  <a:lnTo>
                    <a:pt x="1298" y="1298"/>
                  </a:lnTo>
                  <a:lnTo>
                    <a:pt x="1822" y="1298"/>
                  </a:lnTo>
                  <a:cubicBezTo>
                    <a:pt x="1953" y="1298"/>
                    <a:pt x="2072" y="1179"/>
                    <a:pt x="2072" y="1036"/>
                  </a:cubicBezTo>
                  <a:cubicBezTo>
                    <a:pt x="2072" y="894"/>
                    <a:pt x="1965" y="775"/>
                    <a:pt x="1822" y="775"/>
                  </a:cubicBezTo>
                  <a:lnTo>
                    <a:pt x="1298" y="775"/>
                  </a:lnTo>
                  <a:lnTo>
                    <a:pt x="1298" y="263"/>
                  </a:lnTo>
                  <a:cubicBezTo>
                    <a:pt x="1298" y="120"/>
                    <a:pt x="1179"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750" advClick="0">
        <p14:flythrough/>
      </p:transition>
    </mc:Choice>
    <mc:Fallback xmlns="">
      <p:transition spd="slow" advClick="0">
        <p:fade/>
      </p:transition>
    </mc:Fallback>
  </mc:AlternateContent>
</p:sld>
</file>

<file path=ppt/theme/theme1.xml><?xml version="1.0" encoding="utf-8"?>
<a:theme xmlns:a="http://schemas.openxmlformats.org/drawingml/2006/main" name="Medical Technology Advances by Slidesgo">
  <a:themeElements>
    <a:clrScheme name="Simple Light">
      <a:dk1>
        <a:srgbClr val="1F2B6C"/>
      </a:dk1>
      <a:lt1>
        <a:srgbClr val="FFFFFF"/>
      </a:lt1>
      <a:dk2>
        <a:srgbClr val="000000"/>
      </a:dk2>
      <a:lt2>
        <a:srgbClr val="EEEEEE"/>
      </a:lt2>
      <a:accent1>
        <a:srgbClr val="E7F7FF"/>
      </a:accent1>
      <a:accent2>
        <a:srgbClr val="159FED"/>
      </a:accent2>
      <a:accent3>
        <a:srgbClr val="73E1CD"/>
      </a:accent3>
      <a:accent4>
        <a:srgbClr val="8292E8"/>
      </a:accent4>
      <a:accent5>
        <a:srgbClr val="8292E8"/>
      </a:accent5>
      <a:accent6>
        <a:srgbClr val="1F2B6C"/>
      </a:accent6>
      <a:hlink>
        <a:srgbClr val="1F2B6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638</TotalTime>
  <Words>611</Words>
  <Application>Microsoft Office PowerPoint</Application>
  <PresentationFormat>On-screen Show (16:9)</PresentationFormat>
  <Paragraphs>94</Paragraphs>
  <Slides>22</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Montserrat</vt:lpstr>
      <vt:lpstr>Nunito Sans</vt:lpstr>
      <vt:lpstr>Roboto</vt:lpstr>
      <vt:lpstr>Arial</vt:lpstr>
      <vt:lpstr>Calibri</vt:lpstr>
      <vt:lpstr>Medical Technology Advances by Slidesgo</vt:lpstr>
      <vt:lpstr>Breast Cancer Detection</vt:lpstr>
      <vt:lpstr>PowerPoint Presentation</vt:lpstr>
      <vt:lpstr>PROBLEM STATEMENT</vt:lpstr>
      <vt:lpstr>ABSTRACT</vt:lpstr>
      <vt:lpstr>Table of Contents</vt:lpstr>
      <vt:lpstr>OBJECTIVES</vt:lpstr>
      <vt:lpstr>OBJECTIVES</vt:lpstr>
      <vt:lpstr>ARCHITECTURE</vt:lpstr>
      <vt:lpstr>Architecture Design</vt:lpstr>
      <vt:lpstr>Algorithm</vt:lpstr>
      <vt:lpstr>INCEPTION-V3 MODEL </vt:lpstr>
      <vt:lpstr>Mathematical Model </vt:lpstr>
      <vt:lpstr>TECHNOLOGIES USED</vt:lpstr>
      <vt:lpstr>RESULT ANALYSIS</vt:lpstr>
      <vt:lpstr>ACCURACY AND LOSS</vt:lpstr>
      <vt:lpstr>ROC CURVE</vt:lpstr>
      <vt:lpstr>Phase 1 </vt:lpstr>
      <vt:lpstr>Trial Timeline</vt:lpstr>
      <vt:lpstr>FUTURE SCOPE</vt:lpstr>
      <vt:lpstr>CONCLUSION</vt:lpstr>
      <vt:lpstr>Conclusions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Detection</dc:title>
  <dc:creator>Jaivin Gajera</dc:creator>
  <cp:lastModifiedBy>prachi jethava</cp:lastModifiedBy>
  <cp:revision>42</cp:revision>
  <dcterms:modified xsi:type="dcterms:W3CDTF">2022-04-28T04:48:17Z</dcterms:modified>
</cp:coreProperties>
</file>