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F2C1A7-E246-EF4C-B27C-A04794FFA3D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18B853-9F89-534D-96F7-86A2D06D2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48057" y="-877247"/>
            <a:ext cx="6712273" cy="87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00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GUPTA</dc:creator>
  <cp:lastModifiedBy>swinki sandhu</cp:lastModifiedBy>
  <cp:revision>2</cp:revision>
  <dcterms:created xsi:type="dcterms:W3CDTF">2017-05-22T16:45:08Z</dcterms:created>
  <dcterms:modified xsi:type="dcterms:W3CDTF">2017-05-22T17:06:36Z</dcterms:modified>
</cp:coreProperties>
</file>