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33B704-2974-4297-8753-67A79ACE029C}" v="365" dt="2021-08-13T16:43:50.859"/>
    <p1510:client id="{F24D4E0E-231D-A554-3498-D125D55115E1}" v="25" dt="2021-08-13T16:56:13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084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797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20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825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121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207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717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628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976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324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851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1062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39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33E93247-6229-44AB-A550-739E971E6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on automatic birthday mail sending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8955512" y="7746521"/>
            <a:ext cx="5336390" cy="87022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pic>
        <p:nvPicPr>
          <p:cNvPr id="4" name="Picture 3" descr="A closeup photo of an open book">
            <a:extLst>
              <a:ext uri="{FF2B5EF4-FFF2-40B4-BE49-F238E27FC236}">
                <a16:creationId xmlns:a16="http://schemas.microsoft.com/office/drawing/2014/main" xmlns="" id="{9F7ADD00-0F3B-46BC-8F94-5CB2CD8A4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04" r="27817" b="10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EE2E603F-4A95-4FE8-BB06-211DFD75DB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2CF06E40-3ECB-4820-95B5-8A70B07D4B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xmlns="" id="{5F710FDB-0919-493E-8539-8240C23F1E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691C08-ACD0-4715-B7A5-59414526F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42815"/>
            <a:ext cx="9989004" cy="581185"/>
          </a:xfrm>
        </p:spPr>
        <p:txBody>
          <a:bodyPr>
            <a:normAutofit/>
          </a:bodyPr>
          <a:lstStyle/>
          <a:p>
            <a:r>
              <a:rPr lang="en-US" sz="3200" dirty="0"/>
              <a:t>IMPORT LIBRARIES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xmlns="" id="{033715A5-8048-453E-A44A-0F17BBB481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48E219-A646-46D3-9519-21ECE718D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830190"/>
            <a:ext cx="10772775" cy="43313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pandas</a:t>
            </a:r>
            <a:endParaRPr lang="en-US"/>
          </a:p>
          <a:p>
            <a:r>
              <a:rPr lang="en-US" sz="2400" dirty="0"/>
              <a:t>datetime</a:t>
            </a:r>
          </a:p>
          <a:p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smtplib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/>
              <a:t>time</a:t>
            </a:r>
          </a:p>
          <a:p>
            <a:r>
              <a:rPr lang="en-US" sz="2400" dirty="0">
                <a:ea typeface="+mn-lt"/>
                <a:cs typeface="+mn-lt"/>
              </a:rPr>
              <a:t>requests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win10toast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68893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99D95-8A5A-4299-A68F-9AF9D1D4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53446"/>
          </a:xfrm>
        </p:spPr>
        <p:txBody>
          <a:bodyPr/>
          <a:lstStyle/>
          <a:p>
            <a:r>
              <a:rPr lang="en-US" sz="2800" dirty="0"/>
              <a:t>Technologies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57238C-E495-4ABF-9AB4-C593DA52F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545504"/>
            <a:ext cx="10691265" cy="4383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jupyter notebook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py charm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vs code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686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05DAC9-0C4C-4EE4-BB76-25255ACF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82200"/>
          </a:xfrm>
        </p:spPr>
        <p:txBody>
          <a:bodyPr>
            <a:normAutofit/>
          </a:bodyPr>
          <a:lstStyle/>
          <a:p>
            <a:r>
              <a:rPr lang="en-US" sz="2400" dirty="0">
                <a:ea typeface="+mj-lt"/>
                <a:cs typeface="+mj-lt"/>
              </a:rPr>
              <a:t> create an Excel sheet for containing records like this: </a:t>
            </a:r>
            <a:r>
              <a:rPr lang="en-US" sz="2400" b="1" dirty="0">
                <a:ea typeface="+mj-lt"/>
                <a:cs typeface="+mj-lt"/>
              </a:rPr>
              <a:t>Name</a:t>
            </a:r>
            <a:r>
              <a:rPr lang="en-US" sz="2400" dirty="0">
                <a:ea typeface="+mj-lt"/>
                <a:cs typeface="+mj-lt"/>
              </a:rPr>
              <a:t>, </a:t>
            </a:r>
            <a:r>
              <a:rPr lang="en-US" sz="2400" b="1" dirty="0">
                <a:ea typeface="+mj-lt"/>
                <a:cs typeface="+mj-lt"/>
              </a:rPr>
              <a:t>Email</a:t>
            </a:r>
            <a:r>
              <a:rPr lang="en-US" sz="2400" dirty="0">
                <a:ea typeface="+mj-lt"/>
                <a:cs typeface="+mj-lt"/>
              </a:rPr>
              <a:t>, </a:t>
            </a:r>
            <a:r>
              <a:rPr lang="en-US" sz="2400" b="1" dirty="0">
                <a:ea typeface="+mj-lt"/>
                <a:cs typeface="+mj-lt"/>
              </a:rPr>
              <a:t>Contact</a:t>
            </a:r>
            <a:r>
              <a:rPr lang="en-US" sz="2400" dirty="0">
                <a:ea typeface="+mj-lt"/>
                <a:cs typeface="+mj-lt"/>
              </a:rPr>
              <a:t>, </a:t>
            </a:r>
            <a:r>
              <a:rPr lang="en-US" sz="2400" b="1" dirty="0">
                <a:ea typeface="+mj-lt"/>
                <a:cs typeface="+mj-lt"/>
              </a:rPr>
              <a:t>Birthday</a:t>
            </a:r>
            <a:r>
              <a:rPr lang="en-US" sz="2400" dirty="0">
                <a:ea typeface="+mj-lt"/>
                <a:cs typeface="+mj-lt"/>
              </a:rPr>
              <a:t>,</a:t>
            </a:r>
            <a:r>
              <a:rPr lang="en-US" sz="2400" b="1" dirty="0">
                <a:ea typeface="+mj-lt"/>
                <a:cs typeface="+mj-lt"/>
              </a:rPr>
              <a:t> </a:t>
            </a:r>
            <a:r>
              <a:rPr lang="en-US" sz="2400" dirty="0">
                <a:ea typeface="+mj-lt"/>
                <a:cs typeface="+mj-lt"/>
              </a:rPr>
              <a:t>and </a:t>
            </a:r>
            <a:r>
              <a:rPr lang="en-US" sz="2400" b="1" dirty="0">
                <a:ea typeface="+mj-lt"/>
                <a:cs typeface="+mj-lt"/>
              </a:rPr>
              <a:t>Year</a:t>
            </a:r>
            <a:r>
              <a:rPr lang="en-US" sz="2400" dirty="0">
                <a:ea typeface="+mj-lt"/>
                <a:cs typeface="+mj-lt"/>
              </a:rPr>
              <a:t>. </a:t>
            </a:r>
            <a:endParaRPr lang="en-US" sz="240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xmlns="" id="{9D62D229-C1B7-402B-9072-D1B18F779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643" y="1898135"/>
            <a:ext cx="11190796" cy="4224786"/>
          </a:xfrm>
        </p:spPr>
      </p:pic>
    </p:spTree>
    <p:extLst>
      <p:ext uri="{BB962C8B-B14F-4D97-AF65-F5344CB8AC3E}">
        <p14:creationId xmlns:p14="http://schemas.microsoft.com/office/powerpoint/2010/main" xmlns="" val="383075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394746-51A0-4D3E-AD87-70F6AE93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95936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1B8502-15B9-4D4C-BA5D-703774A78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516750"/>
            <a:ext cx="11194472" cy="51457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i="1" dirty="0">
                <a:latin typeface="Arial Rounded MT Bold"/>
                <a:ea typeface="+mn-lt"/>
                <a:cs typeface="+mn-lt"/>
              </a:rPr>
              <a:t>Create an Excel file that contains the name, email, mobile number, message, year, Time.</a:t>
            </a:r>
            <a:endParaRPr lang="en-US" sz="1800" dirty="0">
              <a:latin typeface="Arial Rounded MT Bold"/>
            </a:endParaRPr>
          </a:p>
          <a:p>
            <a:r>
              <a:rPr lang="en-US" sz="1800" i="1" dirty="0">
                <a:latin typeface="Arial Rounded MT Bold"/>
                <a:ea typeface="+mn-lt"/>
                <a:cs typeface="+mn-lt"/>
              </a:rPr>
              <a:t>Using pandas fetch birthday year and date.</a:t>
            </a:r>
            <a:endParaRPr lang="en-US" sz="1800" dirty="0">
              <a:latin typeface="Arial Rounded MT Bold"/>
            </a:endParaRPr>
          </a:p>
          <a:p>
            <a:r>
              <a:rPr lang="en-US" sz="1800" i="1" dirty="0">
                <a:latin typeface="Arial Rounded MT Bold"/>
                <a:ea typeface="+mn-lt"/>
                <a:cs typeface="+mn-lt"/>
              </a:rPr>
              <a:t>Create a send_email function that can be used to send an email. it takes email, message, and subject as input.</a:t>
            </a:r>
            <a:endParaRPr lang="en-US" sz="1800" dirty="0">
              <a:latin typeface="Arial Rounded MT Bold"/>
            </a:endParaRPr>
          </a:p>
          <a:p>
            <a:r>
              <a:rPr lang="en-US" sz="1800" i="1" dirty="0">
                <a:latin typeface="Arial Rounded MT Bold"/>
                <a:ea typeface="+mn-lt"/>
                <a:cs typeface="+mn-lt"/>
              </a:rPr>
              <a:t>If the birthday year is equal to the current year, then don’t send the email because it is already been sent.</a:t>
            </a:r>
            <a:endParaRPr lang="en-US" sz="1800">
              <a:latin typeface="Arial Rounded MT Bold"/>
            </a:endParaRPr>
          </a:p>
          <a:p>
            <a:r>
              <a:rPr lang="en-US" sz="1800" i="1" dirty="0">
                <a:latin typeface="Arial Rounded MT Bold"/>
                <a:ea typeface="+mn-lt"/>
                <a:cs typeface="+mn-lt"/>
              </a:rPr>
              <a:t>If today is equal to a birthday day, then check for the current time is equal to the wish time, then send the email using the send_email function and increase the year column by one.</a:t>
            </a:r>
            <a:endParaRPr lang="en-US" sz="1800" dirty="0">
              <a:latin typeface="Arial Rounded MT Bold"/>
            </a:endParaRPr>
          </a:p>
          <a:p>
            <a:r>
              <a:rPr lang="en-US" sz="1800" i="1" dirty="0">
                <a:latin typeface="Arial Rounded MT Bold"/>
                <a:ea typeface="+mn-lt"/>
                <a:cs typeface="+mn-lt"/>
              </a:rPr>
              <a:t>Using windows scheduler makes the program run at every day 12:01 am.</a:t>
            </a:r>
            <a:endParaRPr lang="en-US" sz="1800" i="1" u="sng" dirty="0">
              <a:latin typeface="Arial Rounded MT Bold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09774831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74</Words>
  <Application>Microsoft Office PowerPoint</Application>
  <PresentationFormat>Custom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ChronicleVTI</vt:lpstr>
      <vt:lpstr>Project on automatic birthday mail sending using python</vt:lpstr>
      <vt:lpstr>IMPORT LIBRARIES</vt:lpstr>
      <vt:lpstr>Technologies used</vt:lpstr>
      <vt:lpstr> create an Excel sheet for containing records like this: Name, Email, Contact, Birthday, and Year. </vt:lpstr>
      <vt:lpstr>DESCRIPTION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Prachi Panwar</dc:creator>
  <cp:lastModifiedBy>Windows User</cp:lastModifiedBy>
  <cp:revision>82</cp:revision>
  <dcterms:created xsi:type="dcterms:W3CDTF">2021-08-13T16:16:19Z</dcterms:created>
  <dcterms:modified xsi:type="dcterms:W3CDTF">2021-08-14T00:42:48Z</dcterms:modified>
</cp:coreProperties>
</file>