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Limelight"/>
      <p:regular r:id="rId14"/>
    </p:embeddedFont>
    <p:embeddedFont>
      <p:font typeface="Overlock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chemeClr val="lt1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Overlock-regular.fntdata"/><Relationship Id="rId14" Type="http://schemas.openxmlformats.org/officeDocument/2006/relationships/font" Target="fonts/Limelight-regular.fntdata"/><Relationship Id="rId17" Type="http://schemas.openxmlformats.org/officeDocument/2006/relationships/font" Target="fonts/Overlock-italic.fntdata"/><Relationship Id="rId16" Type="http://schemas.openxmlformats.org/officeDocument/2006/relationships/font" Target="fonts/Overlock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Overlock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6c372f087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206c372f087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6c372f087_2_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206c372f087_2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06c372f087_2_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206c372f087_2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6c372f087_2_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206c372f087_2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6c372f087_2_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206c372f087_2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6c372f087_2_1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206c372f087_2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6c372f087_2_1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206c372f087_2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spd="slow" p14:dur="11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8.gif"/><Relationship Id="rId5" Type="http://schemas.openxmlformats.org/officeDocument/2006/relationships/hyperlink" Target="http://drive.google.com/file/d/1ElBkn1hs55RLuF_DsUMTApvwtU9UysZP/view" TargetMode="External"/><Relationship Id="rId6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6.gif"/><Relationship Id="rId5" Type="http://schemas.openxmlformats.org/officeDocument/2006/relationships/hyperlink" Target="http://drive.google.com/file/d/1hpDqo9vovecDYh05iputTjqSJqxXLGHE/view" TargetMode="External"/><Relationship Id="rId6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5000"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1098257" y="4628474"/>
            <a:ext cx="7734693" cy="4385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……a Reverse Image Search Engine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367611" y="140311"/>
            <a:ext cx="1265548" cy="44319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1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F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1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A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1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S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1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H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1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C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1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A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1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M</a:t>
            </a:r>
            <a:endParaRPr sz="1100"/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0385" y="245983"/>
            <a:ext cx="7418929" cy="443198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5000"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/>
        </p:nvSpPr>
        <p:spPr>
          <a:xfrm>
            <a:off x="1216585" y="424981"/>
            <a:ext cx="626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A</a:t>
            </a:r>
            <a:r>
              <a:rPr b="1" i="0" lang="en" sz="2100" u="none" cap="none" strike="noStrik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bout</a:t>
            </a:r>
            <a:r>
              <a:rPr b="1" i="0" lang="en" sz="21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 F</a:t>
            </a:r>
            <a:r>
              <a:rPr b="1" i="0" lang="en" sz="2100" u="none" cap="none" strike="noStrik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ASHCAM</a:t>
            </a:r>
            <a:endParaRPr b="0" i="0" sz="2100" u="none" cap="none" strike="noStrike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860195" y="992675"/>
            <a:ext cx="6768300" cy="3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b="1" lang="en" sz="21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FashCam</a:t>
            </a:r>
            <a:r>
              <a:rPr lang="en" sz="2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an image search engine that uses computer vision to detect optical similar products for recommendation among an online shops inventory.</a:t>
            </a:r>
            <a:endParaRPr sz="2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b="1" lang="en" sz="2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" sz="2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ustomers can easily upload a picture of the desired item or take a live picture, select the piece of object with the help of crop feature so this engine can find exactly the same or similar fashion goods.</a:t>
            </a:r>
            <a:endParaRPr b="1" i="1" sz="1800">
              <a:solidFill>
                <a:srgbClr val="FF0000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5000"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/>
        </p:nvSpPr>
        <p:spPr>
          <a:xfrm>
            <a:off x="1216585" y="424981"/>
            <a:ext cx="6264225" cy="46164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B</a:t>
            </a:r>
            <a:r>
              <a:rPr b="1" i="0" lang="en" sz="2100" u="none" cap="none" strike="noStrik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enefits </a:t>
            </a:r>
            <a:r>
              <a:rPr b="1" i="0" lang="en" sz="21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f</a:t>
            </a:r>
            <a:r>
              <a:rPr b="1" i="0" lang="en" sz="2100" u="none" cap="none" strike="noStrik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or </a:t>
            </a:r>
            <a:r>
              <a:rPr b="1" i="0" lang="en" sz="21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e</a:t>
            </a:r>
            <a:r>
              <a:rPr b="1" i="0" lang="en" sz="2100" u="none" cap="none" strike="noStrik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-</a:t>
            </a:r>
            <a:r>
              <a:rPr b="1" i="0" lang="en" sz="21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c</a:t>
            </a:r>
            <a:r>
              <a:rPr b="1" i="0" lang="en" sz="2100" u="none" cap="none" strike="noStrik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ommerce</a:t>
            </a:r>
            <a:endParaRPr b="0" i="0" sz="2100" u="none" cap="none" strike="noStrike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393575" y="1118049"/>
            <a:ext cx="8356800" cy="4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b="1" i="1" lang="en" sz="21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FashCam</a:t>
            </a:r>
            <a:r>
              <a:rPr lang="en" sz="2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visual search improves product discovery and the buying experience, leading to higher conversions and sales for eCommerce brands.</a:t>
            </a:r>
            <a:endParaRPr sz="2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en" sz="2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Customers can search for products based on images, leading to faster and more accurate purchase decisions.</a:t>
            </a:r>
            <a:endParaRPr sz="2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en" sz="2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unique and simple search experience offered by FashCam drives product sales and increases revenue.</a:t>
            </a:r>
            <a:endParaRPr sz="2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FF0000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indent="-1397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5000"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/>
        </p:nvSpPr>
        <p:spPr>
          <a:xfrm>
            <a:off x="2285411" y="2458101"/>
            <a:ext cx="4570821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1386267" y="422034"/>
            <a:ext cx="6264225" cy="41547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D</a:t>
            </a:r>
            <a:r>
              <a:rPr b="1" i="0" lang="en" sz="1800" u="none" cap="none" strike="noStrik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emo : 1. </a:t>
            </a:r>
            <a:r>
              <a:rPr b="1" i="0" lang="en" sz="18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U</a:t>
            </a:r>
            <a:r>
              <a:rPr b="1" i="0" lang="en" sz="1800" u="none" cap="none" strike="noStrik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ploading </a:t>
            </a:r>
            <a:r>
              <a:rPr b="1" i="0" lang="en" sz="18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a</a:t>
            </a:r>
            <a:r>
              <a:rPr b="1" i="0" lang="en" sz="1800" u="none" cap="none" strike="noStrik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n </a:t>
            </a:r>
            <a:r>
              <a:rPr b="1" i="0" lang="en" sz="18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i</a:t>
            </a:r>
            <a:r>
              <a:rPr b="1" i="0" lang="en" sz="1800" u="none" cap="none" strike="noStrik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mage </a:t>
            </a:r>
            <a:r>
              <a:rPr b="1" i="0" lang="en" sz="18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o</a:t>
            </a:r>
            <a:r>
              <a:rPr b="1" i="0" lang="en" sz="1800" u="none" cap="none" strike="noStrik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f </a:t>
            </a:r>
            <a:r>
              <a:rPr b="1" i="0" lang="en" sz="18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p</a:t>
            </a:r>
            <a:r>
              <a:rPr b="1" i="0" lang="en" sz="1800" u="none" cap="none" strike="noStrik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roduct </a:t>
            </a:r>
            <a:endParaRPr b="1" i="0" sz="1800" u="none" cap="none" strike="noStrike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pic>
        <p:nvPicPr>
          <p:cNvPr id="150" name="Google Shape;15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01075" cy="77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8" title="lv_0_20230208154047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375" y="837500"/>
            <a:ext cx="7412477" cy="39057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5000"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/>
        </p:nvSpPr>
        <p:spPr>
          <a:xfrm>
            <a:off x="2285411" y="2458101"/>
            <a:ext cx="4570821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9"/>
          <p:cNvSpPr txBox="1"/>
          <p:nvPr/>
        </p:nvSpPr>
        <p:spPr>
          <a:xfrm>
            <a:off x="1386267" y="422034"/>
            <a:ext cx="6264225" cy="41547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D</a:t>
            </a:r>
            <a:r>
              <a:rPr b="1" i="0" lang="en" sz="1800" u="none" cap="none" strike="noStrik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emo : 2. </a:t>
            </a:r>
            <a:r>
              <a:rPr b="1" i="0" lang="en" sz="18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T</a:t>
            </a:r>
            <a:r>
              <a:rPr b="1" i="0" lang="en" sz="1800" u="none" cap="none" strike="noStrik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ake</a:t>
            </a:r>
            <a:r>
              <a:rPr b="1" i="0" lang="en" sz="18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 a p</a:t>
            </a:r>
            <a:r>
              <a:rPr b="1" i="0" lang="en" sz="1800" u="none" cap="none" strike="noStrik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icture</a:t>
            </a:r>
            <a:r>
              <a:rPr b="1" i="0" lang="en" sz="18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 o</a:t>
            </a:r>
            <a:r>
              <a:rPr b="1" i="0" lang="en" sz="1800" u="none" cap="none" strike="noStrik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f </a:t>
            </a:r>
            <a:r>
              <a:rPr b="1" i="0" lang="en" sz="18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p</a:t>
            </a:r>
            <a:r>
              <a:rPr b="1" i="0" lang="en" sz="1800" u="none" cap="none" strike="noStrik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roduct</a:t>
            </a:r>
            <a:endParaRPr b="1" i="0" sz="1800" u="none" cap="none" strike="noStrike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pic>
        <p:nvPicPr>
          <p:cNvPr id="158" name="Google Shape;15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9627" y="186621"/>
            <a:ext cx="910865" cy="650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9" title="Image Recommendation System_take_a_pic_of_earrings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700" y="889225"/>
            <a:ext cx="7976800" cy="4101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5000"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/>
        </p:nvSpPr>
        <p:spPr>
          <a:xfrm>
            <a:off x="1376253" y="605858"/>
            <a:ext cx="6264225" cy="46164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L</a:t>
            </a:r>
            <a:r>
              <a:rPr b="1" i="0" lang="en" sz="2100" u="none" cap="none" strike="noStrik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imitation</a:t>
            </a:r>
            <a:r>
              <a:rPr b="1" i="0" lang="en" sz="21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 &amp; I</a:t>
            </a:r>
            <a:r>
              <a:rPr b="1" i="0" lang="en" sz="2100" u="none" cap="none" strike="noStrik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mprovement</a:t>
            </a:r>
            <a:endParaRPr b="1" i="0" sz="2100" u="none" cap="none" strike="noStrike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65" name="Google Shape;165;p30"/>
          <p:cNvSpPr txBox="1"/>
          <p:nvPr/>
        </p:nvSpPr>
        <p:spPr>
          <a:xfrm>
            <a:off x="1572400" y="1489254"/>
            <a:ext cx="70584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984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eorgia"/>
              <a:buChar char="⮚"/>
            </a:pPr>
            <a:r>
              <a:rPr i="0" lang="en" sz="2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It takes up to a couple of seconds to load the results.</a:t>
            </a:r>
            <a:endParaRPr i="0" sz="21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eorgia"/>
              <a:buChar char="⮚"/>
            </a:pPr>
            <a:r>
              <a:rPr i="0" lang="en" sz="2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Limited collection of recommended products.</a:t>
            </a:r>
            <a:endParaRPr i="0" sz="21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eorgia"/>
              <a:buChar char="⮚"/>
            </a:pPr>
            <a:r>
              <a:rPr i="0" lang="en" sz="21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 may </a:t>
            </a:r>
            <a:r>
              <a:rPr lang="en" sz="2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misclassify</a:t>
            </a:r>
            <a:r>
              <a:rPr i="0" lang="en" sz="21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noisy, unclear or blurry pictures.</a:t>
            </a:r>
            <a:endParaRPr i="0" sz="21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5000"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3128" y="544398"/>
            <a:ext cx="6780229" cy="402288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68505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