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imelight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melight-regular.fnt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f351cd4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06f351cd47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06f351cd47_2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6f351cd47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6f351cd47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f351cd47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6f351cd47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f351cd47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6f351cd47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f351cd47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06f351cd47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6f351cd47_2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06f351cd47_2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6f351cd47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06f351cd47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6f351cd47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06f351cd47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1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325224" y="103699"/>
            <a:ext cx="926183" cy="4916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00" u="none" cap="none" strike="noStrike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h</a:t>
            </a:r>
            <a:r>
              <a:rPr b="0" i="0" lang="en" sz="4500" u="none" cap="none" strike="noStrike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b="0" i="0" lang="en" sz="4500" u="none" cap="none" strike="noStrike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am</a:t>
            </a:r>
            <a:endParaRPr sz="1100"/>
          </a:p>
        </p:txBody>
      </p:sp>
      <p:sp>
        <p:nvSpPr>
          <p:cNvPr id="132" name="Google Shape;132;p25"/>
          <p:cNvSpPr txBox="1"/>
          <p:nvPr/>
        </p:nvSpPr>
        <p:spPr>
          <a:xfrm>
            <a:off x="1357460" y="4326904"/>
            <a:ext cx="773469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……a Image Recognition Search Engine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318155" y="152781"/>
            <a:ext cx="5451050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aseLine</a:t>
            </a:r>
            <a:r>
              <a:rPr lang="en" sz="21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odel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K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NN Model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NN Model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V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GG16 Model</a:t>
            </a:r>
            <a:endParaRPr sz="1100"/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871" y="1969177"/>
            <a:ext cx="5375971" cy="28977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/>
          <p:nvPr/>
        </p:nvSpPr>
        <p:spPr>
          <a:xfrm>
            <a:off x="2312750" y="1014109"/>
            <a:ext cx="525294" cy="32101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086100" y="1116249"/>
            <a:ext cx="69309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&lt;50%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3488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671659" y="1018095"/>
            <a:ext cx="2050331" cy="2977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R</a:t>
            </a:r>
            <a:r>
              <a:rPr lang="en" sz="27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eady </a:t>
            </a:r>
            <a:r>
              <a:rPr lang="en" sz="27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w</a:t>
            </a:r>
            <a:r>
              <a:rPr lang="en" sz="27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ith </a:t>
            </a:r>
            <a:r>
              <a:rPr lang="en" sz="27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lang="en" sz="27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aseline </a:t>
            </a:r>
            <a:r>
              <a:rPr lang="en" sz="27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r>
              <a:rPr lang="en" sz="27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odel approx. </a:t>
            </a:r>
            <a:r>
              <a:rPr lang="en" sz="27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92</a:t>
            </a:r>
            <a:r>
              <a:rPr lang="en" sz="27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% </a:t>
            </a:r>
            <a:r>
              <a:rPr lang="en" sz="27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lang="en" sz="27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ccuracy.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699939" y="1003955"/>
            <a:ext cx="7296347" cy="3023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ur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urrent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odel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aking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ore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han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00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ifferent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ategories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ashion world.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ome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re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l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ike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-Shirts,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T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ops,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hirts,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J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eans,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hoes,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J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ackets,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W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atches,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D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resses,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H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andbags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nd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 </a:t>
            </a:r>
            <a:r>
              <a:rPr lang="en" sz="2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 also we </a:t>
            </a:r>
            <a:r>
              <a:rPr lang="en" sz="24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re working on clear and some noisy </a:t>
            </a:r>
            <a:r>
              <a:rPr lang="en" sz="24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 self-clicked pictures also yesterday </a:t>
            </a:r>
            <a:r>
              <a:rPr lang="en" sz="24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nly, we applied the on some Live </a:t>
            </a:r>
            <a:r>
              <a:rPr lang="en" sz="24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lang="en" sz="24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ictures as well.   </a:t>
            </a:r>
            <a:endParaRPr sz="1100"/>
          </a:p>
        </p:txBody>
      </p:sp>
      <p:sp>
        <p:nvSpPr>
          <p:cNvPr id="152" name="Google Shape;152;p28"/>
          <p:cNvSpPr txBox="1"/>
          <p:nvPr/>
        </p:nvSpPr>
        <p:spPr>
          <a:xfrm>
            <a:off x="699939" y="315170"/>
            <a:ext cx="284218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W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orking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M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odel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35" y="523838"/>
            <a:ext cx="2425044" cy="20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606" y="1182742"/>
            <a:ext cx="2425044" cy="62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4246" y="93607"/>
            <a:ext cx="3734786" cy="268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890" y="2706540"/>
            <a:ext cx="2114733" cy="234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8132" y="3685173"/>
            <a:ext cx="2683233" cy="68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50131" y="3018929"/>
            <a:ext cx="3428901" cy="2030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220945" y="93607"/>
            <a:ext cx="332029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erformance (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oding)</a:t>
            </a:r>
            <a:endParaRPr sz="18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64" name="Google Shape;164;p29"/>
          <p:cNvSpPr/>
          <p:nvPr/>
        </p:nvSpPr>
        <p:spPr>
          <a:xfrm rot="-5400000">
            <a:off x="2494470" y="2041523"/>
            <a:ext cx="558537" cy="1272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1774596" y="1604914"/>
            <a:ext cx="509047" cy="3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4903110" y="1622058"/>
            <a:ext cx="378255" cy="3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2142341" y="4117157"/>
            <a:ext cx="360476" cy="3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5161277" y="4123696"/>
            <a:ext cx="335597" cy="342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 rot="-5400000">
            <a:off x="2558101" y="4610414"/>
            <a:ext cx="558537" cy="1272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838226" y="1825884"/>
            <a:ext cx="54439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100"/>
          </a:p>
        </p:txBody>
      </p:sp>
      <p:sp>
        <p:nvSpPr>
          <p:cNvPr id="171" name="Google Shape;171;p29"/>
          <p:cNvSpPr txBox="1"/>
          <p:nvPr/>
        </p:nvSpPr>
        <p:spPr>
          <a:xfrm>
            <a:off x="2991137" y="1880664"/>
            <a:ext cx="5443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as Output</a:t>
            </a:r>
            <a:endParaRPr sz="1100"/>
          </a:p>
        </p:txBody>
      </p:sp>
      <p:sp>
        <p:nvSpPr>
          <p:cNvPr id="172" name="Google Shape;172;p29"/>
          <p:cNvSpPr txBox="1"/>
          <p:nvPr/>
        </p:nvSpPr>
        <p:spPr>
          <a:xfrm>
            <a:off x="5062423" y="4216255"/>
            <a:ext cx="5443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top 5 images</a:t>
            </a:r>
            <a:endParaRPr sz="1100"/>
          </a:p>
        </p:txBody>
      </p:sp>
      <p:sp>
        <p:nvSpPr>
          <p:cNvPr id="173" name="Google Shape;173;p29"/>
          <p:cNvSpPr txBox="1"/>
          <p:nvPr/>
        </p:nvSpPr>
        <p:spPr>
          <a:xfrm>
            <a:off x="2996840" y="4477836"/>
            <a:ext cx="5443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as Output</a:t>
            </a:r>
            <a:endParaRPr sz="1100"/>
          </a:p>
        </p:txBody>
      </p:sp>
      <p:sp>
        <p:nvSpPr>
          <p:cNvPr id="174" name="Google Shape;174;p29"/>
          <p:cNvSpPr txBox="1"/>
          <p:nvPr/>
        </p:nvSpPr>
        <p:spPr>
          <a:xfrm>
            <a:off x="2094960" y="4198568"/>
            <a:ext cx="54439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 sz="1100"/>
          </a:p>
        </p:txBody>
      </p:sp>
      <p:sp>
        <p:nvSpPr>
          <p:cNvPr id="175" name="Google Shape;175;p29"/>
          <p:cNvSpPr txBox="1"/>
          <p:nvPr/>
        </p:nvSpPr>
        <p:spPr>
          <a:xfrm>
            <a:off x="4830641" y="1811447"/>
            <a:ext cx="5443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top 5 images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197963" y="60096"/>
            <a:ext cx="708424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irst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v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iew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ash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am (with image uploading)</a:t>
            </a:r>
            <a:endParaRPr sz="1100"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66" y="467916"/>
            <a:ext cx="7864078" cy="420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197963" y="60096"/>
            <a:ext cx="708424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P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ilot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v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iew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o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F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ash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am (with live image capture)</a:t>
            </a:r>
            <a:endParaRPr sz="1100"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375" y="813062"/>
            <a:ext cx="6744879" cy="376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410066" y="226243"/>
            <a:ext cx="3351229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….C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oming back soon with more enhanced version of our app.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S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tay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onnected &amp;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H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appy </a:t>
            </a:r>
            <a:r>
              <a:rPr lang="en" sz="2100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n" sz="21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oding!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