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43" r:id="rId2"/>
    <p:sldMasterId id="2147483763" r:id="rId3"/>
  </p:sldMasterIdLst>
  <p:sldIdLst>
    <p:sldId id="351" r:id="rId4"/>
    <p:sldId id="352" r:id="rId5"/>
    <p:sldId id="353" r:id="rId6"/>
    <p:sldId id="354" r:id="rId7"/>
    <p:sldId id="355" r:id="rId8"/>
    <p:sldId id="356" r:id="rId9"/>
    <p:sldId id="357" r:id="rId10"/>
    <p:sldId id="358" r:id="rId11"/>
    <p:sldId id="359" r:id="rId12"/>
    <p:sldId id="360" r:id="rId13"/>
    <p:sldId id="361" r:id="rId14"/>
    <p:sldId id="362" r:id="rId15"/>
    <p:sldId id="363" r:id="rId16"/>
    <p:sldId id="364" r:id="rId17"/>
    <p:sldId id="367" r:id="rId18"/>
    <p:sldId id="365" r:id="rId19"/>
    <p:sldId id="3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1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raag jain" userId="4d94dc078d7dedf6" providerId="LiveId" clId="{50F79E45-93B1-4682-988C-D494E2A07529}"/>
    <pc:docChg chg="undo redo custSel addSld delSld modSld sldOrd">
      <pc:chgData name="anuraag jain" userId="4d94dc078d7dedf6" providerId="LiveId" clId="{50F79E45-93B1-4682-988C-D494E2A07529}" dt="2024-03-07T11:30:33.604" v="6771" actId="20577"/>
      <pc:docMkLst>
        <pc:docMk/>
      </pc:docMkLst>
      <pc:sldChg chg="addSp modSp del mod">
        <pc:chgData name="anuraag jain" userId="4d94dc078d7dedf6" providerId="LiveId" clId="{50F79E45-93B1-4682-988C-D494E2A07529}" dt="2024-03-05T14:19:40.304" v="413" actId="2696"/>
        <pc:sldMkLst>
          <pc:docMk/>
          <pc:sldMk cId="4041087098" sldId="256"/>
        </pc:sldMkLst>
        <pc:spChg chg="mod">
          <ac:chgData name="anuraag jain" userId="4d94dc078d7dedf6" providerId="LiveId" clId="{50F79E45-93B1-4682-988C-D494E2A07529}" dt="2024-03-05T13:58:20.759" v="319" actId="1076"/>
          <ac:spMkLst>
            <pc:docMk/>
            <pc:sldMk cId="4041087098" sldId="256"/>
            <ac:spMk id="2" creationId="{CE16B8AD-8E05-A05D-5885-312A6460BBFB}"/>
          </ac:spMkLst>
        </pc:spChg>
        <pc:spChg chg="mod">
          <ac:chgData name="anuraag jain" userId="4d94dc078d7dedf6" providerId="LiveId" clId="{50F79E45-93B1-4682-988C-D494E2A07529}" dt="2024-03-05T08:37:19.540" v="1" actId="1076"/>
          <ac:spMkLst>
            <pc:docMk/>
            <pc:sldMk cId="4041087098" sldId="256"/>
            <ac:spMk id="3" creationId="{9DAE3507-C55A-FB83-69F0-0931495EEB49}"/>
          </ac:spMkLst>
        </pc:spChg>
        <pc:picChg chg="add mod modCrop">
          <ac:chgData name="anuraag jain" userId="4d94dc078d7dedf6" providerId="LiveId" clId="{50F79E45-93B1-4682-988C-D494E2A07529}" dt="2024-03-05T08:38:54.118" v="14" actId="1076"/>
          <ac:picMkLst>
            <pc:docMk/>
            <pc:sldMk cId="4041087098" sldId="256"/>
            <ac:picMk id="5" creationId="{78CCD60E-D569-F196-677D-225B71480577}"/>
          </ac:picMkLst>
        </pc:picChg>
      </pc:sldChg>
      <pc:sldChg chg="addSp delSp modSp new del mod">
        <pc:chgData name="anuraag jain" userId="4d94dc078d7dedf6" providerId="LiveId" clId="{50F79E45-93B1-4682-988C-D494E2A07529}" dt="2024-03-05T14:19:45.906" v="414" actId="2696"/>
        <pc:sldMkLst>
          <pc:docMk/>
          <pc:sldMk cId="909855439" sldId="257"/>
        </pc:sldMkLst>
        <pc:spChg chg="mod">
          <ac:chgData name="anuraag jain" userId="4d94dc078d7dedf6" providerId="LiveId" clId="{50F79E45-93B1-4682-988C-D494E2A07529}" dt="2024-03-05T13:55:00.106" v="93" actId="1076"/>
          <ac:spMkLst>
            <pc:docMk/>
            <pc:sldMk cId="909855439" sldId="257"/>
            <ac:spMk id="2" creationId="{D99B2010-A817-CE7D-E240-A62122A13CF8}"/>
          </ac:spMkLst>
        </pc:spChg>
        <pc:spChg chg="del">
          <ac:chgData name="anuraag jain" userId="4d94dc078d7dedf6" providerId="LiveId" clId="{50F79E45-93B1-4682-988C-D494E2A07529}" dt="2024-03-05T13:51:49.034" v="16" actId="22"/>
          <ac:spMkLst>
            <pc:docMk/>
            <pc:sldMk cId="909855439" sldId="257"/>
            <ac:spMk id="3" creationId="{57642084-DDA0-0FC6-E272-6DB2D65534CF}"/>
          </ac:spMkLst>
        </pc:spChg>
        <pc:spChg chg="add mod">
          <ac:chgData name="anuraag jain" userId="4d94dc078d7dedf6" providerId="LiveId" clId="{50F79E45-93B1-4682-988C-D494E2A07529}" dt="2024-03-05T13:57:29.523" v="314" actId="255"/>
          <ac:spMkLst>
            <pc:docMk/>
            <pc:sldMk cId="909855439" sldId="257"/>
            <ac:spMk id="6" creationId="{F6BEAC74-4B3F-5ED3-7A2F-6E7A0D01B3C3}"/>
          </ac:spMkLst>
        </pc:spChg>
        <pc:picChg chg="add mod ord">
          <ac:chgData name="anuraag jain" userId="4d94dc078d7dedf6" providerId="LiveId" clId="{50F79E45-93B1-4682-988C-D494E2A07529}" dt="2024-03-05T13:55:05.704" v="94" actId="1076"/>
          <ac:picMkLst>
            <pc:docMk/>
            <pc:sldMk cId="909855439" sldId="257"/>
            <ac:picMk id="5" creationId="{06339B33-BBF0-0083-0B9F-5A4EF9F8F434}"/>
          </ac:picMkLst>
        </pc:picChg>
      </pc:sldChg>
      <pc:sldChg chg="addSp delSp modSp mod ord">
        <pc:chgData name="anuraag jain" userId="4d94dc078d7dedf6" providerId="LiveId" clId="{50F79E45-93B1-4682-988C-D494E2A07529}" dt="2024-03-05T14:16:40.111" v="401" actId="207"/>
        <pc:sldMkLst>
          <pc:docMk/>
          <pc:sldMk cId="3762006554" sldId="351"/>
        </pc:sldMkLst>
        <pc:spChg chg="add mod">
          <ac:chgData name="anuraag jain" userId="4d94dc078d7dedf6" providerId="LiveId" clId="{50F79E45-93B1-4682-988C-D494E2A07529}" dt="2024-03-05T14:16:33.749" v="400" actId="207"/>
          <ac:spMkLst>
            <pc:docMk/>
            <pc:sldMk cId="3762006554" sldId="351"/>
            <ac:spMk id="2" creationId="{E052F742-E328-2325-E663-0AA40ABDDB04}"/>
          </ac:spMkLst>
        </pc:spChg>
        <pc:spChg chg="add mod">
          <ac:chgData name="anuraag jain" userId="4d94dc078d7dedf6" providerId="LiveId" clId="{50F79E45-93B1-4682-988C-D494E2A07529}" dt="2024-03-05T14:16:40.111" v="401" actId="207"/>
          <ac:spMkLst>
            <pc:docMk/>
            <pc:sldMk cId="3762006554" sldId="351"/>
            <ac:spMk id="5" creationId="{AF2BD9A5-0D77-D605-FE19-2BBCEE912FC9}"/>
          </ac:spMkLst>
        </pc:spChg>
        <pc:spChg chg="del mod">
          <ac:chgData name="anuraag jain" userId="4d94dc078d7dedf6" providerId="LiveId" clId="{50F79E45-93B1-4682-988C-D494E2A07529}" dt="2024-03-05T14:11:51.624" v="380" actId="478"/>
          <ac:spMkLst>
            <pc:docMk/>
            <pc:sldMk cId="3762006554" sldId="351"/>
            <ac:spMk id="6" creationId="{98A75EA9-B5AD-AD0F-57A5-4543817EA92E}"/>
          </ac:spMkLst>
        </pc:spChg>
        <pc:spChg chg="mod topLvl">
          <ac:chgData name="anuraag jain" userId="4d94dc078d7dedf6" providerId="LiveId" clId="{50F79E45-93B1-4682-988C-D494E2A07529}" dt="2024-03-05T14:09:12.499" v="365" actId="165"/>
          <ac:spMkLst>
            <pc:docMk/>
            <pc:sldMk cId="3762006554" sldId="351"/>
            <ac:spMk id="17" creationId="{4CD4D0CD-9252-4CAE-B221-C578E6194D42}"/>
          </ac:spMkLst>
        </pc:spChg>
        <pc:spChg chg="mod topLvl">
          <ac:chgData name="anuraag jain" userId="4d94dc078d7dedf6" providerId="LiveId" clId="{50F79E45-93B1-4682-988C-D494E2A07529}" dt="2024-03-05T14:09:12.499" v="365" actId="165"/>
          <ac:spMkLst>
            <pc:docMk/>
            <pc:sldMk cId="3762006554" sldId="351"/>
            <ac:spMk id="18" creationId="{82EAA3C4-8248-42B0-B37F-518DDC060487}"/>
          </ac:spMkLst>
        </pc:spChg>
        <pc:spChg chg="add del mod">
          <ac:chgData name="anuraag jain" userId="4d94dc078d7dedf6" providerId="LiveId" clId="{50F79E45-93B1-4682-988C-D494E2A07529}" dt="2024-03-05T14:09:12.601" v="366" actId="47"/>
          <ac:spMkLst>
            <pc:docMk/>
            <pc:sldMk cId="3762006554" sldId="351"/>
            <ac:spMk id="19" creationId="{1423473F-8DA2-4D98-B1AC-6F5ACD4DDE30}"/>
          </ac:spMkLst>
        </pc:spChg>
        <pc:spChg chg="del mod">
          <ac:chgData name="anuraag jain" userId="4d94dc078d7dedf6" providerId="LiveId" clId="{50F79E45-93B1-4682-988C-D494E2A07529}" dt="2024-03-05T14:08:04.840" v="347" actId="478"/>
          <ac:spMkLst>
            <pc:docMk/>
            <pc:sldMk cId="3762006554" sldId="351"/>
            <ac:spMk id="20" creationId="{5E0175CE-6A79-479A-822A-511AC43730F6}"/>
          </ac:spMkLst>
        </pc:spChg>
        <pc:grpChg chg="add mod">
          <ac:chgData name="anuraag jain" userId="4d94dc078d7dedf6" providerId="LiveId" clId="{50F79E45-93B1-4682-988C-D494E2A07529}" dt="2024-03-05T14:08:33.747" v="355" actId="164"/>
          <ac:grpSpMkLst>
            <pc:docMk/>
            <pc:sldMk cId="3762006554" sldId="351"/>
            <ac:grpSpMk id="3" creationId="{F8A5692A-917B-0F72-0186-B2280722FBC7}"/>
          </ac:grpSpMkLst>
        </pc:grpChg>
        <pc:grpChg chg="add del mod">
          <ac:chgData name="anuraag jain" userId="4d94dc078d7dedf6" providerId="LiveId" clId="{50F79E45-93B1-4682-988C-D494E2A07529}" dt="2024-03-05T14:09:12.493" v="363" actId="338"/>
          <ac:grpSpMkLst>
            <pc:docMk/>
            <pc:sldMk cId="3762006554" sldId="351"/>
            <ac:grpSpMk id="4" creationId="{A523D4F6-6137-49EA-0946-6B381D096D48}"/>
          </ac:grpSpMkLst>
        </pc:grpChg>
        <pc:grpChg chg="add del mod">
          <ac:chgData name="anuraag jain" userId="4d94dc078d7dedf6" providerId="LiveId" clId="{50F79E45-93B1-4682-988C-D494E2A07529}" dt="2024-03-05T14:11:57.354" v="382" actId="1076"/>
          <ac:grpSpMkLst>
            <pc:docMk/>
            <pc:sldMk cId="3762006554" sldId="351"/>
            <ac:grpSpMk id="16" creationId="{79524CEC-148A-4867-BDC6-300D7F5E3749}"/>
          </ac:grpSpMkLst>
        </pc:grpChg>
        <pc:grpChg chg="add del">
          <ac:chgData name="anuraag jain" userId="4d94dc078d7dedf6" providerId="LiveId" clId="{50F79E45-93B1-4682-988C-D494E2A07529}" dt="2024-03-05T14:09:21.323" v="367" actId="478"/>
          <ac:grpSpMkLst>
            <pc:docMk/>
            <pc:sldMk cId="3762006554" sldId="351"/>
            <ac:grpSpMk id="21" creationId="{4F3B04F5-36D8-444B-96C6-2E1D82566AB0}"/>
          </ac:grpSpMkLst>
        </pc:grpChg>
        <pc:picChg chg="add mod">
          <ac:chgData name="anuraag jain" userId="4d94dc078d7dedf6" providerId="LiveId" clId="{50F79E45-93B1-4682-988C-D494E2A07529}" dt="2024-03-05T14:12:48.804" v="392" actId="14100"/>
          <ac:picMkLst>
            <pc:docMk/>
            <pc:sldMk cId="3762006554" sldId="351"/>
            <ac:picMk id="7" creationId="{F77286F7-615E-5481-6331-18CF35B571B8}"/>
          </ac:picMkLst>
        </pc:picChg>
      </pc:sldChg>
      <pc:sldChg chg="addSp delSp modSp mod">
        <pc:chgData name="anuraag jain" userId="4d94dc078d7dedf6" providerId="LiveId" clId="{50F79E45-93B1-4682-988C-D494E2A07529}" dt="2024-03-05T17:26:53.726" v="419" actId="1076"/>
        <pc:sldMkLst>
          <pc:docMk/>
          <pc:sldMk cId="437945337" sldId="352"/>
        </pc:sldMkLst>
        <pc:spChg chg="del mod">
          <ac:chgData name="anuraag jain" userId="4d94dc078d7dedf6" providerId="LiveId" clId="{50F79E45-93B1-4682-988C-D494E2A07529}" dt="2024-03-05T14:17:25.299" v="407" actId="478"/>
          <ac:spMkLst>
            <pc:docMk/>
            <pc:sldMk cId="437945337" sldId="352"/>
            <ac:spMk id="2" creationId="{3FA61E6E-1E8F-B450-2C42-AFDB34FEFB2B}"/>
          </ac:spMkLst>
        </pc:spChg>
        <pc:spChg chg="add mod">
          <ac:chgData name="anuraag jain" userId="4d94dc078d7dedf6" providerId="LiveId" clId="{50F79E45-93B1-4682-988C-D494E2A07529}" dt="2024-03-05T14:17:05.341" v="403" actId="207"/>
          <ac:spMkLst>
            <pc:docMk/>
            <pc:sldMk cId="437945337" sldId="352"/>
            <ac:spMk id="3" creationId="{B3E5A6B4-B1E1-92C1-1FB7-8DA35F02102D}"/>
          </ac:spMkLst>
        </pc:spChg>
        <pc:spChg chg="del">
          <ac:chgData name="anuraag jain" userId="4d94dc078d7dedf6" providerId="LiveId" clId="{50F79E45-93B1-4682-988C-D494E2A07529}" dt="2024-03-05T14:17:28.671" v="408" actId="478"/>
          <ac:spMkLst>
            <pc:docMk/>
            <pc:sldMk cId="437945337" sldId="352"/>
            <ac:spMk id="5" creationId="{4CDB4391-ED5B-1DD7-39CC-A9A80C840687}"/>
          </ac:spMkLst>
        </pc:spChg>
        <pc:spChg chg="del mod">
          <ac:chgData name="anuraag jain" userId="4d94dc078d7dedf6" providerId="LiveId" clId="{50F79E45-93B1-4682-988C-D494E2A07529}" dt="2024-03-05T14:17:19.926" v="405" actId="478"/>
          <ac:spMkLst>
            <pc:docMk/>
            <pc:sldMk cId="437945337" sldId="352"/>
            <ac:spMk id="6" creationId="{510BE49F-C6C8-2F25-67BF-266B942C0507}"/>
          </ac:spMkLst>
        </pc:spChg>
        <pc:spChg chg="add mod">
          <ac:chgData name="anuraag jain" userId="4d94dc078d7dedf6" providerId="LiveId" clId="{50F79E45-93B1-4682-988C-D494E2A07529}" dt="2024-03-05T14:18:55.105" v="412" actId="207"/>
          <ac:spMkLst>
            <pc:docMk/>
            <pc:sldMk cId="437945337" sldId="352"/>
            <ac:spMk id="8" creationId="{EC9886DA-2EEA-E7A6-DF9F-1B32CD983AA8}"/>
          </ac:spMkLst>
        </pc:spChg>
        <pc:picChg chg="add del mod">
          <ac:chgData name="anuraag jain" userId="4d94dc078d7dedf6" providerId="LiveId" clId="{50F79E45-93B1-4682-988C-D494E2A07529}" dt="2024-03-05T17:26:39.778" v="416" actId="478"/>
          <ac:picMkLst>
            <pc:docMk/>
            <pc:sldMk cId="437945337" sldId="352"/>
            <ac:picMk id="7" creationId="{C2247C6B-97DE-13AA-FBDD-215DF2814DF6}"/>
          </ac:picMkLst>
        </pc:picChg>
        <pc:picChg chg="add mod">
          <ac:chgData name="anuraag jain" userId="4d94dc078d7dedf6" providerId="LiveId" clId="{50F79E45-93B1-4682-988C-D494E2A07529}" dt="2024-03-05T17:26:53.726" v="419" actId="1076"/>
          <ac:picMkLst>
            <pc:docMk/>
            <pc:sldMk cId="437945337" sldId="352"/>
            <ac:picMk id="10" creationId="{B8B441C6-59E3-BA43-F218-3912FAB4DEF5}"/>
          </ac:picMkLst>
        </pc:picChg>
      </pc:sldChg>
      <pc:sldChg chg="addSp modSp new mod">
        <pc:chgData name="anuraag jain" userId="4d94dc078d7dedf6" providerId="LiveId" clId="{50F79E45-93B1-4682-988C-D494E2A07529}" dt="2024-03-05T17:32:43.296" v="698" actId="6549"/>
        <pc:sldMkLst>
          <pc:docMk/>
          <pc:sldMk cId="2855215498" sldId="353"/>
        </pc:sldMkLst>
        <pc:spChg chg="add mod">
          <ac:chgData name="anuraag jain" userId="4d94dc078d7dedf6" providerId="LiveId" clId="{50F79E45-93B1-4682-988C-D494E2A07529}" dt="2024-03-05T17:31:03.443" v="534" actId="20577"/>
          <ac:spMkLst>
            <pc:docMk/>
            <pc:sldMk cId="2855215498" sldId="353"/>
            <ac:spMk id="4" creationId="{3B1A1988-6A40-6901-4026-E1FF989F8DF0}"/>
          </ac:spMkLst>
        </pc:spChg>
        <pc:spChg chg="add mod">
          <ac:chgData name="anuraag jain" userId="4d94dc078d7dedf6" providerId="LiveId" clId="{50F79E45-93B1-4682-988C-D494E2A07529}" dt="2024-03-05T17:32:43.296" v="698" actId="6549"/>
          <ac:spMkLst>
            <pc:docMk/>
            <pc:sldMk cId="2855215498" sldId="353"/>
            <ac:spMk id="5" creationId="{7444A0F5-BE1A-B5EC-E157-9A99DA438302}"/>
          </ac:spMkLst>
        </pc:spChg>
        <pc:picChg chg="add mod">
          <ac:chgData name="anuraag jain" userId="4d94dc078d7dedf6" providerId="LiveId" clId="{50F79E45-93B1-4682-988C-D494E2A07529}" dt="2024-03-05T17:31:14.526" v="535" actId="1076"/>
          <ac:picMkLst>
            <pc:docMk/>
            <pc:sldMk cId="2855215498" sldId="353"/>
            <ac:picMk id="3" creationId="{27F20BDF-4418-2F40-0E07-E06357BC7C1A}"/>
          </ac:picMkLst>
        </pc:picChg>
      </pc:sldChg>
      <pc:sldChg chg="addSp modSp new mod">
        <pc:chgData name="anuraag jain" userId="4d94dc078d7dedf6" providerId="LiveId" clId="{50F79E45-93B1-4682-988C-D494E2A07529}" dt="2024-03-05T17:42:19.806" v="1033" actId="20577"/>
        <pc:sldMkLst>
          <pc:docMk/>
          <pc:sldMk cId="3637095192" sldId="354"/>
        </pc:sldMkLst>
        <pc:spChg chg="add mod">
          <ac:chgData name="anuraag jain" userId="4d94dc078d7dedf6" providerId="LiveId" clId="{50F79E45-93B1-4682-988C-D494E2A07529}" dt="2024-03-05T17:42:19.806" v="1033" actId="20577"/>
          <ac:spMkLst>
            <pc:docMk/>
            <pc:sldMk cId="3637095192" sldId="354"/>
            <ac:spMk id="2" creationId="{C34166FC-1AD5-9DED-20C5-814F7BB702D2}"/>
          </ac:spMkLst>
        </pc:spChg>
        <pc:spChg chg="add mod">
          <ac:chgData name="anuraag jain" userId="4d94dc078d7dedf6" providerId="LiveId" clId="{50F79E45-93B1-4682-988C-D494E2A07529}" dt="2024-03-05T17:41:54.764" v="1031" actId="20577"/>
          <ac:spMkLst>
            <pc:docMk/>
            <pc:sldMk cId="3637095192" sldId="354"/>
            <ac:spMk id="3" creationId="{931203C7-0412-86D5-4DE9-15FBCBCE75FA}"/>
          </ac:spMkLst>
        </pc:spChg>
        <pc:picChg chg="add mod">
          <ac:chgData name="anuraag jain" userId="4d94dc078d7dedf6" providerId="LiveId" clId="{50F79E45-93B1-4682-988C-D494E2A07529}" dt="2024-03-05T17:38:03.625" v="702" actId="1076"/>
          <ac:picMkLst>
            <pc:docMk/>
            <pc:sldMk cId="3637095192" sldId="354"/>
            <ac:picMk id="5" creationId="{C7B72677-DC3F-BFE7-9E45-9571C2F97821}"/>
          </ac:picMkLst>
        </pc:picChg>
      </pc:sldChg>
      <pc:sldChg chg="addSp delSp modSp new mod">
        <pc:chgData name="anuraag jain" userId="4d94dc078d7dedf6" providerId="LiveId" clId="{50F79E45-93B1-4682-988C-D494E2A07529}" dt="2024-03-06T06:26:10.035" v="4916" actId="14100"/>
        <pc:sldMkLst>
          <pc:docMk/>
          <pc:sldMk cId="2227599108" sldId="355"/>
        </pc:sldMkLst>
        <pc:spChg chg="add mod">
          <ac:chgData name="anuraag jain" userId="4d94dc078d7dedf6" providerId="LiveId" clId="{50F79E45-93B1-4682-988C-D494E2A07529}" dt="2024-03-05T17:45:40.754" v="1160" actId="20577"/>
          <ac:spMkLst>
            <pc:docMk/>
            <pc:sldMk cId="2227599108" sldId="355"/>
            <ac:spMk id="2" creationId="{EF056F7C-1BD8-B816-2399-28959A79CD0F}"/>
          </ac:spMkLst>
        </pc:spChg>
        <pc:spChg chg="add mod">
          <ac:chgData name="anuraag jain" userId="4d94dc078d7dedf6" providerId="LiveId" clId="{50F79E45-93B1-4682-988C-D494E2A07529}" dt="2024-03-05T17:50:03.478" v="1556" actId="20577"/>
          <ac:spMkLst>
            <pc:docMk/>
            <pc:sldMk cId="2227599108" sldId="355"/>
            <ac:spMk id="3" creationId="{C2CF5DAD-2145-4984-57E8-3CC6A5DBA1A0}"/>
          </ac:spMkLst>
        </pc:spChg>
        <pc:picChg chg="add del mod">
          <ac:chgData name="anuraag jain" userId="4d94dc078d7dedf6" providerId="LiveId" clId="{50F79E45-93B1-4682-988C-D494E2A07529}" dt="2024-03-06T06:09:15.432" v="4101" actId="478"/>
          <ac:picMkLst>
            <pc:docMk/>
            <pc:sldMk cId="2227599108" sldId="355"/>
            <ac:picMk id="5" creationId="{56973376-EA5E-A622-1DCA-C5A55E3C52A5}"/>
          </ac:picMkLst>
        </pc:picChg>
        <pc:picChg chg="add del">
          <ac:chgData name="anuraag jain" userId="4d94dc078d7dedf6" providerId="LiveId" clId="{50F79E45-93B1-4682-988C-D494E2A07529}" dt="2024-03-06T06:10:23.691" v="4104" actId="21"/>
          <ac:picMkLst>
            <pc:docMk/>
            <pc:sldMk cId="2227599108" sldId="355"/>
            <ac:picMk id="7" creationId="{659E646D-1F28-AF65-A9CF-EF30A5603C86}"/>
          </ac:picMkLst>
        </pc:picChg>
        <pc:picChg chg="add mod">
          <ac:chgData name="anuraag jain" userId="4d94dc078d7dedf6" providerId="LiveId" clId="{50F79E45-93B1-4682-988C-D494E2A07529}" dt="2024-03-06T06:26:10.035" v="4916" actId="14100"/>
          <ac:picMkLst>
            <pc:docMk/>
            <pc:sldMk cId="2227599108" sldId="355"/>
            <ac:picMk id="9" creationId="{52476A4D-A489-E726-AF0D-B2F8744A47DD}"/>
          </ac:picMkLst>
        </pc:picChg>
      </pc:sldChg>
      <pc:sldChg chg="addSp delSp modSp new mod">
        <pc:chgData name="anuraag jain" userId="4d94dc078d7dedf6" providerId="LiveId" clId="{50F79E45-93B1-4682-988C-D494E2A07529}" dt="2024-03-06T06:27:06.892" v="4920" actId="1076"/>
        <pc:sldMkLst>
          <pc:docMk/>
          <pc:sldMk cId="3387423690" sldId="356"/>
        </pc:sldMkLst>
        <pc:spChg chg="add mod">
          <ac:chgData name="anuraag jain" userId="4d94dc078d7dedf6" providerId="LiveId" clId="{50F79E45-93B1-4682-988C-D494E2A07529}" dt="2024-03-05T17:53:10.577" v="1671" actId="20577"/>
          <ac:spMkLst>
            <pc:docMk/>
            <pc:sldMk cId="3387423690" sldId="356"/>
            <ac:spMk id="2" creationId="{AA1ABD6E-8A8C-B526-21ED-84DC6A3A76C4}"/>
          </ac:spMkLst>
        </pc:spChg>
        <pc:spChg chg="add mod">
          <ac:chgData name="anuraag jain" userId="4d94dc078d7dedf6" providerId="LiveId" clId="{50F79E45-93B1-4682-988C-D494E2A07529}" dt="2024-03-05T17:54:24.438" v="1802" actId="20577"/>
          <ac:spMkLst>
            <pc:docMk/>
            <pc:sldMk cId="3387423690" sldId="356"/>
            <ac:spMk id="3" creationId="{A15E585F-F344-1CD9-DDDF-A6C64B7F4B6E}"/>
          </ac:spMkLst>
        </pc:spChg>
        <pc:picChg chg="add del mod">
          <ac:chgData name="anuraag jain" userId="4d94dc078d7dedf6" providerId="LiveId" clId="{50F79E45-93B1-4682-988C-D494E2A07529}" dt="2024-03-06T06:09:24.012" v="4102" actId="478"/>
          <ac:picMkLst>
            <pc:docMk/>
            <pc:sldMk cId="3387423690" sldId="356"/>
            <ac:picMk id="5" creationId="{F16C82F9-7F07-115E-429C-B9ADE8D9E024}"/>
          </ac:picMkLst>
        </pc:picChg>
        <pc:picChg chg="add mod">
          <ac:chgData name="anuraag jain" userId="4d94dc078d7dedf6" providerId="LiveId" clId="{50F79E45-93B1-4682-988C-D494E2A07529}" dt="2024-03-06T06:27:06.892" v="4920" actId="1076"/>
          <ac:picMkLst>
            <pc:docMk/>
            <pc:sldMk cId="3387423690" sldId="356"/>
            <ac:picMk id="7" creationId="{5F2BD3A3-459E-D78B-7A04-5EB42EE65B0F}"/>
          </ac:picMkLst>
        </pc:picChg>
      </pc:sldChg>
      <pc:sldChg chg="addSp modSp new mod">
        <pc:chgData name="anuraag jain" userId="4d94dc078d7dedf6" providerId="LiveId" clId="{50F79E45-93B1-4682-988C-D494E2A07529}" dt="2024-03-06T05:41:57.584" v="2259" actId="20577"/>
        <pc:sldMkLst>
          <pc:docMk/>
          <pc:sldMk cId="805708729" sldId="357"/>
        </pc:sldMkLst>
        <pc:spChg chg="add mod">
          <ac:chgData name="anuraag jain" userId="4d94dc078d7dedf6" providerId="LiveId" clId="{50F79E45-93B1-4682-988C-D494E2A07529}" dt="2024-03-06T05:18:11.422" v="1922" actId="20577"/>
          <ac:spMkLst>
            <pc:docMk/>
            <pc:sldMk cId="805708729" sldId="357"/>
            <ac:spMk id="4" creationId="{8E3E313B-0D7F-71BE-9BE1-DC30E166C8D3}"/>
          </ac:spMkLst>
        </pc:spChg>
        <pc:spChg chg="add mod">
          <ac:chgData name="anuraag jain" userId="4d94dc078d7dedf6" providerId="LiveId" clId="{50F79E45-93B1-4682-988C-D494E2A07529}" dt="2024-03-06T05:41:57.584" v="2259" actId="20577"/>
          <ac:spMkLst>
            <pc:docMk/>
            <pc:sldMk cId="805708729" sldId="357"/>
            <ac:spMk id="5" creationId="{C9B8BEF0-A6DF-B940-EF3E-7829202BD409}"/>
          </ac:spMkLst>
        </pc:spChg>
        <pc:picChg chg="add">
          <ac:chgData name="anuraag jain" userId="4d94dc078d7dedf6" providerId="LiveId" clId="{50F79E45-93B1-4682-988C-D494E2A07529}" dt="2024-03-06T05:17:04.673" v="1804" actId="22"/>
          <ac:picMkLst>
            <pc:docMk/>
            <pc:sldMk cId="805708729" sldId="357"/>
            <ac:picMk id="3" creationId="{594851F2-F38A-87AC-5D10-337DC4A68020}"/>
          </ac:picMkLst>
        </pc:picChg>
      </pc:sldChg>
      <pc:sldChg chg="addSp modSp new mod">
        <pc:chgData name="anuraag jain" userId="4d94dc078d7dedf6" providerId="LiveId" clId="{50F79E45-93B1-4682-988C-D494E2A07529}" dt="2024-03-06T05:45:57.942" v="2658" actId="20577"/>
        <pc:sldMkLst>
          <pc:docMk/>
          <pc:sldMk cId="1463158391" sldId="358"/>
        </pc:sldMkLst>
        <pc:spChg chg="add mod">
          <ac:chgData name="anuraag jain" userId="4d94dc078d7dedf6" providerId="LiveId" clId="{50F79E45-93B1-4682-988C-D494E2A07529}" dt="2024-03-06T05:44:23.696" v="2358" actId="20577"/>
          <ac:spMkLst>
            <pc:docMk/>
            <pc:sldMk cId="1463158391" sldId="358"/>
            <ac:spMk id="2" creationId="{90941C48-6E43-C688-DB09-5D1F51870EDD}"/>
          </ac:spMkLst>
        </pc:spChg>
        <pc:spChg chg="add mod">
          <ac:chgData name="anuraag jain" userId="4d94dc078d7dedf6" providerId="LiveId" clId="{50F79E45-93B1-4682-988C-D494E2A07529}" dt="2024-03-06T05:45:57.942" v="2658" actId="20577"/>
          <ac:spMkLst>
            <pc:docMk/>
            <pc:sldMk cId="1463158391" sldId="358"/>
            <ac:spMk id="3" creationId="{4DEB1CA3-5983-958C-CDAF-191204BAABC9}"/>
          </ac:spMkLst>
        </pc:spChg>
        <pc:picChg chg="add mod">
          <ac:chgData name="anuraag jain" userId="4d94dc078d7dedf6" providerId="LiveId" clId="{50F79E45-93B1-4682-988C-D494E2A07529}" dt="2024-03-06T05:44:28.333" v="2359" actId="1076"/>
          <ac:picMkLst>
            <pc:docMk/>
            <pc:sldMk cId="1463158391" sldId="358"/>
            <ac:picMk id="5" creationId="{93D4B2FB-B0CF-0B40-D04A-EC72E5DEA551}"/>
          </ac:picMkLst>
        </pc:picChg>
      </pc:sldChg>
      <pc:sldChg chg="addSp modSp new mod">
        <pc:chgData name="anuraag jain" userId="4d94dc078d7dedf6" providerId="LiveId" clId="{50F79E45-93B1-4682-988C-D494E2A07529}" dt="2024-03-06T05:51:25.615" v="2849" actId="20577"/>
        <pc:sldMkLst>
          <pc:docMk/>
          <pc:sldMk cId="1010464636" sldId="359"/>
        </pc:sldMkLst>
        <pc:spChg chg="add mod">
          <ac:chgData name="anuraag jain" userId="4d94dc078d7dedf6" providerId="LiveId" clId="{50F79E45-93B1-4682-988C-D494E2A07529}" dt="2024-03-06T05:50:45.504" v="2786" actId="20577"/>
          <ac:spMkLst>
            <pc:docMk/>
            <pc:sldMk cId="1010464636" sldId="359"/>
            <ac:spMk id="4" creationId="{B1F8D344-52F2-1AA0-E0E7-BC1A7C179469}"/>
          </ac:spMkLst>
        </pc:spChg>
        <pc:spChg chg="add mod">
          <ac:chgData name="anuraag jain" userId="4d94dc078d7dedf6" providerId="LiveId" clId="{50F79E45-93B1-4682-988C-D494E2A07529}" dt="2024-03-06T05:51:25.615" v="2849" actId="20577"/>
          <ac:spMkLst>
            <pc:docMk/>
            <pc:sldMk cId="1010464636" sldId="359"/>
            <ac:spMk id="5" creationId="{24F0E900-FD76-C5EC-C9B6-2F1EFD152ACD}"/>
          </ac:spMkLst>
        </pc:spChg>
        <pc:picChg chg="add">
          <ac:chgData name="anuraag jain" userId="4d94dc078d7dedf6" providerId="LiveId" clId="{50F79E45-93B1-4682-988C-D494E2A07529}" dt="2024-03-06T05:50:03.331" v="2660" actId="22"/>
          <ac:picMkLst>
            <pc:docMk/>
            <pc:sldMk cId="1010464636" sldId="359"/>
            <ac:picMk id="3" creationId="{4EB28C88-D978-DF33-363F-57D577E6D796}"/>
          </ac:picMkLst>
        </pc:picChg>
      </pc:sldChg>
      <pc:sldChg chg="addSp modSp new mod">
        <pc:chgData name="anuraag jain" userId="4d94dc078d7dedf6" providerId="LiveId" clId="{50F79E45-93B1-4682-988C-D494E2A07529}" dt="2024-03-06T05:56:40.396" v="3184" actId="1076"/>
        <pc:sldMkLst>
          <pc:docMk/>
          <pc:sldMk cId="3246988676" sldId="360"/>
        </pc:sldMkLst>
        <pc:spChg chg="add mod">
          <ac:chgData name="anuraag jain" userId="4d94dc078d7dedf6" providerId="LiveId" clId="{50F79E45-93B1-4682-988C-D494E2A07529}" dt="2024-03-06T05:53:07.843" v="2983" actId="313"/>
          <ac:spMkLst>
            <pc:docMk/>
            <pc:sldMk cId="3246988676" sldId="360"/>
            <ac:spMk id="2" creationId="{A30C454F-F12C-9674-C272-7A7C89B98BCD}"/>
          </ac:spMkLst>
        </pc:spChg>
        <pc:spChg chg="add mod">
          <ac:chgData name="anuraag jain" userId="4d94dc078d7dedf6" providerId="LiveId" clId="{50F79E45-93B1-4682-988C-D494E2A07529}" dt="2024-03-06T05:56:01.687" v="3183" actId="20577"/>
          <ac:spMkLst>
            <pc:docMk/>
            <pc:sldMk cId="3246988676" sldId="360"/>
            <ac:spMk id="3" creationId="{8EE0531C-EED8-3911-C2BE-73843F2258FA}"/>
          </ac:spMkLst>
        </pc:spChg>
        <pc:picChg chg="add mod">
          <ac:chgData name="anuraag jain" userId="4d94dc078d7dedf6" providerId="LiveId" clId="{50F79E45-93B1-4682-988C-D494E2A07529}" dt="2024-03-06T05:56:40.396" v="3184" actId="1076"/>
          <ac:picMkLst>
            <pc:docMk/>
            <pc:sldMk cId="3246988676" sldId="360"/>
            <ac:picMk id="5" creationId="{FD409060-4433-53AB-FC05-D5C30005F225}"/>
          </ac:picMkLst>
        </pc:picChg>
      </pc:sldChg>
      <pc:sldChg chg="addSp modSp new mod">
        <pc:chgData name="anuraag jain" userId="4d94dc078d7dedf6" providerId="LiveId" clId="{50F79E45-93B1-4682-988C-D494E2A07529}" dt="2024-03-06T06:01:34.270" v="3593" actId="20577"/>
        <pc:sldMkLst>
          <pc:docMk/>
          <pc:sldMk cId="1738225764" sldId="361"/>
        </pc:sldMkLst>
        <pc:spChg chg="add mod">
          <ac:chgData name="anuraag jain" userId="4d94dc078d7dedf6" providerId="LiveId" clId="{50F79E45-93B1-4682-988C-D494E2A07529}" dt="2024-03-06T05:58:42.514" v="3319" actId="20577"/>
          <ac:spMkLst>
            <pc:docMk/>
            <pc:sldMk cId="1738225764" sldId="361"/>
            <ac:spMk id="2" creationId="{31963457-1199-95D9-892D-B5719C758E1F}"/>
          </ac:spMkLst>
        </pc:spChg>
        <pc:spChg chg="add mod">
          <ac:chgData name="anuraag jain" userId="4d94dc078d7dedf6" providerId="LiveId" clId="{50F79E45-93B1-4682-988C-D494E2A07529}" dt="2024-03-06T06:01:34.270" v="3593" actId="20577"/>
          <ac:spMkLst>
            <pc:docMk/>
            <pc:sldMk cId="1738225764" sldId="361"/>
            <ac:spMk id="3" creationId="{9E818092-8B72-97DC-EC29-FDF388AED7F2}"/>
          </ac:spMkLst>
        </pc:spChg>
        <pc:picChg chg="add">
          <ac:chgData name="anuraag jain" userId="4d94dc078d7dedf6" providerId="LiveId" clId="{50F79E45-93B1-4682-988C-D494E2A07529}" dt="2024-03-06T05:57:57.209" v="3187" actId="22"/>
          <ac:picMkLst>
            <pc:docMk/>
            <pc:sldMk cId="1738225764" sldId="361"/>
            <ac:picMk id="5" creationId="{D46B0583-B91D-8193-E724-4361E06E2798}"/>
          </ac:picMkLst>
        </pc:picChg>
      </pc:sldChg>
      <pc:sldChg chg="addSp modSp new mod">
        <pc:chgData name="anuraag jain" userId="4d94dc078d7dedf6" providerId="LiveId" clId="{50F79E45-93B1-4682-988C-D494E2A07529}" dt="2024-03-06T06:05:14.933" v="4098" actId="1076"/>
        <pc:sldMkLst>
          <pc:docMk/>
          <pc:sldMk cId="1780474233" sldId="362"/>
        </pc:sldMkLst>
        <pc:spChg chg="add mod">
          <ac:chgData name="anuraag jain" userId="4d94dc078d7dedf6" providerId="LiveId" clId="{50F79E45-93B1-4682-988C-D494E2A07529}" dt="2024-03-06T06:04:50.163" v="4055" actId="20577"/>
          <ac:spMkLst>
            <pc:docMk/>
            <pc:sldMk cId="1780474233" sldId="362"/>
            <ac:spMk id="2" creationId="{3DA955C8-EE3E-D31D-1BB2-6A744A659613}"/>
          </ac:spMkLst>
        </pc:spChg>
        <pc:spChg chg="add mod">
          <ac:chgData name="anuraag jain" userId="4d94dc078d7dedf6" providerId="LiveId" clId="{50F79E45-93B1-4682-988C-D494E2A07529}" dt="2024-03-06T06:05:08.763" v="4097" actId="20577"/>
          <ac:spMkLst>
            <pc:docMk/>
            <pc:sldMk cId="1780474233" sldId="362"/>
            <ac:spMk id="3" creationId="{F6538272-333D-96EF-97D5-5BC1B5B369A6}"/>
          </ac:spMkLst>
        </pc:spChg>
        <pc:picChg chg="add mod">
          <ac:chgData name="anuraag jain" userId="4d94dc078d7dedf6" providerId="LiveId" clId="{50F79E45-93B1-4682-988C-D494E2A07529}" dt="2024-03-06T06:05:14.933" v="4098" actId="1076"/>
          <ac:picMkLst>
            <pc:docMk/>
            <pc:sldMk cId="1780474233" sldId="362"/>
            <ac:picMk id="5" creationId="{47A13AAD-85D2-BD38-BB82-6F5289096B28}"/>
          </ac:picMkLst>
        </pc:picChg>
      </pc:sldChg>
      <pc:sldChg chg="addSp modSp new mod">
        <pc:chgData name="anuraag jain" userId="4d94dc078d7dedf6" providerId="LiveId" clId="{50F79E45-93B1-4682-988C-D494E2A07529}" dt="2024-03-06T06:22:46.672" v="4722" actId="20577"/>
        <pc:sldMkLst>
          <pc:docMk/>
          <pc:sldMk cId="112319081" sldId="363"/>
        </pc:sldMkLst>
        <pc:spChg chg="add mod">
          <ac:chgData name="anuraag jain" userId="4d94dc078d7dedf6" providerId="LiveId" clId="{50F79E45-93B1-4682-988C-D494E2A07529}" dt="2024-03-06T06:11:09.732" v="4251" actId="20577"/>
          <ac:spMkLst>
            <pc:docMk/>
            <pc:sldMk cId="112319081" sldId="363"/>
            <ac:spMk id="2" creationId="{03360811-8332-3125-705F-C83C7EC077F0}"/>
          </ac:spMkLst>
        </pc:spChg>
        <pc:spChg chg="add mod">
          <ac:chgData name="anuraag jain" userId="4d94dc078d7dedf6" providerId="LiveId" clId="{50F79E45-93B1-4682-988C-D494E2A07529}" dt="2024-03-06T06:22:46.672" v="4722" actId="20577"/>
          <ac:spMkLst>
            <pc:docMk/>
            <pc:sldMk cId="112319081" sldId="363"/>
            <ac:spMk id="3" creationId="{1FC87897-2CDE-044F-C215-BCC4CDF9770C}"/>
          </ac:spMkLst>
        </pc:spChg>
        <pc:picChg chg="add mod">
          <ac:chgData name="anuraag jain" userId="4d94dc078d7dedf6" providerId="LiveId" clId="{50F79E45-93B1-4682-988C-D494E2A07529}" dt="2024-03-06T06:11:20.853" v="4253" actId="14100"/>
          <ac:picMkLst>
            <pc:docMk/>
            <pc:sldMk cId="112319081" sldId="363"/>
            <ac:picMk id="7" creationId="{659E646D-1F28-AF65-A9CF-EF30A5603C86}"/>
          </ac:picMkLst>
        </pc:picChg>
      </pc:sldChg>
      <pc:sldChg chg="addSp delSp modSp new mod">
        <pc:chgData name="anuraag jain" userId="4d94dc078d7dedf6" providerId="LiveId" clId="{50F79E45-93B1-4682-988C-D494E2A07529}" dt="2024-03-07T11:30:33.604" v="6771" actId="20577"/>
        <pc:sldMkLst>
          <pc:docMk/>
          <pc:sldMk cId="2011512036" sldId="364"/>
        </pc:sldMkLst>
        <pc:spChg chg="add mod">
          <ac:chgData name="anuraag jain" userId="4d94dc078d7dedf6" providerId="LiveId" clId="{50F79E45-93B1-4682-988C-D494E2A07529}" dt="2024-03-07T11:26:52.394" v="6487" actId="20577"/>
          <ac:spMkLst>
            <pc:docMk/>
            <pc:sldMk cId="2011512036" sldId="364"/>
            <ac:spMk id="2" creationId="{C264FAF6-1FF6-2B86-1A27-F2C1E9F6F465}"/>
          </ac:spMkLst>
        </pc:spChg>
        <pc:spChg chg="add mod">
          <ac:chgData name="anuraag jain" userId="4d94dc078d7dedf6" providerId="LiveId" clId="{50F79E45-93B1-4682-988C-D494E2A07529}" dt="2024-03-07T11:30:33.604" v="6771" actId="20577"/>
          <ac:spMkLst>
            <pc:docMk/>
            <pc:sldMk cId="2011512036" sldId="364"/>
            <ac:spMk id="3" creationId="{7ACB7E44-0F60-D105-1D5C-B1D0422C414A}"/>
          </ac:spMkLst>
        </pc:spChg>
        <pc:picChg chg="add del mod">
          <ac:chgData name="anuraag jain" userId="4d94dc078d7dedf6" providerId="LiveId" clId="{50F79E45-93B1-4682-988C-D494E2A07529}" dt="2024-03-07T11:29:00.089" v="6488" actId="478"/>
          <ac:picMkLst>
            <pc:docMk/>
            <pc:sldMk cId="2011512036" sldId="364"/>
            <ac:picMk id="5" creationId="{1D45CC87-9159-0F3B-59E4-26FC767DC528}"/>
          </ac:picMkLst>
        </pc:picChg>
        <pc:picChg chg="add mod">
          <ac:chgData name="anuraag jain" userId="4d94dc078d7dedf6" providerId="LiveId" clId="{50F79E45-93B1-4682-988C-D494E2A07529}" dt="2024-03-07T11:29:05.343" v="6490" actId="1076"/>
          <ac:picMkLst>
            <pc:docMk/>
            <pc:sldMk cId="2011512036" sldId="364"/>
            <ac:picMk id="6" creationId="{5DD6384B-0B3F-CD7F-F80C-0201E885D1A5}"/>
          </ac:picMkLst>
        </pc:picChg>
      </pc:sldChg>
      <pc:sldChg chg="addSp modSp new mod">
        <pc:chgData name="anuraag jain" userId="4d94dc078d7dedf6" providerId="LiveId" clId="{50F79E45-93B1-4682-988C-D494E2A07529}" dt="2024-03-06T07:19:57.055" v="5766" actId="20577"/>
        <pc:sldMkLst>
          <pc:docMk/>
          <pc:sldMk cId="19507360" sldId="365"/>
        </pc:sldMkLst>
        <pc:spChg chg="add mod">
          <ac:chgData name="anuraag jain" userId="4d94dc078d7dedf6" providerId="LiveId" clId="{50F79E45-93B1-4682-988C-D494E2A07529}" dt="2024-03-06T07:19:52.550" v="5750" actId="14100"/>
          <ac:spMkLst>
            <pc:docMk/>
            <pc:sldMk cId="19507360" sldId="365"/>
            <ac:spMk id="2" creationId="{CF83D3DD-EA75-ACD5-821D-12A379AF483E}"/>
          </ac:spMkLst>
        </pc:spChg>
        <pc:spChg chg="add mod">
          <ac:chgData name="anuraag jain" userId="4d94dc078d7dedf6" providerId="LiveId" clId="{50F79E45-93B1-4682-988C-D494E2A07529}" dt="2024-03-06T07:19:57.055" v="5766" actId="20577"/>
          <ac:spMkLst>
            <pc:docMk/>
            <pc:sldMk cId="19507360" sldId="365"/>
            <ac:spMk id="3" creationId="{4FE28AF7-4651-027E-40CE-D61A6EC90D7E}"/>
          </ac:spMkLst>
        </pc:spChg>
        <pc:picChg chg="add">
          <ac:chgData name="anuraag jain" userId="4d94dc078d7dedf6" providerId="LiveId" clId="{50F79E45-93B1-4682-988C-D494E2A07529}" dt="2024-03-06T07:14:38.623" v="5428" actId="22"/>
          <ac:picMkLst>
            <pc:docMk/>
            <pc:sldMk cId="19507360" sldId="365"/>
            <ac:picMk id="5" creationId="{923DF990-62A7-294D-DC2C-F0E042B29BFE}"/>
          </ac:picMkLst>
        </pc:picChg>
      </pc:sldChg>
      <pc:sldChg chg="add del">
        <pc:chgData name="anuraag jain" userId="4d94dc078d7dedf6" providerId="LiveId" clId="{50F79E45-93B1-4682-988C-D494E2A07529}" dt="2024-03-06T06:26:57.815" v="4918"/>
        <pc:sldMkLst>
          <pc:docMk/>
          <pc:sldMk cId="792838837" sldId="365"/>
        </pc:sldMkLst>
      </pc:sldChg>
      <pc:sldChg chg="addSp delSp modSp new add del mod">
        <pc:chgData name="anuraag jain" userId="4d94dc078d7dedf6" providerId="LiveId" clId="{50F79E45-93B1-4682-988C-D494E2A07529}" dt="2024-03-06T07:32:50.091" v="6259" actId="1076"/>
        <pc:sldMkLst>
          <pc:docMk/>
          <pc:sldMk cId="227681868" sldId="366"/>
        </pc:sldMkLst>
        <pc:spChg chg="add del mod">
          <ac:chgData name="anuraag jain" userId="4d94dc078d7dedf6" providerId="LiveId" clId="{50F79E45-93B1-4682-988C-D494E2A07529}" dt="2024-03-06T07:32:16.396" v="6254" actId="478"/>
          <ac:spMkLst>
            <pc:docMk/>
            <pc:sldMk cId="227681868" sldId="366"/>
            <ac:spMk id="6" creationId="{7B424465-578D-D397-919F-646FBB76A003}"/>
          </ac:spMkLst>
        </pc:spChg>
        <pc:picChg chg="add del mod">
          <ac:chgData name="anuraag jain" userId="4d94dc078d7dedf6" providerId="LiveId" clId="{50F79E45-93B1-4682-988C-D494E2A07529}" dt="2024-03-06T07:26:00.892" v="6248" actId="478"/>
          <ac:picMkLst>
            <pc:docMk/>
            <pc:sldMk cId="227681868" sldId="366"/>
            <ac:picMk id="3" creationId="{11CBFC35-478E-24D3-804F-ABD59F1960B4}"/>
          </ac:picMkLst>
        </pc:picChg>
        <pc:picChg chg="add del mod">
          <ac:chgData name="anuraag jain" userId="4d94dc078d7dedf6" providerId="LiveId" clId="{50F79E45-93B1-4682-988C-D494E2A07529}" dt="2024-03-06T07:32:25.915" v="6256" actId="478"/>
          <ac:picMkLst>
            <pc:docMk/>
            <pc:sldMk cId="227681868" sldId="366"/>
            <ac:picMk id="5" creationId="{5B0A760D-BD35-5BDE-B181-F4C4A67C3EF7}"/>
          </ac:picMkLst>
        </pc:picChg>
        <pc:picChg chg="add del mod">
          <ac:chgData name="anuraag jain" userId="4d94dc078d7dedf6" providerId="LiveId" clId="{50F79E45-93B1-4682-988C-D494E2A07529}" dt="2024-03-06T07:32:12.890" v="6253" actId="478"/>
          <ac:picMkLst>
            <pc:docMk/>
            <pc:sldMk cId="227681868" sldId="366"/>
            <ac:picMk id="8" creationId="{D919C5B7-02B6-0430-E07B-33108BFE80F9}"/>
          </ac:picMkLst>
        </pc:picChg>
        <pc:picChg chg="add mod">
          <ac:chgData name="anuraag jain" userId="4d94dc078d7dedf6" providerId="LiveId" clId="{50F79E45-93B1-4682-988C-D494E2A07529}" dt="2024-03-06T07:32:50.091" v="6259" actId="1076"/>
          <ac:picMkLst>
            <pc:docMk/>
            <pc:sldMk cId="227681868" sldId="366"/>
            <ac:picMk id="10" creationId="{E1303EC2-01A0-4F04-1C36-88D5D6713CE9}"/>
          </ac:picMkLst>
        </pc:picChg>
      </pc:sldChg>
      <pc:sldChg chg="addSp modSp new add del mod">
        <pc:chgData name="anuraag jain" userId="4d94dc078d7dedf6" providerId="LiveId" clId="{50F79E45-93B1-4682-988C-D494E2A07529}" dt="2024-03-06T07:24:06.561" v="6244" actId="20577"/>
        <pc:sldMkLst>
          <pc:docMk/>
          <pc:sldMk cId="2165989997" sldId="367"/>
        </pc:sldMkLst>
        <pc:spChg chg="add mod">
          <ac:chgData name="anuraag jain" userId="4d94dc078d7dedf6" providerId="LiveId" clId="{50F79E45-93B1-4682-988C-D494E2A07529}" dt="2024-03-06T07:21:11.974" v="6024" actId="20577"/>
          <ac:spMkLst>
            <pc:docMk/>
            <pc:sldMk cId="2165989997" sldId="367"/>
            <ac:spMk id="2" creationId="{B9BFE284-B117-8355-B186-5C08E1A8BE19}"/>
          </ac:spMkLst>
        </pc:spChg>
        <pc:spChg chg="add mod">
          <ac:chgData name="anuraag jain" userId="4d94dc078d7dedf6" providerId="LiveId" clId="{50F79E45-93B1-4682-988C-D494E2A07529}" dt="2024-03-06T07:24:06.561" v="6244" actId="20577"/>
          <ac:spMkLst>
            <pc:docMk/>
            <pc:sldMk cId="2165989997" sldId="367"/>
            <ac:spMk id="3" creationId="{1D834D07-58C2-4FCF-A8DB-E908A59E7CB7}"/>
          </ac:spMkLst>
        </pc:spChg>
        <pc:picChg chg="add mod">
          <ac:chgData name="anuraag jain" userId="4d94dc078d7dedf6" providerId="LiveId" clId="{50F79E45-93B1-4682-988C-D494E2A07529}" dt="2024-03-06T07:22:29.554" v="6026" actId="1076"/>
          <ac:picMkLst>
            <pc:docMk/>
            <pc:sldMk cId="2165989997" sldId="367"/>
            <ac:picMk id="5" creationId="{4ED358BF-B2E3-F527-1972-AA59930B9576}"/>
          </ac:picMkLst>
        </pc:picChg>
      </pc:sldChg>
      <pc:sldMasterChg chg="delSldLayout">
        <pc:chgData name="anuraag jain" userId="4d94dc078d7dedf6" providerId="LiveId" clId="{50F79E45-93B1-4682-988C-D494E2A07529}" dt="2024-03-05T14:19:45.906" v="414" actId="2696"/>
        <pc:sldMasterMkLst>
          <pc:docMk/>
          <pc:sldMasterMk cId="3234258915" sldId="2147483738"/>
        </pc:sldMasterMkLst>
        <pc:sldLayoutChg chg="del">
          <pc:chgData name="anuraag jain" userId="4d94dc078d7dedf6" providerId="LiveId" clId="{50F79E45-93B1-4682-988C-D494E2A07529}" dt="2024-03-05T14:19:40.304" v="413" actId="2696"/>
          <pc:sldLayoutMkLst>
            <pc:docMk/>
            <pc:sldMasterMk cId="3234258915" sldId="2147483738"/>
            <pc:sldLayoutMk cId="1371461202" sldId="2147483741"/>
          </pc:sldLayoutMkLst>
        </pc:sldLayoutChg>
        <pc:sldLayoutChg chg="del">
          <pc:chgData name="anuraag jain" userId="4d94dc078d7dedf6" providerId="LiveId" clId="{50F79E45-93B1-4682-988C-D494E2A07529}" dt="2024-03-05T14:19:45.906" v="414" actId="2696"/>
          <pc:sldLayoutMkLst>
            <pc:docMk/>
            <pc:sldMasterMk cId="3234258915" sldId="2147483738"/>
            <pc:sldLayoutMk cId="3762397392" sldId="2147483742"/>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layout">
    <p:bg>
      <p:bgPr>
        <a:gradFill flip="none" rotWithShape="1">
          <a:gsLst>
            <a:gs pos="0">
              <a:schemeClr val="accent1"/>
            </a:gs>
            <a:gs pos="100000">
              <a:schemeClr val="accent4"/>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C0344B-AC7D-4ED3-9B6A-87AC0AED83DA}"/>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31463" y="-468065"/>
            <a:ext cx="4110019" cy="3897065"/>
          </a:xfrm>
          <a:prstGeom prst="rect">
            <a:avLst/>
          </a:prstGeom>
        </p:spPr>
      </p:pic>
      <p:sp>
        <p:nvSpPr>
          <p:cNvPr id="3" name="Oval 2">
            <a:extLst>
              <a:ext uri="{FF2B5EF4-FFF2-40B4-BE49-F238E27FC236}">
                <a16:creationId xmlns:a16="http://schemas.microsoft.com/office/drawing/2014/main" id="{99031DEF-FF07-4EBA-8ED1-D0BCE0761541}"/>
              </a:ext>
            </a:extLst>
          </p:cNvPr>
          <p:cNvSpPr/>
          <p:nvPr/>
        </p:nvSpPr>
        <p:spPr>
          <a:xfrm>
            <a:off x="9342103" y="45555"/>
            <a:ext cx="3003442" cy="3003442"/>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13302444-772F-483F-ACAB-5A9C92AD5477}"/>
              </a:ext>
            </a:extLst>
          </p:cNvPr>
          <p:cNvSpPr/>
          <p:nvPr/>
        </p:nvSpPr>
        <p:spPr>
          <a:xfrm>
            <a:off x="-667824" y="2996005"/>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15234474-8C82-40C3-9FD2-F258748BA7A5}"/>
              </a:ext>
            </a:extLst>
          </p:cNvPr>
          <p:cNvSpPr/>
          <p:nvPr/>
        </p:nvSpPr>
        <p:spPr>
          <a:xfrm>
            <a:off x="6138505" y="4931795"/>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792F1F70-9D94-415E-8C46-EDF5C4984FE0}"/>
              </a:ext>
            </a:extLst>
          </p:cNvPr>
          <p:cNvSpPr/>
          <p:nvPr/>
        </p:nvSpPr>
        <p:spPr>
          <a:xfrm rot="13518210" flipH="1">
            <a:off x="9189934" y="113731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1B3F7301-A477-40EF-9888-0BA3A79388FA}"/>
              </a:ext>
            </a:extLst>
          </p:cNvPr>
          <p:cNvSpPr/>
          <p:nvPr/>
        </p:nvSpPr>
        <p:spPr>
          <a:xfrm rot="2667893" flipH="1">
            <a:off x="5406738" y="-1762068"/>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8FA8A02-80B9-4432-9D97-44E1953BCBC3}"/>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38810" y="2744694"/>
            <a:ext cx="3734250" cy="3540766"/>
          </a:xfrm>
          <a:prstGeom prst="rect">
            <a:avLst/>
          </a:prstGeom>
        </p:spPr>
      </p:pic>
      <p:pic>
        <p:nvPicPr>
          <p:cNvPr id="9" name="Picture 8">
            <a:extLst>
              <a:ext uri="{FF2B5EF4-FFF2-40B4-BE49-F238E27FC236}">
                <a16:creationId xmlns:a16="http://schemas.microsoft.com/office/drawing/2014/main" id="{E5B2FC88-F8FF-4413-A1B6-B10C498CE31E}"/>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23021" y="768919"/>
            <a:ext cx="3734250" cy="3540766"/>
          </a:xfrm>
          <a:prstGeom prst="rect">
            <a:avLst/>
          </a:prstGeom>
        </p:spPr>
      </p:pic>
      <p:pic>
        <p:nvPicPr>
          <p:cNvPr id="10" name="Picture 9">
            <a:extLst>
              <a:ext uri="{FF2B5EF4-FFF2-40B4-BE49-F238E27FC236}">
                <a16:creationId xmlns:a16="http://schemas.microsoft.com/office/drawing/2014/main" id="{58694BF1-D6CF-4DF3-80FC-66870192B053}"/>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60802" y="-1414282"/>
            <a:ext cx="3734250" cy="3540766"/>
          </a:xfrm>
          <a:prstGeom prst="rect">
            <a:avLst/>
          </a:prstGeom>
        </p:spPr>
      </p:pic>
      <p:pic>
        <p:nvPicPr>
          <p:cNvPr id="11" name="Picture 10">
            <a:extLst>
              <a:ext uri="{FF2B5EF4-FFF2-40B4-BE49-F238E27FC236}">
                <a16:creationId xmlns:a16="http://schemas.microsoft.com/office/drawing/2014/main" id="{9BA2441A-C748-4A6E-B742-C7F08B3278BB}"/>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385736" y="3798758"/>
            <a:ext cx="4110019" cy="3897065"/>
          </a:xfrm>
          <a:prstGeom prst="rect">
            <a:avLst/>
          </a:prstGeom>
        </p:spPr>
      </p:pic>
      <p:pic>
        <p:nvPicPr>
          <p:cNvPr id="12" name="Picture 11">
            <a:extLst>
              <a:ext uri="{FF2B5EF4-FFF2-40B4-BE49-F238E27FC236}">
                <a16:creationId xmlns:a16="http://schemas.microsoft.com/office/drawing/2014/main" id="{2EA6A1C4-8A67-4AD0-BF7E-B11D0DE8AA0F}"/>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64417" y="3798758"/>
            <a:ext cx="3531102" cy="3348144"/>
          </a:xfrm>
          <a:prstGeom prst="rect">
            <a:avLst/>
          </a:prstGeom>
        </p:spPr>
      </p:pic>
      <p:sp>
        <p:nvSpPr>
          <p:cNvPr id="13" name="Rectangle: Rounded Corners 12">
            <a:extLst>
              <a:ext uri="{FF2B5EF4-FFF2-40B4-BE49-F238E27FC236}">
                <a16:creationId xmlns:a16="http://schemas.microsoft.com/office/drawing/2014/main" id="{96153FA0-B2D8-4185-8303-DC5F52D49755}"/>
              </a:ext>
            </a:extLst>
          </p:cNvPr>
          <p:cNvSpPr/>
          <p:nvPr/>
        </p:nvSpPr>
        <p:spPr>
          <a:xfrm rot="2667893" flipH="1">
            <a:off x="10119165" y="-273779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4AEB5086-875A-4688-92B3-190D08AA4642}"/>
              </a:ext>
            </a:extLst>
          </p:cNvPr>
          <p:cNvSpPr/>
          <p:nvPr/>
        </p:nvSpPr>
        <p:spPr>
          <a:xfrm rot="2667893" flipH="1">
            <a:off x="4257628" y="-627022"/>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84380160-AECC-47E6-85E4-FFEFA3F7DE47}"/>
              </a:ext>
            </a:extLst>
          </p:cNvPr>
          <p:cNvSpPr/>
          <p:nvPr/>
        </p:nvSpPr>
        <p:spPr>
          <a:xfrm rot="2667893" flipH="1">
            <a:off x="10215580" y="2065939"/>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030C9D9E-F3D9-4EBB-8B09-BB47A6DD1283}"/>
              </a:ext>
            </a:extLst>
          </p:cNvPr>
          <p:cNvSpPr/>
          <p:nvPr/>
        </p:nvSpPr>
        <p:spPr>
          <a:xfrm rot="13518210" flipH="1">
            <a:off x="-709100" y="1818990"/>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0FB9E627-7B3D-47F4-BB4D-5A605146F05C}"/>
              </a:ext>
            </a:extLst>
          </p:cNvPr>
          <p:cNvSpPr/>
          <p:nvPr/>
        </p:nvSpPr>
        <p:spPr>
          <a:xfrm rot="2703270">
            <a:off x="2969266" y="-43109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8249B86-648D-48FA-8877-D382384744EC}"/>
              </a:ext>
            </a:extLst>
          </p:cNvPr>
          <p:cNvSpPr/>
          <p:nvPr/>
        </p:nvSpPr>
        <p:spPr>
          <a:xfrm rot="2703270">
            <a:off x="1032398" y="355777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DB2076F-5914-43A6-B6E2-C12E17527647}"/>
              </a:ext>
            </a:extLst>
          </p:cNvPr>
          <p:cNvSpPr/>
          <p:nvPr/>
        </p:nvSpPr>
        <p:spPr>
          <a:xfrm rot="2703270">
            <a:off x="8580552" y="2784302"/>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2C33403A-633F-4793-B88B-CBA67B2FBC53}"/>
              </a:ext>
            </a:extLst>
          </p:cNvPr>
          <p:cNvSpPr/>
          <p:nvPr/>
        </p:nvSpPr>
        <p:spPr>
          <a:xfrm rot="2703270">
            <a:off x="11184263" y="-197411"/>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9D42674E-12BC-47E2-847D-2ACCB9FBFC48}"/>
              </a:ext>
            </a:extLst>
          </p:cNvPr>
          <p:cNvSpPr/>
          <p:nvPr/>
        </p:nvSpPr>
        <p:spPr>
          <a:xfrm rot="2703270">
            <a:off x="526462" y="796957"/>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1BE6A9E-F017-4255-B65B-5FEC7E98707A}"/>
              </a:ext>
            </a:extLst>
          </p:cNvPr>
          <p:cNvSpPr/>
          <p:nvPr/>
        </p:nvSpPr>
        <p:spPr>
          <a:xfrm rot="2703270">
            <a:off x="4151900" y="558217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11F078A8-67B9-4A84-9820-60757D5289A4}"/>
              </a:ext>
            </a:extLst>
          </p:cNvPr>
          <p:cNvSpPr/>
          <p:nvPr/>
        </p:nvSpPr>
        <p:spPr>
          <a:xfrm rot="2703270">
            <a:off x="7159183" y="21814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78AA798C-DB24-41C7-8E75-EC0919B35340}"/>
              </a:ext>
            </a:extLst>
          </p:cNvPr>
          <p:cNvSpPr/>
          <p:nvPr/>
        </p:nvSpPr>
        <p:spPr>
          <a:xfrm rot="2703270">
            <a:off x="10756304" y="4976519"/>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ircle: Hollow 40">
            <a:extLst>
              <a:ext uri="{FF2B5EF4-FFF2-40B4-BE49-F238E27FC236}">
                <a16:creationId xmlns:a16="http://schemas.microsoft.com/office/drawing/2014/main" id="{EA082264-5EC6-4CC1-88A9-BEC5F0AF0249}"/>
              </a:ext>
            </a:extLst>
          </p:cNvPr>
          <p:cNvSpPr/>
          <p:nvPr/>
        </p:nvSpPr>
        <p:spPr>
          <a:xfrm>
            <a:off x="1940747" y="6150690"/>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2" name="Circle: Hollow 41">
            <a:extLst>
              <a:ext uri="{FF2B5EF4-FFF2-40B4-BE49-F238E27FC236}">
                <a16:creationId xmlns:a16="http://schemas.microsoft.com/office/drawing/2014/main" id="{34144E29-CDC9-4AA5-80F5-DCFE62CC10EE}"/>
              </a:ext>
            </a:extLst>
          </p:cNvPr>
          <p:cNvSpPr/>
          <p:nvPr/>
        </p:nvSpPr>
        <p:spPr>
          <a:xfrm>
            <a:off x="5198769" y="5662761"/>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3" name="Circle: Hollow 42">
            <a:extLst>
              <a:ext uri="{FF2B5EF4-FFF2-40B4-BE49-F238E27FC236}">
                <a16:creationId xmlns:a16="http://schemas.microsoft.com/office/drawing/2014/main" id="{3EE5E573-CFB1-4FDA-BC71-E3177FF65AC5}"/>
              </a:ext>
            </a:extLst>
          </p:cNvPr>
          <p:cNvSpPr/>
          <p:nvPr/>
        </p:nvSpPr>
        <p:spPr>
          <a:xfrm>
            <a:off x="9090515" y="378804"/>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4" name="Circle: Hollow 43">
            <a:extLst>
              <a:ext uri="{FF2B5EF4-FFF2-40B4-BE49-F238E27FC236}">
                <a16:creationId xmlns:a16="http://schemas.microsoft.com/office/drawing/2014/main" id="{2545132D-7DFA-4E99-B999-C874A3AE4346}"/>
              </a:ext>
            </a:extLst>
          </p:cNvPr>
          <p:cNvSpPr/>
          <p:nvPr/>
        </p:nvSpPr>
        <p:spPr>
          <a:xfrm>
            <a:off x="4738389" y="72935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5" name="Circle: Hollow 44">
            <a:extLst>
              <a:ext uri="{FF2B5EF4-FFF2-40B4-BE49-F238E27FC236}">
                <a16:creationId xmlns:a16="http://schemas.microsoft.com/office/drawing/2014/main" id="{5E4A93A8-43B8-40CC-B7C1-A269E692B4BC}"/>
              </a:ext>
            </a:extLst>
          </p:cNvPr>
          <p:cNvSpPr/>
          <p:nvPr/>
        </p:nvSpPr>
        <p:spPr>
          <a:xfrm>
            <a:off x="10500138" y="3884485"/>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6" name="Circle: Hollow 45">
            <a:extLst>
              <a:ext uri="{FF2B5EF4-FFF2-40B4-BE49-F238E27FC236}">
                <a16:creationId xmlns:a16="http://schemas.microsoft.com/office/drawing/2014/main" id="{F553A87B-8EA3-4E93-BEC3-99C80394ECBF}"/>
              </a:ext>
            </a:extLst>
          </p:cNvPr>
          <p:cNvSpPr/>
          <p:nvPr/>
        </p:nvSpPr>
        <p:spPr>
          <a:xfrm>
            <a:off x="9342103" y="6252072"/>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7" name="Circle: Hollow 46">
            <a:extLst>
              <a:ext uri="{FF2B5EF4-FFF2-40B4-BE49-F238E27FC236}">
                <a16:creationId xmlns:a16="http://schemas.microsoft.com/office/drawing/2014/main" id="{B996B81B-56CB-43A7-8D1C-78B31EFF008C}"/>
              </a:ext>
            </a:extLst>
          </p:cNvPr>
          <p:cNvSpPr/>
          <p:nvPr/>
        </p:nvSpPr>
        <p:spPr>
          <a:xfrm>
            <a:off x="864565" y="336009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8" name="Freeform: Shape 47">
            <a:extLst>
              <a:ext uri="{FF2B5EF4-FFF2-40B4-BE49-F238E27FC236}">
                <a16:creationId xmlns:a16="http://schemas.microsoft.com/office/drawing/2014/main" id="{25B0A6D1-13EB-4000-903A-6A86440CEE9A}"/>
              </a:ext>
            </a:extLst>
          </p:cNvPr>
          <p:cNvSpPr/>
          <p:nvPr/>
        </p:nvSpPr>
        <p:spPr>
          <a:xfrm>
            <a:off x="3079119" y="-1105386"/>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09470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096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9_Contents slide layout">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B854BEA9-E6ED-4706-9550-8EE96CA06937}"/>
              </a:ext>
            </a:extLst>
          </p:cNvPr>
          <p:cNvSpPr>
            <a:spLocks noGrp="1"/>
          </p:cNvSpPr>
          <p:nvPr>
            <p:ph type="pic" sz="quarter" idx="14" hasCustomPrompt="1"/>
          </p:nvPr>
        </p:nvSpPr>
        <p:spPr>
          <a:xfrm>
            <a:off x="0" y="0"/>
            <a:ext cx="6504010" cy="6858000"/>
          </a:xfrm>
          <a:custGeom>
            <a:avLst/>
            <a:gdLst>
              <a:gd name="connsiteX0" fmla="*/ 2612170 w 6504010"/>
              <a:gd name="connsiteY0" fmla="*/ 0 h 6858000"/>
              <a:gd name="connsiteX1" fmla="*/ 4486354 w 6504010"/>
              <a:gd name="connsiteY1" fmla="*/ 0 h 6858000"/>
              <a:gd name="connsiteX2" fmla="*/ 6504010 w 6504010"/>
              <a:gd name="connsiteY2" fmla="*/ 4666806 h 6858000"/>
              <a:gd name="connsiteX3" fmla="*/ 1435812 w 6504010"/>
              <a:gd name="connsiteY3" fmla="*/ 6858000 h 6858000"/>
              <a:gd name="connsiteX4" fmla="*/ 1101944 w 6504010"/>
              <a:gd name="connsiteY4" fmla="*/ 6858000 h 6858000"/>
              <a:gd name="connsiteX5" fmla="*/ 0 w 6504010"/>
              <a:gd name="connsiteY5" fmla="*/ 4309223 h 6858000"/>
              <a:gd name="connsiteX6" fmla="*/ 0 w 6504010"/>
              <a:gd name="connsiteY6" fmla="*/ 112935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04010" h="6858000">
                <a:moveTo>
                  <a:pt x="2612170" y="0"/>
                </a:moveTo>
                <a:lnTo>
                  <a:pt x="4486354" y="0"/>
                </a:lnTo>
                <a:lnTo>
                  <a:pt x="6504010" y="4666806"/>
                </a:lnTo>
                <a:lnTo>
                  <a:pt x="1435812" y="6858000"/>
                </a:lnTo>
                <a:lnTo>
                  <a:pt x="1101944" y="6858000"/>
                </a:lnTo>
                <a:lnTo>
                  <a:pt x="0" y="4309223"/>
                </a:lnTo>
                <a:lnTo>
                  <a:pt x="0" y="1129351"/>
                </a:lnTo>
                <a:close/>
              </a:path>
            </a:pathLst>
          </a:custGeom>
          <a:solidFill>
            <a:schemeClr val="bg1">
              <a:lumMod val="95000"/>
            </a:schemeClr>
          </a:solidFill>
        </p:spPr>
        <p:txBody>
          <a:bodyPr wrap="square" anchor="ctr">
            <a:noAutofit/>
          </a:bodyPr>
          <a:lstStyle>
            <a:lvl1pPr marL="0" indent="0" algn="ctr">
              <a:buNone/>
              <a:defRPr sz="16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514671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9457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1_Contents slide layout">
    <p:spTree>
      <p:nvGrpSpPr>
        <p:cNvPr id="1" name=""/>
        <p:cNvGrpSpPr/>
        <p:nvPr/>
      </p:nvGrpSpPr>
      <p:grpSpPr>
        <a:xfrm>
          <a:off x="0" y="0"/>
          <a:ext cx="0" cy="0"/>
          <a:chOff x="0" y="0"/>
          <a:chExt cx="0" cy="0"/>
        </a:xfrm>
      </p:grpSpPr>
      <p:sp>
        <p:nvSpPr>
          <p:cNvPr id="2" name="직사각형 7">
            <a:extLst>
              <a:ext uri="{FF2B5EF4-FFF2-40B4-BE49-F238E27FC236}">
                <a16:creationId xmlns:a16="http://schemas.microsoft.com/office/drawing/2014/main" id="{37525922-EB17-4CEB-8FE2-E234D478EA8C}"/>
              </a:ext>
            </a:extLst>
          </p:cNvPr>
          <p:cNvSpPr/>
          <p:nvPr/>
        </p:nvSpPr>
        <p:spPr>
          <a:xfrm>
            <a:off x="0" y="2362200"/>
            <a:ext cx="12191999" cy="213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그림 개체 틀 6">
            <a:extLst>
              <a:ext uri="{FF2B5EF4-FFF2-40B4-BE49-F238E27FC236}">
                <a16:creationId xmlns:a16="http://schemas.microsoft.com/office/drawing/2014/main" id="{0A0D5A86-3F87-4A81-BB86-8F3A92B48B5A}"/>
              </a:ext>
            </a:extLst>
          </p:cNvPr>
          <p:cNvSpPr>
            <a:spLocks noGrp="1"/>
          </p:cNvSpPr>
          <p:nvPr>
            <p:ph type="pic" sz="quarter" idx="65" hasCustomPrompt="1"/>
          </p:nvPr>
        </p:nvSpPr>
        <p:spPr>
          <a:xfrm>
            <a:off x="5534029" y="2"/>
            <a:ext cx="6657973" cy="6857999"/>
          </a:xfrm>
          <a:custGeom>
            <a:avLst/>
            <a:gdLst>
              <a:gd name="connsiteX0" fmla="*/ 2362199 w 6657973"/>
              <a:gd name="connsiteY0" fmla="*/ 0 h 6857999"/>
              <a:gd name="connsiteX1" fmla="*/ 6657973 w 6657973"/>
              <a:gd name="connsiteY1" fmla="*/ 0 h 6857999"/>
              <a:gd name="connsiteX2" fmla="*/ 6657973 w 6657973"/>
              <a:gd name="connsiteY2" fmla="*/ 3630706 h 6857999"/>
              <a:gd name="connsiteX3" fmla="*/ 6657972 w 6657973"/>
              <a:gd name="connsiteY3" fmla="*/ 6857999 h 6857999"/>
              <a:gd name="connsiteX4" fmla="*/ 2362198 w 6657973"/>
              <a:gd name="connsiteY4" fmla="*/ 6857999 h 6857999"/>
              <a:gd name="connsiteX5" fmla="*/ 2362198 w 6657973"/>
              <a:gd name="connsiteY5" fmla="*/ 6857999 h 6857999"/>
              <a:gd name="connsiteX6" fmla="*/ 0 w 6657973"/>
              <a:gd name="connsiteY6" fmla="*/ 34385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7973" h="6857999">
                <a:moveTo>
                  <a:pt x="2362199" y="0"/>
                </a:moveTo>
                <a:lnTo>
                  <a:pt x="6657973" y="0"/>
                </a:lnTo>
                <a:lnTo>
                  <a:pt x="6657973" y="3630706"/>
                </a:lnTo>
                <a:lnTo>
                  <a:pt x="6657972" y="6857999"/>
                </a:lnTo>
                <a:lnTo>
                  <a:pt x="2362198" y="6857999"/>
                </a:lnTo>
                <a:lnTo>
                  <a:pt x="2362198" y="6857999"/>
                </a:lnTo>
                <a:lnTo>
                  <a:pt x="0" y="3438532"/>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113809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972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8C8FE1D-79E2-46F2-A8B6-6C78672F327D}"/>
              </a:ext>
            </a:extLst>
          </p:cNvPr>
          <p:cNvGrpSpPr/>
          <p:nvPr/>
        </p:nvGrpSpPr>
        <p:grpSpPr>
          <a:xfrm>
            <a:off x="708173" y="1837593"/>
            <a:ext cx="5265908" cy="2893260"/>
            <a:chOff x="-548507" y="477868"/>
            <a:chExt cx="11570449" cy="6357177"/>
          </a:xfrm>
        </p:grpSpPr>
        <p:sp>
          <p:nvSpPr>
            <p:cNvPr id="3" name="Freeform: Shape 2">
              <a:extLst>
                <a:ext uri="{FF2B5EF4-FFF2-40B4-BE49-F238E27FC236}">
                  <a16:creationId xmlns:a16="http://schemas.microsoft.com/office/drawing/2014/main" id="{F18A6FBC-D138-4F68-8A66-6E140347BA70}"/>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AA9BC29C-363B-4E11-AE59-9B8AAF5C10D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D23A5DD8-C9B2-4827-81BA-376D44C24635}"/>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04A37AE-39E9-4D86-94AD-C2DF9612C22D}"/>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0AEC3D1B-1190-4201-B038-EDF09CD8289C}"/>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76D3F652-9B66-42B3-B6EC-DAEA0D479657}"/>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D75A6EA0-151B-4595-A461-6347C38766F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768BE3A1-6A36-4CE5-A7E6-FF4ADB32DF5D}"/>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528970F8-1E52-4708-BA1F-38BF455DB26E}"/>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0881DEA5-6B95-4385-A6A3-016D173CAE6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EB77DDC-56D9-47AB-B71C-B5E868AA0063}"/>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74E28E60-5E1A-43CA-A023-D7251390EE6B}"/>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그림 개체 틀 2">
            <a:extLst>
              <a:ext uri="{FF2B5EF4-FFF2-40B4-BE49-F238E27FC236}">
                <a16:creationId xmlns:a16="http://schemas.microsoft.com/office/drawing/2014/main" id="{E865A037-79E3-43C4-A726-58CEE97F8CF0}"/>
              </a:ext>
            </a:extLst>
          </p:cNvPr>
          <p:cNvSpPr>
            <a:spLocks noGrp="1"/>
          </p:cNvSpPr>
          <p:nvPr>
            <p:ph type="pic" sz="quarter" idx="14" hasCustomPrompt="1"/>
          </p:nvPr>
        </p:nvSpPr>
        <p:spPr>
          <a:xfrm>
            <a:off x="1454331" y="1976846"/>
            <a:ext cx="3849189" cy="231648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FontTx/>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Text Placeholder 9">
            <a:extLst>
              <a:ext uri="{FF2B5EF4-FFF2-40B4-BE49-F238E27FC236}">
                <a16:creationId xmlns:a16="http://schemas.microsoft.com/office/drawing/2014/main" id="{BF0C124E-AC53-4C85-B016-940022635993}"/>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663771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72996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BDC57578-EF98-4A57-8AF7-1C7CC48D72AC}"/>
              </a:ext>
            </a:extLst>
          </p:cNvPr>
          <p:cNvSpPr>
            <a:spLocks noGrp="1"/>
          </p:cNvSpPr>
          <p:nvPr>
            <p:ph type="pic" sz="quarter" idx="14" hasCustomPrompt="1"/>
          </p:nvPr>
        </p:nvSpPr>
        <p:spPr>
          <a:xfrm>
            <a:off x="7843736" y="0"/>
            <a:ext cx="4348264" cy="6858000"/>
          </a:xfrm>
          <a:prstGeom prst="rect">
            <a:avLst/>
          </a:prstGeom>
          <a:solidFill>
            <a:schemeClr val="bg1">
              <a:lumMod val="95000"/>
            </a:schemeClr>
          </a:solidFill>
        </p:spPr>
        <p:txBody>
          <a:bodyPr anchor="ctr"/>
          <a:lstStyle>
            <a:lvl1pPr marL="0" indent="0" algn="ctr">
              <a:buNone/>
              <a:defRPr sz="18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2306411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7_Contents slide layout">
    <p:bg>
      <p:bgPr>
        <a:gradFill>
          <a:gsLst>
            <a:gs pos="0">
              <a:schemeClr val="accent1"/>
            </a:gs>
            <a:gs pos="100000">
              <a:schemeClr val="accent4"/>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BF0D15-4BB1-408E-A5FC-CFF2202284A0}"/>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31463" y="-468065"/>
            <a:ext cx="4110019" cy="3897065"/>
          </a:xfrm>
          <a:prstGeom prst="rect">
            <a:avLst/>
          </a:prstGeom>
        </p:spPr>
      </p:pic>
      <p:sp>
        <p:nvSpPr>
          <p:cNvPr id="3" name="Oval 2">
            <a:extLst>
              <a:ext uri="{FF2B5EF4-FFF2-40B4-BE49-F238E27FC236}">
                <a16:creationId xmlns:a16="http://schemas.microsoft.com/office/drawing/2014/main" id="{E15ECB00-AF83-443E-9AE7-961C16032659}"/>
              </a:ext>
            </a:extLst>
          </p:cNvPr>
          <p:cNvSpPr/>
          <p:nvPr/>
        </p:nvSpPr>
        <p:spPr>
          <a:xfrm>
            <a:off x="9342103" y="45555"/>
            <a:ext cx="3003442" cy="3003442"/>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78BED7D0-BE93-4317-824C-6DD1CC483554}"/>
              </a:ext>
            </a:extLst>
          </p:cNvPr>
          <p:cNvSpPr/>
          <p:nvPr/>
        </p:nvSpPr>
        <p:spPr>
          <a:xfrm>
            <a:off x="-667824" y="2996005"/>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4C175114-E625-440B-9D45-C7FECD32D84F}"/>
              </a:ext>
            </a:extLst>
          </p:cNvPr>
          <p:cNvSpPr/>
          <p:nvPr/>
        </p:nvSpPr>
        <p:spPr>
          <a:xfrm>
            <a:off x="6138505" y="4931795"/>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5FF7B0E0-0A58-4E60-8B37-65D6CF8ACF1E}"/>
              </a:ext>
            </a:extLst>
          </p:cNvPr>
          <p:cNvSpPr/>
          <p:nvPr/>
        </p:nvSpPr>
        <p:spPr>
          <a:xfrm rot="13518210" flipH="1">
            <a:off x="9189934" y="113731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251486E-3E22-42E9-9265-A62EF3AE4503}"/>
              </a:ext>
            </a:extLst>
          </p:cNvPr>
          <p:cNvSpPr/>
          <p:nvPr/>
        </p:nvSpPr>
        <p:spPr>
          <a:xfrm rot="2667893" flipH="1">
            <a:off x="5406738" y="-1762068"/>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CC61999-5F04-4AB2-B1A4-94D813065695}"/>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38810" y="2744694"/>
            <a:ext cx="3734250" cy="3540766"/>
          </a:xfrm>
          <a:prstGeom prst="rect">
            <a:avLst/>
          </a:prstGeom>
        </p:spPr>
      </p:pic>
      <p:pic>
        <p:nvPicPr>
          <p:cNvPr id="10" name="Picture 9">
            <a:extLst>
              <a:ext uri="{FF2B5EF4-FFF2-40B4-BE49-F238E27FC236}">
                <a16:creationId xmlns:a16="http://schemas.microsoft.com/office/drawing/2014/main" id="{FA9635CA-BC26-4AD8-A22E-1ADC79CFE499}"/>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60802" y="-1414282"/>
            <a:ext cx="3734250" cy="3540766"/>
          </a:xfrm>
          <a:prstGeom prst="rect">
            <a:avLst/>
          </a:prstGeom>
        </p:spPr>
      </p:pic>
      <p:pic>
        <p:nvPicPr>
          <p:cNvPr id="11" name="Picture 10">
            <a:extLst>
              <a:ext uri="{FF2B5EF4-FFF2-40B4-BE49-F238E27FC236}">
                <a16:creationId xmlns:a16="http://schemas.microsoft.com/office/drawing/2014/main" id="{D92E4871-F2F2-4806-B2A4-7B4E17D49BA3}"/>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385736" y="3798758"/>
            <a:ext cx="4110019" cy="3897065"/>
          </a:xfrm>
          <a:prstGeom prst="rect">
            <a:avLst/>
          </a:prstGeom>
        </p:spPr>
      </p:pic>
      <p:pic>
        <p:nvPicPr>
          <p:cNvPr id="12" name="Picture 11">
            <a:extLst>
              <a:ext uri="{FF2B5EF4-FFF2-40B4-BE49-F238E27FC236}">
                <a16:creationId xmlns:a16="http://schemas.microsoft.com/office/drawing/2014/main" id="{DA948A5E-2C17-44D0-A274-9C818DA9A249}"/>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64417" y="3798758"/>
            <a:ext cx="3531102" cy="3348144"/>
          </a:xfrm>
          <a:prstGeom prst="rect">
            <a:avLst/>
          </a:prstGeom>
        </p:spPr>
      </p:pic>
      <p:sp>
        <p:nvSpPr>
          <p:cNvPr id="13" name="Rectangle: Rounded Corners 12">
            <a:extLst>
              <a:ext uri="{FF2B5EF4-FFF2-40B4-BE49-F238E27FC236}">
                <a16:creationId xmlns:a16="http://schemas.microsoft.com/office/drawing/2014/main" id="{77988820-EC8E-4E5E-B405-6369C94FB696}"/>
              </a:ext>
            </a:extLst>
          </p:cNvPr>
          <p:cNvSpPr/>
          <p:nvPr/>
        </p:nvSpPr>
        <p:spPr>
          <a:xfrm rot="2667893" flipH="1">
            <a:off x="4257628" y="-627022"/>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B34C216-B859-4332-89DD-FDAB18587912}"/>
              </a:ext>
            </a:extLst>
          </p:cNvPr>
          <p:cNvSpPr/>
          <p:nvPr/>
        </p:nvSpPr>
        <p:spPr>
          <a:xfrm rot="2667893" flipH="1">
            <a:off x="10215580" y="2065939"/>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4F8C30EF-40BC-43EA-9DFB-F9D15A22EB5E}"/>
              </a:ext>
            </a:extLst>
          </p:cNvPr>
          <p:cNvSpPr/>
          <p:nvPr/>
        </p:nvSpPr>
        <p:spPr>
          <a:xfrm rot="2703270">
            <a:off x="2721962" y="791637"/>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C20E1840-583E-492F-A9C7-78CB38D18A57}"/>
              </a:ext>
            </a:extLst>
          </p:cNvPr>
          <p:cNvSpPr/>
          <p:nvPr/>
        </p:nvSpPr>
        <p:spPr>
          <a:xfrm rot="2703270">
            <a:off x="1032398" y="355777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21B742EA-776C-4729-BC4C-D8246D495CCF}"/>
              </a:ext>
            </a:extLst>
          </p:cNvPr>
          <p:cNvSpPr/>
          <p:nvPr/>
        </p:nvSpPr>
        <p:spPr>
          <a:xfrm rot="2703270">
            <a:off x="8580552" y="2784302"/>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20FB9170-ED31-4166-B8AF-844A796082C3}"/>
              </a:ext>
            </a:extLst>
          </p:cNvPr>
          <p:cNvSpPr/>
          <p:nvPr/>
        </p:nvSpPr>
        <p:spPr>
          <a:xfrm rot="2703270">
            <a:off x="11184263" y="-197411"/>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0140AEF0-AD3C-429C-8967-68D41060DDA9}"/>
              </a:ext>
            </a:extLst>
          </p:cNvPr>
          <p:cNvSpPr/>
          <p:nvPr/>
        </p:nvSpPr>
        <p:spPr>
          <a:xfrm rot="2703270">
            <a:off x="4151900" y="558217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E7CBDFD1-2932-4D6D-8A90-D0F5DC3C67AE}"/>
              </a:ext>
            </a:extLst>
          </p:cNvPr>
          <p:cNvSpPr/>
          <p:nvPr/>
        </p:nvSpPr>
        <p:spPr>
          <a:xfrm rot="2703270">
            <a:off x="7159183" y="21814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CA46355A-3E04-49FD-9F09-AAAB3DB0E418}"/>
              </a:ext>
            </a:extLst>
          </p:cNvPr>
          <p:cNvSpPr/>
          <p:nvPr/>
        </p:nvSpPr>
        <p:spPr>
          <a:xfrm rot="2703270">
            <a:off x="10756304" y="4976519"/>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ircle: Hollow 22">
            <a:extLst>
              <a:ext uri="{FF2B5EF4-FFF2-40B4-BE49-F238E27FC236}">
                <a16:creationId xmlns:a16="http://schemas.microsoft.com/office/drawing/2014/main" id="{409C4469-3F84-4E19-A632-E543A5FDD884}"/>
              </a:ext>
            </a:extLst>
          </p:cNvPr>
          <p:cNvSpPr/>
          <p:nvPr/>
        </p:nvSpPr>
        <p:spPr>
          <a:xfrm>
            <a:off x="1940747" y="6150690"/>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Circle: Hollow 23">
            <a:extLst>
              <a:ext uri="{FF2B5EF4-FFF2-40B4-BE49-F238E27FC236}">
                <a16:creationId xmlns:a16="http://schemas.microsoft.com/office/drawing/2014/main" id="{EBF49C44-3383-44DC-8036-8DC2B11ACB1A}"/>
              </a:ext>
            </a:extLst>
          </p:cNvPr>
          <p:cNvSpPr/>
          <p:nvPr/>
        </p:nvSpPr>
        <p:spPr>
          <a:xfrm>
            <a:off x="5198769" y="5662761"/>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Circle: Hollow 24">
            <a:extLst>
              <a:ext uri="{FF2B5EF4-FFF2-40B4-BE49-F238E27FC236}">
                <a16:creationId xmlns:a16="http://schemas.microsoft.com/office/drawing/2014/main" id="{D46346EE-F1B7-4796-AFA9-AAE048AA3364}"/>
              </a:ext>
            </a:extLst>
          </p:cNvPr>
          <p:cNvSpPr/>
          <p:nvPr/>
        </p:nvSpPr>
        <p:spPr>
          <a:xfrm>
            <a:off x="9090515" y="378804"/>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Circle: Hollow 25">
            <a:extLst>
              <a:ext uri="{FF2B5EF4-FFF2-40B4-BE49-F238E27FC236}">
                <a16:creationId xmlns:a16="http://schemas.microsoft.com/office/drawing/2014/main" id="{73E5F236-BD77-4630-A734-050F06B94A2D}"/>
              </a:ext>
            </a:extLst>
          </p:cNvPr>
          <p:cNvSpPr/>
          <p:nvPr/>
        </p:nvSpPr>
        <p:spPr>
          <a:xfrm>
            <a:off x="4738389" y="72935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7" name="Circle: Hollow 26">
            <a:extLst>
              <a:ext uri="{FF2B5EF4-FFF2-40B4-BE49-F238E27FC236}">
                <a16:creationId xmlns:a16="http://schemas.microsoft.com/office/drawing/2014/main" id="{C89DEA56-42C4-43A8-B485-A905F2F9EF8D}"/>
              </a:ext>
            </a:extLst>
          </p:cNvPr>
          <p:cNvSpPr/>
          <p:nvPr/>
        </p:nvSpPr>
        <p:spPr>
          <a:xfrm>
            <a:off x="10500138" y="3884485"/>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8" name="Circle: Hollow 27">
            <a:extLst>
              <a:ext uri="{FF2B5EF4-FFF2-40B4-BE49-F238E27FC236}">
                <a16:creationId xmlns:a16="http://schemas.microsoft.com/office/drawing/2014/main" id="{841ACCCA-100D-4216-8EA1-A5CC63045609}"/>
              </a:ext>
            </a:extLst>
          </p:cNvPr>
          <p:cNvSpPr/>
          <p:nvPr/>
        </p:nvSpPr>
        <p:spPr>
          <a:xfrm>
            <a:off x="9342103" y="6252072"/>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Circle: Hollow 28">
            <a:extLst>
              <a:ext uri="{FF2B5EF4-FFF2-40B4-BE49-F238E27FC236}">
                <a16:creationId xmlns:a16="http://schemas.microsoft.com/office/drawing/2014/main" id="{35C224AA-96FF-425B-A723-6682BE2E1056}"/>
              </a:ext>
            </a:extLst>
          </p:cNvPr>
          <p:cNvSpPr/>
          <p:nvPr/>
        </p:nvSpPr>
        <p:spPr>
          <a:xfrm>
            <a:off x="864565" y="336009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Freeform: Shape 29">
            <a:extLst>
              <a:ext uri="{FF2B5EF4-FFF2-40B4-BE49-F238E27FC236}">
                <a16:creationId xmlns:a16="http://schemas.microsoft.com/office/drawing/2014/main" id="{3060D8E5-FE2C-4BE4-8D5F-4E1953E01D04}"/>
              </a:ext>
            </a:extLst>
          </p:cNvPr>
          <p:cNvSpPr/>
          <p:nvPr/>
        </p:nvSpPr>
        <p:spPr>
          <a:xfrm>
            <a:off x="3079119" y="-1105386"/>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732903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6_Contents slide layout">
    <p:bg>
      <p:bgPr>
        <a:gradFill>
          <a:gsLst>
            <a:gs pos="0">
              <a:schemeClr val="accent1"/>
            </a:gs>
            <a:gs pos="100000">
              <a:schemeClr val="accent4"/>
            </a:gs>
          </a:gsLst>
          <a:path path="circle">
            <a:fillToRect l="50000" t="50000" r="50000" b="50000"/>
          </a:path>
        </a:gra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F5C830AA-5FA6-4CD4-AD75-FEFC4B01915A}"/>
              </a:ext>
            </a:extLst>
          </p:cNvPr>
          <p:cNvGrpSpPr/>
          <p:nvPr/>
        </p:nvGrpSpPr>
        <p:grpSpPr>
          <a:xfrm flipV="1">
            <a:off x="-1536722" y="-1474805"/>
            <a:ext cx="6967679" cy="9512191"/>
            <a:chOff x="-1484471" y="-860850"/>
            <a:chExt cx="6967679" cy="9512191"/>
          </a:xfrm>
        </p:grpSpPr>
        <p:grpSp>
          <p:nvGrpSpPr>
            <p:cNvPr id="2" name="Group 1">
              <a:extLst>
                <a:ext uri="{FF2B5EF4-FFF2-40B4-BE49-F238E27FC236}">
                  <a16:creationId xmlns:a16="http://schemas.microsoft.com/office/drawing/2014/main" id="{7CA2486D-8BCE-4F5C-8CAA-C5764F13D2C0}"/>
                </a:ext>
              </a:extLst>
            </p:cNvPr>
            <p:cNvGrpSpPr/>
            <p:nvPr/>
          </p:nvGrpSpPr>
          <p:grpSpPr>
            <a:xfrm rot="16200000">
              <a:off x="-1510142" y="1657990"/>
              <a:ext cx="7019022" cy="6967679"/>
              <a:chOff x="-1454130" y="-1334460"/>
              <a:chExt cx="7019022" cy="6967679"/>
            </a:xfrm>
          </p:grpSpPr>
          <p:sp>
            <p:nvSpPr>
              <p:cNvPr id="3" name="Oval 2">
                <a:extLst>
                  <a:ext uri="{FF2B5EF4-FFF2-40B4-BE49-F238E27FC236}">
                    <a16:creationId xmlns:a16="http://schemas.microsoft.com/office/drawing/2014/main" id="{BF71EB0B-9497-409F-8497-D05944EED268}"/>
                  </a:ext>
                </a:extLst>
              </p:cNvPr>
              <p:cNvSpPr/>
              <p:nvPr/>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0DDDF61-AF37-4CDD-91B7-E8FD97EB7F24}"/>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5" name="Picture 4">
                <a:extLst>
                  <a:ext uri="{FF2B5EF4-FFF2-40B4-BE49-F238E27FC236}">
                    <a16:creationId xmlns:a16="http://schemas.microsoft.com/office/drawing/2014/main" id="{58756FA6-95F9-4A5F-8874-D3AE77F87B6C}"/>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6" name="Picture 5">
                <a:extLst>
                  <a:ext uri="{FF2B5EF4-FFF2-40B4-BE49-F238E27FC236}">
                    <a16:creationId xmlns:a16="http://schemas.microsoft.com/office/drawing/2014/main" id="{652D9175-806D-444B-843C-8D6D1A2B8B48}"/>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7" name="Rectangle: Rounded Corners 6">
                <a:extLst>
                  <a:ext uri="{FF2B5EF4-FFF2-40B4-BE49-F238E27FC236}">
                    <a16:creationId xmlns:a16="http://schemas.microsoft.com/office/drawing/2014/main" id="{9EE53EEA-8096-4336-BF8C-013228CF2A7B}"/>
                  </a:ext>
                </a:extLst>
              </p:cNvPr>
              <p:cNvSpPr/>
              <p:nvPr/>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540C4DE-A5C4-491B-85D8-7A083DE9DB85}"/>
                  </a:ext>
                </a:extLst>
              </p:cNvPr>
              <p:cNvSpPr/>
              <p:nvPr/>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C197359-984C-46D0-8A51-B98CB1D4D2F3}"/>
                  </a:ext>
                </a:extLst>
              </p:cNvPr>
              <p:cNvSpPr/>
              <p:nvPr/>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0413640F-302A-4F0D-BB79-E28A5E756CB0}"/>
                  </a:ext>
                </a:extLst>
              </p:cNvPr>
              <p:cNvSpPr/>
              <p:nvPr/>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rcle: Hollow 11">
                <a:extLst>
                  <a:ext uri="{FF2B5EF4-FFF2-40B4-BE49-F238E27FC236}">
                    <a16:creationId xmlns:a16="http://schemas.microsoft.com/office/drawing/2014/main" id="{1F0A2C54-CDD2-4AED-8188-711E2B556ED7}"/>
                  </a:ext>
                </a:extLst>
              </p:cNvPr>
              <p:cNvSpPr/>
              <p:nvPr/>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Circle: Hollow 12">
                <a:extLst>
                  <a:ext uri="{FF2B5EF4-FFF2-40B4-BE49-F238E27FC236}">
                    <a16:creationId xmlns:a16="http://schemas.microsoft.com/office/drawing/2014/main" id="{75ED3DF4-C9D6-4BB6-A2B9-E5CA4FA70BFB}"/>
                  </a:ext>
                </a:extLst>
              </p:cNvPr>
              <p:cNvSpPr/>
              <p:nvPr/>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Circle: Hollow 13">
                <a:extLst>
                  <a:ext uri="{FF2B5EF4-FFF2-40B4-BE49-F238E27FC236}">
                    <a16:creationId xmlns:a16="http://schemas.microsoft.com/office/drawing/2014/main" id="{6ADB9004-20CC-4775-A94C-01AF85407695}"/>
                  </a:ext>
                </a:extLst>
              </p:cNvPr>
              <p:cNvSpPr/>
              <p:nvPr/>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BAE17066-8B58-479D-ADC0-C0AE3E0C1818}"/>
                  </a:ext>
                </a:extLst>
              </p:cNvPr>
              <p:cNvSpPr/>
              <p:nvPr/>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3" name="Group 22">
              <a:extLst>
                <a:ext uri="{FF2B5EF4-FFF2-40B4-BE49-F238E27FC236}">
                  <a16:creationId xmlns:a16="http://schemas.microsoft.com/office/drawing/2014/main" id="{577B0D4A-E3C1-4B7D-8088-814C22F0A19F}"/>
                </a:ext>
              </a:extLst>
            </p:cNvPr>
            <p:cNvGrpSpPr/>
            <p:nvPr/>
          </p:nvGrpSpPr>
          <p:grpSpPr>
            <a:xfrm rot="5400000">
              <a:off x="-325146" y="-952329"/>
              <a:ext cx="3348144" cy="3531102"/>
              <a:chOff x="733347" y="4234870"/>
              <a:chExt cx="3348144" cy="3531102"/>
            </a:xfrm>
          </p:grpSpPr>
          <p:pic>
            <p:nvPicPr>
              <p:cNvPr id="16" name="Picture 15">
                <a:extLst>
                  <a:ext uri="{FF2B5EF4-FFF2-40B4-BE49-F238E27FC236}">
                    <a16:creationId xmlns:a16="http://schemas.microsoft.com/office/drawing/2014/main" id="{91FEE50B-8E3D-46B2-8EA0-62CF7EFC67DF}"/>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641868" y="4326349"/>
                <a:ext cx="3531102" cy="3348144"/>
              </a:xfrm>
              <a:prstGeom prst="rect">
                <a:avLst/>
              </a:prstGeom>
            </p:spPr>
          </p:pic>
          <p:sp>
            <p:nvSpPr>
              <p:cNvPr id="17" name="Circle: Hollow 16">
                <a:extLst>
                  <a:ext uri="{FF2B5EF4-FFF2-40B4-BE49-F238E27FC236}">
                    <a16:creationId xmlns:a16="http://schemas.microsoft.com/office/drawing/2014/main" id="{85B9006B-48FC-4507-B2E2-05BA6E61F230}"/>
                  </a:ext>
                </a:extLst>
              </p:cNvPr>
              <p:cNvSpPr/>
              <p:nvPr/>
            </p:nvSpPr>
            <p:spPr>
              <a:xfrm rot="5400000">
                <a:off x="2094522" y="6103468"/>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Freeform: Shape 18">
                <a:extLst>
                  <a:ext uri="{FF2B5EF4-FFF2-40B4-BE49-F238E27FC236}">
                    <a16:creationId xmlns:a16="http://schemas.microsoft.com/office/drawing/2014/main" id="{F8FD8C2B-CF95-4359-8C9B-66F6DEF41BC2}"/>
                  </a:ext>
                </a:extLst>
              </p:cNvPr>
              <p:cNvSpPr/>
              <p:nvPr/>
            </p:nvSpPr>
            <p:spPr>
              <a:xfrm rot="5400000">
                <a:off x="1829106" y="5091582"/>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Rounded Corners 20">
                <a:extLst>
                  <a:ext uri="{FF2B5EF4-FFF2-40B4-BE49-F238E27FC236}">
                    <a16:creationId xmlns:a16="http://schemas.microsoft.com/office/drawing/2014/main" id="{B07CB7B1-F420-416D-8B5A-CDA12EF282E8}"/>
                  </a:ext>
                </a:extLst>
              </p:cNvPr>
              <p:cNvSpPr/>
              <p:nvPr/>
            </p:nvSpPr>
            <p:spPr>
              <a:xfrm rot="8103270">
                <a:off x="3096259" y="4960806"/>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931145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bg>
      <p:bgPr>
        <a:gradFill>
          <a:gsLst>
            <a:gs pos="0">
              <a:schemeClr val="accent1"/>
            </a:gs>
            <a:gs pos="100000">
              <a:schemeClr val="accent4"/>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570153-C99E-4B26-82EA-4D60EBADE709}"/>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31463" y="-468065"/>
            <a:ext cx="4110019" cy="3897065"/>
          </a:xfrm>
          <a:prstGeom prst="rect">
            <a:avLst/>
          </a:prstGeom>
        </p:spPr>
      </p:pic>
      <p:sp>
        <p:nvSpPr>
          <p:cNvPr id="3" name="Oval 2">
            <a:extLst>
              <a:ext uri="{FF2B5EF4-FFF2-40B4-BE49-F238E27FC236}">
                <a16:creationId xmlns:a16="http://schemas.microsoft.com/office/drawing/2014/main" id="{08D842ED-2A50-490F-9D8F-5A7A0BC1BF4E}"/>
              </a:ext>
            </a:extLst>
          </p:cNvPr>
          <p:cNvSpPr/>
          <p:nvPr/>
        </p:nvSpPr>
        <p:spPr>
          <a:xfrm>
            <a:off x="9342103" y="45555"/>
            <a:ext cx="3003442" cy="3003442"/>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7B08A64-4846-4840-93E5-978D148692F3}"/>
              </a:ext>
            </a:extLst>
          </p:cNvPr>
          <p:cNvSpPr/>
          <p:nvPr/>
        </p:nvSpPr>
        <p:spPr>
          <a:xfrm>
            <a:off x="-667824" y="2996005"/>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58FF50F6-3501-485B-834A-405857C18273}"/>
              </a:ext>
            </a:extLst>
          </p:cNvPr>
          <p:cNvSpPr/>
          <p:nvPr/>
        </p:nvSpPr>
        <p:spPr>
          <a:xfrm>
            <a:off x="5691858" y="1899196"/>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1870317B-DB8E-4506-B700-82E6417CBE17}"/>
              </a:ext>
            </a:extLst>
          </p:cNvPr>
          <p:cNvSpPr/>
          <p:nvPr/>
        </p:nvSpPr>
        <p:spPr>
          <a:xfrm rot="13518210" flipH="1">
            <a:off x="9189934" y="113731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1F0E0FC3-6240-4E8C-BFB4-767103E5D4F1}"/>
              </a:ext>
            </a:extLst>
          </p:cNvPr>
          <p:cNvSpPr/>
          <p:nvPr/>
        </p:nvSpPr>
        <p:spPr>
          <a:xfrm rot="2667893" flipH="1">
            <a:off x="5236457" y="-1961199"/>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D57DB93-D307-4B5E-A1BC-C10366E34014}"/>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68529" y="2545563"/>
            <a:ext cx="3734250" cy="3540766"/>
          </a:xfrm>
          <a:prstGeom prst="rect">
            <a:avLst/>
          </a:prstGeom>
        </p:spPr>
      </p:pic>
      <p:pic>
        <p:nvPicPr>
          <p:cNvPr id="9" name="Picture 8">
            <a:extLst>
              <a:ext uri="{FF2B5EF4-FFF2-40B4-BE49-F238E27FC236}">
                <a16:creationId xmlns:a16="http://schemas.microsoft.com/office/drawing/2014/main" id="{588DD6B6-D8E9-4A86-A72B-4017D3FD2E3C}"/>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23021" y="768919"/>
            <a:ext cx="3734250" cy="3540766"/>
          </a:xfrm>
          <a:prstGeom prst="rect">
            <a:avLst/>
          </a:prstGeom>
        </p:spPr>
      </p:pic>
      <p:pic>
        <p:nvPicPr>
          <p:cNvPr id="10" name="Picture 9">
            <a:extLst>
              <a:ext uri="{FF2B5EF4-FFF2-40B4-BE49-F238E27FC236}">
                <a16:creationId xmlns:a16="http://schemas.microsoft.com/office/drawing/2014/main" id="{90A258D4-D060-475A-80EE-B57A268FBC80}"/>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60802" y="-1414282"/>
            <a:ext cx="3734250" cy="3540766"/>
          </a:xfrm>
          <a:prstGeom prst="rect">
            <a:avLst/>
          </a:prstGeom>
        </p:spPr>
      </p:pic>
      <p:pic>
        <p:nvPicPr>
          <p:cNvPr id="11" name="Picture 10">
            <a:extLst>
              <a:ext uri="{FF2B5EF4-FFF2-40B4-BE49-F238E27FC236}">
                <a16:creationId xmlns:a16="http://schemas.microsoft.com/office/drawing/2014/main" id="{A7238F26-7F9A-4681-877F-FB59377E43BD}"/>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39089" y="766159"/>
            <a:ext cx="4110019" cy="3897065"/>
          </a:xfrm>
          <a:prstGeom prst="rect">
            <a:avLst/>
          </a:prstGeom>
        </p:spPr>
      </p:pic>
      <p:pic>
        <p:nvPicPr>
          <p:cNvPr id="12" name="Picture 11">
            <a:extLst>
              <a:ext uri="{FF2B5EF4-FFF2-40B4-BE49-F238E27FC236}">
                <a16:creationId xmlns:a16="http://schemas.microsoft.com/office/drawing/2014/main" id="{DE784A2B-59B7-41CB-999A-2503EDC5E0DE}"/>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64417" y="3798758"/>
            <a:ext cx="3531102" cy="3348144"/>
          </a:xfrm>
          <a:prstGeom prst="rect">
            <a:avLst/>
          </a:prstGeom>
        </p:spPr>
      </p:pic>
      <p:sp>
        <p:nvSpPr>
          <p:cNvPr id="13" name="Rectangle: Rounded Corners 12">
            <a:extLst>
              <a:ext uri="{FF2B5EF4-FFF2-40B4-BE49-F238E27FC236}">
                <a16:creationId xmlns:a16="http://schemas.microsoft.com/office/drawing/2014/main" id="{8BEFC76D-A263-423F-A00E-0C2BD735FA57}"/>
              </a:ext>
            </a:extLst>
          </p:cNvPr>
          <p:cNvSpPr/>
          <p:nvPr/>
        </p:nvSpPr>
        <p:spPr>
          <a:xfrm rot="2667893" flipH="1">
            <a:off x="4087347" y="-82615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029CF90B-63EC-41A4-A8FB-8591169906A3}"/>
              </a:ext>
            </a:extLst>
          </p:cNvPr>
          <p:cNvSpPr/>
          <p:nvPr/>
        </p:nvSpPr>
        <p:spPr>
          <a:xfrm rot="2667893" flipH="1">
            <a:off x="10792037" y="1463790"/>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5923018-100F-48D6-9357-EF6182D4E362}"/>
              </a:ext>
            </a:extLst>
          </p:cNvPr>
          <p:cNvSpPr/>
          <p:nvPr/>
        </p:nvSpPr>
        <p:spPr>
          <a:xfrm rot="13518210" flipH="1">
            <a:off x="-709100" y="1818990"/>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AA5C63A5-A956-4975-BE57-E5D2FFC7AAD0}"/>
              </a:ext>
            </a:extLst>
          </p:cNvPr>
          <p:cNvSpPr/>
          <p:nvPr/>
        </p:nvSpPr>
        <p:spPr>
          <a:xfrm rot="2703270">
            <a:off x="2969266" y="-43109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27C8725-79DC-46D5-8046-3A2B3D182B97}"/>
              </a:ext>
            </a:extLst>
          </p:cNvPr>
          <p:cNvSpPr/>
          <p:nvPr/>
        </p:nvSpPr>
        <p:spPr>
          <a:xfrm rot="2703270">
            <a:off x="1032398" y="355777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910B0BBE-109E-4BED-87FC-F3E24FBE759A}"/>
              </a:ext>
            </a:extLst>
          </p:cNvPr>
          <p:cNvSpPr/>
          <p:nvPr/>
        </p:nvSpPr>
        <p:spPr>
          <a:xfrm rot="2703270">
            <a:off x="8580552" y="2784302"/>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899D944C-A170-4CDA-B15A-2F6BF0E17BA7}"/>
              </a:ext>
            </a:extLst>
          </p:cNvPr>
          <p:cNvSpPr/>
          <p:nvPr/>
        </p:nvSpPr>
        <p:spPr>
          <a:xfrm rot="2703270">
            <a:off x="11184263" y="-197411"/>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403DE633-761A-4BAB-93E2-7B600274B848}"/>
              </a:ext>
            </a:extLst>
          </p:cNvPr>
          <p:cNvSpPr/>
          <p:nvPr/>
        </p:nvSpPr>
        <p:spPr>
          <a:xfrm rot="2703270">
            <a:off x="526462" y="796957"/>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670AD3B4-CEC8-411F-9D94-877F77DAC9EE}"/>
              </a:ext>
            </a:extLst>
          </p:cNvPr>
          <p:cNvSpPr/>
          <p:nvPr/>
        </p:nvSpPr>
        <p:spPr>
          <a:xfrm rot="2703270">
            <a:off x="4151900" y="558217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0E131EB8-39E4-41BF-98BB-7DB1D831D231}"/>
              </a:ext>
            </a:extLst>
          </p:cNvPr>
          <p:cNvSpPr/>
          <p:nvPr/>
        </p:nvSpPr>
        <p:spPr>
          <a:xfrm rot="2703270">
            <a:off x="7159183" y="21814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9440F163-EEBD-45E2-B9CE-AC0895CEBBD7}"/>
              </a:ext>
            </a:extLst>
          </p:cNvPr>
          <p:cNvSpPr/>
          <p:nvPr/>
        </p:nvSpPr>
        <p:spPr>
          <a:xfrm rot="2703270">
            <a:off x="10756304" y="4976519"/>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ircle: Hollow 23">
            <a:extLst>
              <a:ext uri="{FF2B5EF4-FFF2-40B4-BE49-F238E27FC236}">
                <a16:creationId xmlns:a16="http://schemas.microsoft.com/office/drawing/2014/main" id="{6EB995D7-7622-4898-A83F-5D49216F330B}"/>
              </a:ext>
            </a:extLst>
          </p:cNvPr>
          <p:cNvSpPr/>
          <p:nvPr/>
        </p:nvSpPr>
        <p:spPr>
          <a:xfrm>
            <a:off x="1940747" y="6150690"/>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Circle: Hollow 24">
            <a:extLst>
              <a:ext uri="{FF2B5EF4-FFF2-40B4-BE49-F238E27FC236}">
                <a16:creationId xmlns:a16="http://schemas.microsoft.com/office/drawing/2014/main" id="{4FEC7A35-C293-4B8B-B17E-834481764110}"/>
              </a:ext>
            </a:extLst>
          </p:cNvPr>
          <p:cNvSpPr/>
          <p:nvPr/>
        </p:nvSpPr>
        <p:spPr>
          <a:xfrm>
            <a:off x="5602302" y="3048465"/>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Circle: Hollow 25">
            <a:extLst>
              <a:ext uri="{FF2B5EF4-FFF2-40B4-BE49-F238E27FC236}">
                <a16:creationId xmlns:a16="http://schemas.microsoft.com/office/drawing/2014/main" id="{733F45E4-764B-4572-8BAB-470999FA8FF9}"/>
              </a:ext>
            </a:extLst>
          </p:cNvPr>
          <p:cNvSpPr/>
          <p:nvPr/>
        </p:nvSpPr>
        <p:spPr>
          <a:xfrm>
            <a:off x="9090515" y="378804"/>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7" name="Circle: Hollow 26">
            <a:extLst>
              <a:ext uri="{FF2B5EF4-FFF2-40B4-BE49-F238E27FC236}">
                <a16:creationId xmlns:a16="http://schemas.microsoft.com/office/drawing/2014/main" id="{3088A284-9BB9-41CF-A07D-1F6B3920F6F1}"/>
              </a:ext>
            </a:extLst>
          </p:cNvPr>
          <p:cNvSpPr/>
          <p:nvPr/>
        </p:nvSpPr>
        <p:spPr>
          <a:xfrm>
            <a:off x="4738389" y="72935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8" name="Circle: Hollow 27">
            <a:extLst>
              <a:ext uri="{FF2B5EF4-FFF2-40B4-BE49-F238E27FC236}">
                <a16:creationId xmlns:a16="http://schemas.microsoft.com/office/drawing/2014/main" id="{DC4F64F6-FD57-493C-8CE0-5EE42CB91D09}"/>
              </a:ext>
            </a:extLst>
          </p:cNvPr>
          <p:cNvSpPr/>
          <p:nvPr/>
        </p:nvSpPr>
        <p:spPr>
          <a:xfrm>
            <a:off x="10500138" y="3884485"/>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Circle: Hollow 28">
            <a:extLst>
              <a:ext uri="{FF2B5EF4-FFF2-40B4-BE49-F238E27FC236}">
                <a16:creationId xmlns:a16="http://schemas.microsoft.com/office/drawing/2014/main" id="{8D07D33E-FF6F-4B67-B6D1-2202E3A6B746}"/>
              </a:ext>
            </a:extLst>
          </p:cNvPr>
          <p:cNvSpPr/>
          <p:nvPr/>
        </p:nvSpPr>
        <p:spPr>
          <a:xfrm>
            <a:off x="9600735" y="639804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Circle: Hollow 29">
            <a:extLst>
              <a:ext uri="{FF2B5EF4-FFF2-40B4-BE49-F238E27FC236}">
                <a16:creationId xmlns:a16="http://schemas.microsoft.com/office/drawing/2014/main" id="{28A2FC17-9B72-48D6-BDA4-B1163A48A4FA}"/>
              </a:ext>
            </a:extLst>
          </p:cNvPr>
          <p:cNvSpPr/>
          <p:nvPr/>
        </p:nvSpPr>
        <p:spPr>
          <a:xfrm>
            <a:off x="864565" y="336009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Freeform: Shape 30">
            <a:extLst>
              <a:ext uri="{FF2B5EF4-FFF2-40B4-BE49-F238E27FC236}">
                <a16:creationId xmlns:a16="http://schemas.microsoft.com/office/drawing/2014/main" id="{EA8ED3B6-D72B-47BE-B445-B08D66212043}"/>
              </a:ext>
            </a:extLst>
          </p:cNvPr>
          <p:cNvSpPr/>
          <p:nvPr/>
        </p:nvSpPr>
        <p:spPr>
          <a:xfrm>
            <a:off x="3079119" y="-1105386"/>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294392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7516116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40963093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Break Slide layout">
    <p:bg>
      <p:bgPr>
        <a:gradFill flip="none" rotWithShape="1">
          <a:gsLst>
            <a:gs pos="0">
              <a:schemeClr val="accent1"/>
            </a:gs>
            <a:gs pos="100000">
              <a:schemeClr val="accent4"/>
            </a:gs>
          </a:gsLst>
          <a:lin ang="10800000" scaled="1"/>
          <a:tileRect/>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5802C41-163D-4844-9D5C-7285E36EE050}"/>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641868" y="4326349"/>
            <a:ext cx="3531102" cy="3348144"/>
          </a:xfrm>
          <a:prstGeom prst="rect">
            <a:avLst/>
          </a:prstGeom>
        </p:spPr>
      </p:pic>
      <p:sp>
        <p:nvSpPr>
          <p:cNvPr id="27" name="Circle: Hollow 26">
            <a:extLst>
              <a:ext uri="{FF2B5EF4-FFF2-40B4-BE49-F238E27FC236}">
                <a16:creationId xmlns:a16="http://schemas.microsoft.com/office/drawing/2014/main" id="{E1194625-2A02-42BF-985E-CB02981CC3F5}"/>
              </a:ext>
            </a:extLst>
          </p:cNvPr>
          <p:cNvSpPr/>
          <p:nvPr/>
        </p:nvSpPr>
        <p:spPr>
          <a:xfrm rot="5400000">
            <a:off x="2094522" y="6103468"/>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 name="Picture 1">
            <a:extLst>
              <a:ext uri="{FF2B5EF4-FFF2-40B4-BE49-F238E27FC236}">
                <a16:creationId xmlns:a16="http://schemas.microsoft.com/office/drawing/2014/main" id="{EED3AF95-7EEC-4AF2-944F-478E81710132}"/>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2651073" y="3601088"/>
            <a:ext cx="4110019" cy="3897065"/>
          </a:xfrm>
          <a:prstGeom prst="rect">
            <a:avLst/>
          </a:prstGeom>
        </p:spPr>
      </p:pic>
      <p:sp>
        <p:nvSpPr>
          <p:cNvPr id="4" name="Oval 3">
            <a:extLst>
              <a:ext uri="{FF2B5EF4-FFF2-40B4-BE49-F238E27FC236}">
                <a16:creationId xmlns:a16="http://schemas.microsoft.com/office/drawing/2014/main" id="{70C67E91-BEE2-4AE6-AD49-3064788AA62C}"/>
              </a:ext>
            </a:extLst>
          </p:cNvPr>
          <p:cNvSpPr/>
          <p:nvPr/>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863EDB17-8564-401D-92A1-21969EA8E8BF}"/>
              </a:ext>
            </a:extLst>
          </p:cNvPr>
          <p:cNvSpPr/>
          <p:nvPr/>
        </p:nvSpPr>
        <p:spPr>
          <a:xfrm rot="5400000">
            <a:off x="1829106" y="5091582"/>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6BEA3CCE-2438-4D3A-A346-5006736FBD98}"/>
              </a:ext>
            </a:extLst>
          </p:cNvPr>
          <p:cNvSpPr/>
          <p:nvPr/>
        </p:nvSpPr>
        <p:spPr>
          <a:xfrm rot="8100000" flipH="1">
            <a:off x="4799323" y="2717508"/>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9C62ABA-F31E-4507-89F4-65DB297C2F65}"/>
              </a:ext>
            </a:extLst>
          </p:cNvPr>
          <p:cNvSpPr/>
          <p:nvPr/>
        </p:nvSpPr>
        <p:spPr>
          <a:xfrm rot="2667893" flipH="1">
            <a:off x="6192724" y="-220269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9A422A2-A93A-481F-86EB-95A20F5E6CF0}"/>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9" name="Picture 8">
            <a:extLst>
              <a:ext uri="{FF2B5EF4-FFF2-40B4-BE49-F238E27FC236}">
                <a16:creationId xmlns:a16="http://schemas.microsoft.com/office/drawing/2014/main" id="{5C342D7D-A635-4EED-A135-5639C645499F}"/>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10" name="Picture 9">
            <a:extLst>
              <a:ext uri="{FF2B5EF4-FFF2-40B4-BE49-F238E27FC236}">
                <a16:creationId xmlns:a16="http://schemas.microsoft.com/office/drawing/2014/main" id="{3F9383E9-89D4-4C93-AF22-7F09A37024D4}"/>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12" name="Rectangle: Rounded Corners 11">
            <a:extLst>
              <a:ext uri="{FF2B5EF4-FFF2-40B4-BE49-F238E27FC236}">
                <a16:creationId xmlns:a16="http://schemas.microsoft.com/office/drawing/2014/main" id="{933D01D5-159B-4682-BC38-3FC87152F25C}"/>
              </a:ext>
            </a:extLst>
          </p:cNvPr>
          <p:cNvSpPr/>
          <p:nvPr/>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69C8D3C-C654-4784-82A6-BC44B04649EC}"/>
              </a:ext>
            </a:extLst>
          </p:cNvPr>
          <p:cNvSpPr/>
          <p:nvPr/>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E1314CF0-4747-405B-AB6C-2DC40EAC3061}"/>
              </a:ext>
            </a:extLst>
          </p:cNvPr>
          <p:cNvSpPr/>
          <p:nvPr/>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8BBB0BA9-067C-4FCC-90CE-905A4AE8970C}"/>
              </a:ext>
            </a:extLst>
          </p:cNvPr>
          <p:cNvSpPr/>
          <p:nvPr/>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256A4E2F-8293-4B87-BF73-7A8FBF0E05B4}"/>
              </a:ext>
            </a:extLst>
          </p:cNvPr>
          <p:cNvSpPr/>
          <p:nvPr/>
        </p:nvSpPr>
        <p:spPr>
          <a:xfrm rot="2703270">
            <a:off x="4825335" y="723086"/>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ircle: Hollow 21">
            <a:extLst>
              <a:ext uri="{FF2B5EF4-FFF2-40B4-BE49-F238E27FC236}">
                <a16:creationId xmlns:a16="http://schemas.microsoft.com/office/drawing/2014/main" id="{7A8CC623-0084-4053-B628-564CB9189BFB}"/>
              </a:ext>
            </a:extLst>
          </p:cNvPr>
          <p:cNvSpPr/>
          <p:nvPr/>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Circle: Hollow 24">
            <a:extLst>
              <a:ext uri="{FF2B5EF4-FFF2-40B4-BE49-F238E27FC236}">
                <a16:creationId xmlns:a16="http://schemas.microsoft.com/office/drawing/2014/main" id="{A1EBE448-4C63-4F12-B4BF-098CFA49AF34}"/>
              </a:ext>
            </a:extLst>
          </p:cNvPr>
          <p:cNvSpPr/>
          <p:nvPr/>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Rounded Corners 12">
            <a:extLst>
              <a:ext uri="{FF2B5EF4-FFF2-40B4-BE49-F238E27FC236}">
                <a16:creationId xmlns:a16="http://schemas.microsoft.com/office/drawing/2014/main" id="{07E3970A-926A-4602-B2CB-329719FA7DF3}"/>
              </a:ext>
            </a:extLst>
          </p:cNvPr>
          <p:cNvSpPr/>
          <p:nvPr/>
        </p:nvSpPr>
        <p:spPr>
          <a:xfrm rot="8067893" flipH="1">
            <a:off x="2337025" y="4690041"/>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ircle: Hollow 27">
            <a:extLst>
              <a:ext uri="{FF2B5EF4-FFF2-40B4-BE49-F238E27FC236}">
                <a16:creationId xmlns:a16="http://schemas.microsoft.com/office/drawing/2014/main" id="{787D885D-ED3C-4AAE-AF96-612EC5C03D33}"/>
              </a:ext>
            </a:extLst>
          </p:cNvPr>
          <p:cNvSpPr/>
          <p:nvPr/>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Freeform: Shape 28">
            <a:extLst>
              <a:ext uri="{FF2B5EF4-FFF2-40B4-BE49-F238E27FC236}">
                <a16:creationId xmlns:a16="http://schemas.microsoft.com/office/drawing/2014/main" id="{308B6F55-8BDB-4DDF-BDB0-A6025F557FBC}"/>
              </a:ext>
            </a:extLst>
          </p:cNvPr>
          <p:cNvSpPr/>
          <p:nvPr/>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Rounded Corners 20">
            <a:extLst>
              <a:ext uri="{FF2B5EF4-FFF2-40B4-BE49-F238E27FC236}">
                <a16:creationId xmlns:a16="http://schemas.microsoft.com/office/drawing/2014/main" id="{73BB6E6C-2E77-4E24-89ED-EDB678C30F9E}"/>
              </a:ext>
            </a:extLst>
          </p:cNvPr>
          <p:cNvSpPr/>
          <p:nvPr/>
        </p:nvSpPr>
        <p:spPr>
          <a:xfrm rot="8103270">
            <a:off x="3096259" y="4960806"/>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ircle: Hollow 30">
            <a:extLst>
              <a:ext uri="{FF2B5EF4-FFF2-40B4-BE49-F238E27FC236}">
                <a16:creationId xmlns:a16="http://schemas.microsoft.com/office/drawing/2014/main" id="{C295F18F-4230-4FCB-B589-C1201320C08D}"/>
              </a:ext>
            </a:extLst>
          </p:cNvPr>
          <p:cNvSpPr/>
          <p:nvPr/>
        </p:nvSpPr>
        <p:spPr>
          <a:xfrm>
            <a:off x="4099415" y="3494611"/>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Circle: Hollow 31">
            <a:extLst>
              <a:ext uri="{FF2B5EF4-FFF2-40B4-BE49-F238E27FC236}">
                <a16:creationId xmlns:a16="http://schemas.microsoft.com/office/drawing/2014/main" id="{18AA53BD-3380-4C96-9601-0B3E6BC574E0}"/>
              </a:ext>
            </a:extLst>
          </p:cNvPr>
          <p:cNvSpPr/>
          <p:nvPr/>
        </p:nvSpPr>
        <p:spPr>
          <a:xfrm>
            <a:off x="5955108" y="132266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466068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981119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707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Agenda slide layout">
    <p:bg>
      <p:bgPr>
        <a:gradFill>
          <a:gsLst>
            <a:gs pos="0">
              <a:schemeClr val="accent1"/>
            </a:gs>
            <a:gs pos="100000">
              <a:schemeClr val="accent4"/>
            </a:gs>
          </a:gsLst>
          <a:lin ang="1080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327D0A9D-21AD-4F16-ABF6-FCEDEAC7CBC3}"/>
              </a:ext>
            </a:extLst>
          </p:cNvPr>
          <p:cNvGrpSpPr/>
          <p:nvPr/>
        </p:nvGrpSpPr>
        <p:grpSpPr>
          <a:xfrm rot="16200000">
            <a:off x="-1543328" y="1245980"/>
            <a:ext cx="7033145" cy="6967679"/>
            <a:chOff x="-1454130" y="-1334460"/>
            <a:chExt cx="7033145" cy="6967679"/>
          </a:xfrm>
        </p:grpSpPr>
        <p:sp>
          <p:nvSpPr>
            <p:cNvPr id="2" name="Oval 1">
              <a:extLst>
                <a:ext uri="{FF2B5EF4-FFF2-40B4-BE49-F238E27FC236}">
                  <a16:creationId xmlns:a16="http://schemas.microsoft.com/office/drawing/2014/main" id="{0E3802B7-A996-44D8-8E95-073D460506DD}"/>
                </a:ext>
              </a:extLst>
            </p:cNvPr>
            <p:cNvSpPr/>
            <p:nvPr/>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1BC23AE-96EE-4D54-A885-39974FAB7636}"/>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5" name="Picture 4">
              <a:extLst>
                <a:ext uri="{FF2B5EF4-FFF2-40B4-BE49-F238E27FC236}">
                  <a16:creationId xmlns:a16="http://schemas.microsoft.com/office/drawing/2014/main" id="{E79F98EE-38CF-4F42-BBFC-6D904B5931F1}"/>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6" name="Picture 5">
              <a:extLst>
                <a:ext uri="{FF2B5EF4-FFF2-40B4-BE49-F238E27FC236}">
                  <a16:creationId xmlns:a16="http://schemas.microsoft.com/office/drawing/2014/main" id="{8A7D8CCE-DBFD-4E90-8B56-4E1B4E65EA0B}"/>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7" name="Rectangle: Rounded Corners 6">
              <a:extLst>
                <a:ext uri="{FF2B5EF4-FFF2-40B4-BE49-F238E27FC236}">
                  <a16:creationId xmlns:a16="http://schemas.microsoft.com/office/drawing/2014/main" id="{6A60227F-0B6A-4822-B1CF-88C8ADB21FAF}"/>
                </a:ext>
              </a:extLst>
            </p:cNvPr>
            <p:cNvSpPr/>
            <p:nvPr/>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2A927CA-2C69-422E-8CDD-1BB98E8110C4}"/>
                </a:ext>
              </a:extLst>
            </p:cNvPr>
            <p:cNvSpPr/>
            <p:nvPr/>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1E524A3-8BEF-4311-9C5F-430DE3C1E73B}"/>
                </a:ext>
              </a:extLst>
            </p:cNvPr>
            <p:cNvSpPr/>
            <p:nvPr/>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B0A3251D-A12D-4E0F-8F70-DEC8DD540973}"/>
                </a:ext>
              </a:extLst>
            </p:cNvPr>
            <p:cNvSpPr/>
            <p:nvPr/>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070B9DE-E2F6-4515-A0CB-D897C6A83640}"/>
                </a:ext>
              </a:extLst>
            </p:cNvPr>
            <p:cNvSpPr/>
            <p:nvPr/>
          </p:nvSpPr>
          <p:spPr>
            <a:xfrm rot="2703270">
              <a:off x="4825335" y="723086"/>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rcle: Hollow 11">
              <a:extLst>
                <a:ext uri="{FF2B5EF4-FFF2-40B4-BE49-F238E27FC236}">
                  <a16:creationId xmlns:a16="http://schemas.microsoft.com/office/drawing/2014/main" id="{F3D5F4E7-4130-4F71-A905-F23D72D75F36}"/>
                </a:ext>
              </a:extLst>
            </p:cNvPr>
            <p:cNvSpPr/>
            <p:nvPr/>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Circle: Hollow 12">
              <a:extLst>
                <a:ext uri="{FF2B5EF4-FFF2-40B4-BE49-F238E27FC236}">
                  <a16:creationId xmlns:a16="http://schemas.microsoft.com/office/drawing/2014/main" id="{6043D486-3263-4803-85C1-2F658985FF35}"/>
                </a:ext>
              </a:extLst>
            </p:cNvPr>
            <p:cNvSpPr/>
            <p:nvPr/>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Circle: Hollow 13">
              <a:extLst>
                <a:ext uri="{FF2B5EF4-FFF2-40B4-BE49-F238E27FC236}">
                  <a16:creationId xmlns:a16="http://schemas.microsoft.com/office/drawing/2014/main" id="{9258023F-0C38-4A31-9B2A-AA99C3C745C6}"/>
                </a:ext>
              </a:extLst>
            </p:cNvPr>
            <p:cNvSpPr/>
            <p:nvPr/>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A0B53E0F-0B02-4B74-91E7-2B670261B8F7}"/>
                </a:ext>
              </a:extLst>
            </p:cNvPr>
            <p:cNvSpPr/>
            <p:nvPr/>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68618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_Taam slide layout">
    <p:bg>
      <p:bgPr>
        <a:gradFill>
          <a:gsLst>
            <a:gs pos="0">
              <a:schemeClr val="accent1"/>
            </a:gs>
            <a:gs pos="100000">
              <a:schemeClr val="accent4"/>
            </a:gs>
          </a:gsLst>
          <a:lin ang="108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99F735-1BC8-4020-A49A-4C037861EEE1}"/>
              </a:ext>
            </a:extLst>
          </p:cNvPr>
          <p:cNvSpPr/>
          <p:nvPr/>
        </p:nvSpPr>
        <p:spPr>
          <a:xfrm>
            <a:off x="0" y="0"/>
            <a:ext cx="12192000" cy="2924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5" name="Block Arc 1">
            <a:extLst>
              <a:ext uri="{FF2B5EF4-FFF2-40B4-BE49-F238E27FC236}">
                <a16:creationId xmlns:a16="http://schemas.microsoft.com/office/drawing/2014/main" id="{404008F3-9393-43B1-9EF6-BB73F9083120}"/>
              </a:ext>
            </a:extLst>
          </p:cNvPr>
          <p:cNvSpPr/>
          <p:nvPr/>
        </p:nvSpPr>
        <p:spPr>
          <a:xfrm>
            <a:off x="3582255" y="1754355"/>
            <a:ext cx="2340000" cy="2340000"/>
          </a:xfrm>
          <a:prstGeom prst="blockArc">
            <a:avLst>
              <a:gd name="adj1" fmla="val 10800000"/>
              <a:gd name="adj2" fmla="val 117763"/>
              <a:gd name="adj3" fmla="val 671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6" name="Block Arc 12">
            <a:extLst>
              <a:ext uri="{FF2B5EF4-FFF2-40B4-BE49-F238E27FC236}">
                <a16:creationId xmlns:a16="http://schemas.microsoft.com/office/drawing/2014/main" id="{B94FB787-662A-4C42-A82E-3D2990125567}"/>
              </a:ext>
            </a:extLst>
          </p:cNvPr>
          <p:cNvSpPr/>
          <p:nvPr/>
        </p:nvSpPr>
        <p:spPr>
          <a:xfrm>
            <a:off x="893211" y="1754355"/>
            <a:ext cx="2340000" cy="2340000"/>
          </a:xfrm>
          <a:prstGeom prst="blockArc">
            <a:avLst>
              <a:gd name="adj1" fmla="val 10800000"/>
              <a:gd name="adj2" fmla="val 118784"/>
              <a:gd name="adj3" fmla="val 7082"/>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7" name="Block Arc 13">
            <a:extLst>
              <a:ext uri="{FF2B5EF4-FFF2-40B4-BE49-F238E27FC236}">
                <a16:creationId xmlns:a16="http://schemas.microsoft.com/office/drawing/2014/main" id="{B3104187-2B64-4114-9216-8B72399C3FFB}"/>
              </a:ext>
            </a:extLst>
          </p:cNvPr>
          <p:cNvSpPr/>
          <p:nvPr/>
        </p:nvSpPr>
        <p:spPr>
          <a:xfrm>
            <a:off x="6271299" y="1754355"/>
            <a:ext cx="2340000" cy="2340000"/>
          </a:xfrm>
          <a:prstGeom prst="blockArc">
            <a:avLst>
              <a:gd name="adj1" fmla="val 10800000"/>
              <a:gd name="adj2" fmla="val 117763"/>
              <a:gd name="adj3" fmla="val 671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8" name="Block Arc 15">
            <a:extLst>
              <a:ext uri="{FF2B5EF4-FFF2-40B4-BE49-F238E27FC236}">
                <a16:creationId xmlns:a16="http://schemas.microsoft.com/office/drawing/2014/main" id="{5C6BA25A-D059-41A1-9E12-7E54661C901A}"/>
              </a:ext>
            </a:extLst>
          </p:cNvPr>
          <p:cNvSpPr/>
          <p:nvPr/>
        </p:nvSpPr>
        <p:spPr>
          <a:xfrm>
            <a:off x="8946522" y="1754355"/>
            <a:ext cx="2340000" cy="2340000"/>
          </a:xfrm>
          <a:prstGeom prst="blockArc">
            <a:avLst>
              <a:gd name="adj1" fmla="val 10800000"/>
              <a:gd name="adj2" fmla="val 116759"/>
              <a:gd name="adj3" fmla="val 633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9" name="Picture Placeholder 2">
            <a:extLst>
              <a:ext uri="{FF2B5EF4-FFF2-40B4-BE49-F238E27FC236}">
                <a16:creationId xmlns:a16="http://schemas.microsoft.com/office/drawing/2014/main" id="{F41AE61D-2711-4D27-9E84-9455C81DF8EA}"/>
              </a:ext>
            </a:extLst>
          </p:cNvPr>
          <p:cNvSpPr>
            <a:spLocks noGrp="1"/>
          </p:cNvSpPr>
          <p:nvPr>
            <p:ph type="pic" idx="13" hasCustomPrompt="1"/>
          </p:nvPr>
        </p:nvSpPr>
        <p:spPr>
          <a:xfrm>
            <a:off x="1073211"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id="{FEB96CED-3A89-4E72-AD40-98DAA7DB1E8E}"/>
              </a:ext>
            </a:extLst>
          </p:cNvPr>
          <p:cNvSpPr>
            <a:spLocks noGrp="1"/>
          </p:cNvSpPr>
          <p:nvPr>
            <p:ph type="pic" idx="14" hasCustomPrompt="1"/>
          </p:nvPr>
        </p:nvSpPr>
        <p:spPr>
          <a:xfrm>
            <a:off x="3762255"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168305AF-08C9-4A39-80B8-FD3847826BFC}"/>
              </a:ext>
            </a:extLst>
          </p:cNvPr>
          <p:cNvSpPr>
            <a:spLocks noGrp="1"/>
          </p:cNvSpPr>
          <p:nvPr>
            <p:ph type="pic" idx="15" hasCustomPrompt="1"/>
          </p:nvPr>
        </p:nvSpPr>
        <p:spPr>
          <a:xfrm>
            <a:off x="6451299"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23326DD4-C5BB-4602-9562-F2390EC71C3D}"/>
              </a:ext>
            </a:extLst>
          </p:cNvPr>
          <p:cNvSpPr>
            <a:spLocks noGrp="1"/>
          </p:cNvSpPr>
          <p:nvPr>
            <p:ph type="pic" idx="16" hasCustomPrompt="1"/>
          </p:nvPr>
        </p:nvSpPr>
        <p:spPr>
          <a:xfrm>
            <a:off x="9140343"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735740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4DB5A378-F106-4996-9559-AD651050100B}"/>
              </a:ext>
            </a:extLst>
          </p:cNvPr>
          <p:cNvSpPr>
            <a:spLocks noGrp="1"/>
          </p:cNvSpPr>
          <p:nvPr>
            <p:ph type="pic" idx="13" hasCustomPrompt="1"/>
          </p:nvPr>
        </p:nvSpPr>
        <p:spPr>
          <a:xfrm>
            <a:off x="5724525" y="0"/>
            <a:ext cx="6467475"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09694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37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Contents slide layout">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065FF430-A86A-408D-B4CD-0BDB219BC8FC}"/>
              </a:ext>
            </a:extLst>
          </p:cNvPr>
          <p:cNvGrpSpPr/>
          <p:nvPr/>
        </p:nvGrpSpPr>
        <p:grpSpPr>
          <a:xfrm>
            <a:off x="8766546" y="1684865"/>
            <a:ext cx="2664296" cy="4683693"/>
            <a:chOff x="445712" y="1449040"/>
            <a:chExt cx="2113018" cy="3924176"/>
          </a:xfrm>
        </p:grpSpPr>
        <p:sp>
          <p:nvSpPr>
            <p:cNvPr id="3" name="Rounded Rectangle 5">
              <a:extLst>
                <a:ext uri="{FF2B5EF4-FFF2-40B4-BE49-F238E27FC236}">
                  <a16:creationId xmlns:a16="http://schemas.microsoft.com/office/drawing/2014/main" id="{0CA6DF50-6795-474E-9081-6511A6DF797F}"/>
                </a:ext>
              </a:extLst>
            </p:cNvPr>
            <p:cNvSpPr/>
            <p:nvPr/>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Rectangle 6">
              <a:extLst>
                <a:ext uri="{FF2B5EF4-FFF2-40B4-BE49-F238E27FC236}">
                  <a16:creationId xmlns:a16="http://schemas.microsoft.com/office/drawing/2014/main" id="{E35AE172-B3BB-4E24-B958-0CB99851C0B0}"/>
                </a:ext>
              </a:extLst>
            </p:cNvPr>
            <p:cNvSpPr/>
            <p:nvPr/>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7">
              <a:extLst>
                <a:ext uri="{FF2B5EF4-FFF2-40B4-BE49-F238E27FC236}">
                  <a16:creationId xmlns:a16="http://schemas.microsoft.com/office/drawing/2014/main" id="{3492788A-995F-478E-A5F5-E0A3675E5DFD}"/>
                </a:ext>
              </a:extLst>
            </p:cNvPr>
            <p:cNvGrpSpPr/>
            <p:nvPr/>
          </p:nvGrpSpPr>
          <p:grpSpPr>
            <a:xfrm>
              <a:off x="1407705" y="5045834"/>
              <a:ext cx="211967" cy="211967"/>
              <a:chOff x="1549420" y="5712364"/>
              <a:chExt cx="312583" cy="312583"/>
            </a:xfrm>
          </p:grpSpPr>
          <p:sp>
            <p:nvSpPr>
              <p:cNvPr id="6" name="Oval 8">
                <a:extLst>
                  <a:ext uri="{FF2B5EF4-FFF2-40B4-BE49-F238E27FC236}">
                    <a16:creationId xmlns:a16="http://schemas.microsoft.com/office/drawing/2014/main" id="{9A4EEAB5-7A36-43A2-9FDD-A2137FD0C0D2}"/>
                  </a:ext>
                </a:extLst>
              </p:cNvPr>
              <p:cNvSpPr/>
              <p:nvPr/>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10">
                <a:extLst>
                  <a:ext uri="{FF2B5EF4-FFF2-40B4-BE49-F238E27FC236}">
                    <a16:creationId xmlns:a16="http://schemas.microsoft.com/office/drawing/2014/main" id="{983787F9-8E6F-4588-9DA5-35FC31554940}"/>
                  </a:ext>
                </a:extLst>
              </p:cNvPr>
              <p:cNvSpPr/>
              <p:nvPr/>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Picture Placeholder 2">
            <a:extLst>
              <a:ext uri="{FF2B5EF4-FFF2-40B4-BE49-F238E27FC236}">
                <a16:creationId xmlns:a16="http://schemas.microsoft.com/office/drawing/2014/main" id="{3E2B1047-A353-4F69-8E34-66CE0EF65D91}"/>
              </a:ext>
            </a:extLst>
          </p:cNvPr>
          <p:cNvSpPr>
            <a:spLocks noGrp="1"/>
          </p:cNvSpPr>
          <p:nvPr>
            <p:ph type="pic" idx="11" hasCustomPrompt="1"/>
          </p:nvPr>
        </p:nvSpPr>
        <p:spPr>
          <a:xfrm>
            <a:off x="8954464" y="2096435"/>
            <a:ext cx="2288460" cy="3753075"/>
          </a:xfrm>
          <a:prstGeom prst="rect">
            <a:avLst/>
          </a:prstGeom>
          <a:solidFill>
            <a:schemeClr val="bg1">
              <a:lumMod val="95000"/>
            </a:schemeClr>
          </a:solidFill>
          <a:ln w="12700">
            <a:noFill/>
          </a:ln>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9" name="Text Placeholder 9">
            <a:extLst>
              <a:ext uri="{FF2B5EF4-FFF2-40B4-BE49-F238E27FC236}">
                <a16:creationId xmlns:a16="http://schemas.microsoft.com/office/drawing/2014/main" id="{F072E626-24D1-4140-9541-74DA99F2F33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2373373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4258915"/>
      </p:ext>
    </p:extLst>
  </p:cSld>
  <p:clrMap bg1="lt1" tx1="dk1" bg2="lt2" tx2="dk2" accent1="accent1" accent2="accent2" accent3="accent3" accent4="accent4" accent5="accent5" accent6="accent6" hlink="hlink" folHlink="folHlink"/>
  <p:sldLayoutIdLst>
    <p:sldLayoutId id="2147483739" r:id="rId1"/>
    <p:sldLayoutId id="214748374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9519905"/>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 id="214748376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456935"/>
      </p:ext>
    </p:extLst>
  </p:cSld>
  <p:clrMap bg1="lt1" tx1="dk1" bg2="lt2" tx2="dk2" accent1="accent1" accent2="accent2" accent3="accent3" accent4="accent4" accent5="accent5" accent6="accent6" hlink="hlink" folHlink="folHlink"/>
  <p:sldLayoutIdLst>
    <p:sldLayoutId id="214748376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ixabay.com/en/thank-you-text-message-note-394180/"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9524CEC-148A-4867-BDC6-300D7F5E3749}"/>
              </a:ext>
            </a:extLst>
          </p:cNvPr>
          <p:cNvGrpSpPr/>
          <p:nvPr/>
        </p:nvGrpSpPr>
        <p:grpSpPr>
          <a:xfrm>
            <a:off x="3231328" y="1671563"/>
            <a:ext cx="5729344" cy="3514872"/>
            <a:chOff x="3952875" y="2284729"/>
            <a:chExt cx="4591050" cy="2816544"/>
          </a:xfrm>
        </p:grpSpPr>
        <p:sp>
          <p:nvSpPr>
            <p:cNvPr id="17" name="Rectangle 16">
              <a:extLst>
                <a:ext uri="{FF2B5EF4-FFF2-40B4-BE49-F238E27FC236}">
                  <a16:creationId xmlns:a16="http://schemas.microsoft.com/office/drawing/2014/main" id="{4CD4D0CD-9252-4CAE-B221-C578E6194D42}"/>
                </a:ext>
              </a:extLst>
            </p:cNvPr>
            <p:cNvSpPr/>
            <p:nvPr userDrawn="1"/>
          </p:nvSpPr>
          <p:spPr>
            <a:xfrm>
              <a:off x="3952875" y="2284729"/>
              <a:ext cx="4591050" cy="2816544"/>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2EAA3C4-8248-42B0-B37F-518DDC060487}"/>
                </a:ext>
              </a:extLst>
            </p:cNvPr>
            <p:cNvSpPr/>
            <p:nvPr userDrawn="1"/>
          </p:nvSpPr>
          <p:spPr>
            <a:xfrm>
              <a:off x="4121436" y="2486342"/>
              <a:ext cx="4253929" cy="2413321"/>
            </a:xfrm>
            <a:prstGeom prst="rect">
              <a:avLst/>
            </a:prstGeom>
            <a:solidFill>
              <a:schemeClr val="accent3"/>
            </a:solidFill>
            <a:ln>
              <a:noFill/>
            </a:ln>
            <a:effectLst>
              <a:innerShdw blurRad="165100">
                <a:schemeClr val="accent5"/>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TextBox 18">
            <a:extLst>
              <a:ext uri="{FF2B5EF4-FFF2-40B4-BE49-F238E27FC236}">
                <a16:creationId xmlns:a16="http://schemas.microsoft.com/office/drawing/2014/main" id="{1423473F-8DA2-4D98-B1AC-6F5ACD4DDE30}"/>
              </a:ext>
            </a:extLst>
          </p:cNvPr>
          <p:cNvSpPr txBox="1"/>
          <p:nvPr/>
        </p:nvSpPr>
        <p:spPr>
          <a:xfrm>
            <a:off x="2943654" y="2326653"/>
            <a:ext cx="6304085" cy="830997"/>
          </a:xfrm>
          <a:prstGeom prst="rect">
            <a:avLst/>
          </a:prstGeom>
          <a:noFill/>
        </p:spPr>
        <p:txBody>
          <a:bodyPr wrap="square" rtlCol="0" anchor="ctr">
            <a:spAutoFit/>
          </a:bodyPr>
          <a:lstStyle/>
          <a:p>
            <a:pPr algn="ctr"/>
            <a:endParaRPr lang="ko-KR" altLang="en-US" sz="4800" dirty="0">
              <a:solidFill>
                <a:schemeClr val="bg1"/>
              </a:solidFill>
              <a:cs typeface="Arial" pitchFamily="34" charset="0"/>
            </a:endParaRPr>
          </a:p>
        </p:txBody>
      </p:sp>
      <p:sp>
        <p:nvSpPr>
          <p:cNvPr id="2" name="Title 1">
            <a:extLst>
              <a:ext uri="{FF2B5EF4-FFF2-40B4-BE49-F238E27FC236}">
                <a16:creationId xmlns:a16="http://schemas.microsoft.com/office/drawing/2014/main" id="{E052F742-E328-2325-E663-0AA40ABDDB04}"/>
              </a:ext>
            </a:extLst>
          </p:cNvPr>
          <p:cNvSpPr txBox="1">
            <a:spLocks/>
          </p:cNvSpPr>
          <p:nvPr/>
        </p:nvSpPr>
        <p:spPr>
          <a:xfrm>
            <a:off x="673898" y="438871"/>
            <a:ext cx="11233622" cy="1124025"/>
          </a:xfr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a:solidFill>
                  <a:schemeClr val="bg1">
                    <a:lumMod val="95000"/>
                  </a:schemeClr>
                </a:solidFill>
                <a:latin typeface="Castellar" panose="020A0402060406010301" pitchFamily="18" charset="0"/>
              </a:rPr>
              <a:t>Project 1:</a:t>
            </a:r>
            <a:r>
              <a:rPr lang="en-US" sz="3600" b="1" dirty="0">
                <a:solidFill>
                  <a:schemeClr val="bg1">
                    <a:lumMod val="95000"/>
                  </a:schemeClr>
                </a:solidFill>
                <a:latin typeface="Castellar" panose="020A0402060406010301" pitchFamily="18" charset="0"/>
              </a:rPr>
              <a:t> Hotel Reservation Analysis with SQL</a:t>
            </a:r>
            <a:endParaRPr lang="en-IN" sz="3600" b="1" dirty="0">
              <a:solidFill>
                <a:schemeClr val="bg1">
                  <a:lumMod val="95000"/>
                </a:schemeClr>
              </a:solidFill>
              <a:latin typeface="Castellar" panose="020A0402060406010301" pitchFamily="18" charset="0"/>
            </a:endParaRPr>
          </a:p>
        </p:txBody>
      </p:sp>
      <p:sp>
        <p:nvSpPr>
          <p:cNvPr id="5" name="Subtitle 2">
            <a:extLst>
              <a:ext uri="{FF2B5EF4-FFF2-40B4-BE49-F238E27FC236}">
                <a16:creationId xmlns:a16="http://schemas.microsoft.com/office/drawing/2014/main" id="{AF2BD9A5-0D77-D605-FE19-2BBCEE912FC9}"/>
              </a:ext>
            </a:extLst>
          </p:cNvPr>
          <p:cNvSpPr txBox="1">
            <a:spLocks/>
          </p:cNvSpPr>
          <p:nvPr/>
        </p:nvSpPr>
        <p:spPr>
          <a:xfrm>
            <a:off x="1523696" y="5736491"/>
            <a:ext cx="9144000" cy="52151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IN" b="1" dirty="0">
                <a:solidFill>
                  <a:schemeClr val="bg1">
                    <a:lumMod val="95000"/>
                  </a:schemeClr>
                </a:solidFill>
              </a:rPr>
              <a:t>Prachi</a:t>
            </a:r>
            <a:r>
              <a:rPr lang="en-IN" dirty="0">
                <a:solidFill>
                  <a:schemeClr val="bg1">
                    <a:lumMod val="95000"/>
                  </a:schemeClr>
                </a:solidFill>
              </a:rPr>
              <a:t> </a:t>
            </a:r>
            <a:r>
              <a:rPr lang="en-IN" b="1" dirty="0">
                <a:solidFill>
                  <a:schemeClr val="bg1">
                    <a:lumMod val="95000"/>
                  </a:schemeClr>
                </a:solidFill>
              </a:rPr>
              <a:t>Bhandari</a:t>
            </a:r>
          </a:p>
        </p:txBody>
      </p:sp>
      <p:pic>
        <p:nvPicPr>
          <p:cNvPr id="7" name="Picture 6">
            <a:extLst>
              <a:ext uri="{FF2B5EF4-FFF2-40B4-BE49-F238E27FC236}">
                <a16:creationId xmlns:a16="http://schemas.microsoft.com/office/drawing/2014/main" id="{F77286F7-615E-5481-6331-18CF35B571B8}"/>
              </a:ext>
            </a:extLst>
          </p:cNvPr>
          <p:cNvPicPr>
            <a:picLocks noChangeAspect="1"/>
          </p:cNvPicPr>
          <p:nvPr/>
        </p:nvPicPr>
        <p:blipFill rotWithShape="1">
          <a:blip r:embed="rId2">
            <a:extLst>
              <a:ext uri="{28A0092B-C50C-407E-A947-70E740481C1C}">
                <a14:useLocalDpi xmlns:a14="http://schemas.microsoft.com/office/drawing/2010/main" val="0"/>
              </a:ext>
            </a:extLst>
          </a:blip>
          <a:srcRect l="2714" t="14599" r="5503" b="3122"/>
          <a:stretch/>
        </p:blipFill>
        <p:spPr>
          <a:xfrm>
            <a:off x="3441682" y="1923164"/>
            <a:ext cx="5308638" cy="3011674"/>
          </a:xfrm>
          <a:prstGeom prst="rect">
            <a:avLst/>
          </a:prstGeom>
        </p:spPr>
      </p:pic>
    </p:spTree>
    <p:extLst>
      <p:ext uri="{BB962C8B-B14F-4D97-AF65-F5344CB8AC3E}">
        <p14:creationId xmlns:p14="http://schemas.microsoft.com/office/powerpoint/2010/main" val="3762006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454F-F12C-9674-C272-7A7C89B98BCD}"/>
              </a:ext>
            </a:extLst>
          </p:cNvPr>
          <p:cNvSpPr txBox="1">
            <a:spLocks/>
          </p:cNvSpPr>
          <p:nvPr/>
        </p:nvSpPr>
        <p:spPr>
          <a:xfrm>
            <a:off x="570696" y="254755"/>
            <a:ext cx="9404723" cy="140053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solidFill>
                  <a:schemeClr val="bg1">
                    <a:lumMod val="95000"/>
                  </a:schemeClr>
                </a:solidFill>
                <a:latin typeface="Century Schoolbook" panose="02040604050505020304" pitchFamily="18" charset="0"/>
              </a:rPr>
              <a:t>Question: How many reservations have a booking status of ‘Confirmed’?</a:t>
            </a:r>
          </a:p>
        </p:txBody>
      </p:sp>
      <p:sp>
        <p:nvSpPr>
          <p:cNvPr id="3" name="Title 1">
            <a:extLst>
              <a:ext uri="{FF2B5EF4-FFF2-40B4-BE49-F238E27FC236}">
                <a16:creationId xmlns:a16="http://schemas.microsoft.com/office/drawing/2014/main" id="{8EE0531C-EED8-3911-C2BE-73843F2258FA}"/>
              </a:ext>
            </a:extLst>
          </p:cNvPr>
          <p:cNvSpPr txBox="1">
            <a:spLocks/>
          </p:cNvSpPr>
          <p:nvPr/>
        </p:nvSpPr>
        <p:spPr>
          <a:xfrm>
            <a:off x="667859" y="5646612"/>
            <a:ext cx="9404723" cy="108946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b="1" dirty="0">
                <a:solidFill>
                  <a:schemeClr val="bg1">
                    <a:lumMod val="95000"/>
                  </a:schemeClr>
                </a:solidFill>
                <a:latin typeface="Century Schoolbook" panose="02040604050505020304" pitchFamily="18" charset="0"/>
              </a:rPr>
              <a:t>Explanation: The reservations have a booking status confirmed is 493.</a:t>
            </a:r>
          </a:p>
        </p:txBody>
      </p:sp>
      <p:pic>
        <p:nvPicPr>
          <p:cNvPr id="5" name="Picture 4">
            <a:extLst>
              <a:ext uri="{FF2B5EF4-FFF2-40B4-BE49-F238E27FC236}">
                <a16:creationId xmlns:a16="http://schemas.microsoft.com/office/drawing/2014/main" id="{FD409060-4433-53AB-FC05-D5C30005F225}"/>
              </a:ext>
            </a:extLst>
          </p:cNvPr>
          <p:cNvPicPr>
            <a:picLocks noChangeAspect="1"/>
          </p:cNvPicPr>
          <p:nvPr/>
        </p:nvPicPr>
        <p:blipFill>
          <a:blip r:embed="rId2"/>
          <a:stretch>
            <a:fillRect/>
          </a:stretch>
        </p:blipFill>
        <p:spPr>
          <a:xfrm>
            <a:off x="898723" y="1539084"/>
            <a:ext cx="10089754" cy="3596952"/>
          </a:xfrm>
          <a:prstGeom prst="rect">
            <a:avLst/>
          </a:prstGeom>
        </p:spPr>
      </p:pic>
    </p:spTree>
    <p:extLst>
      <p:ext uri="{BB962C8B-B14F-4D97-AF65-F5344CB8AC3E}">
        <p14:creationId xmlns:p14="http://schemas.microsoft.com/office/powerpoint/2010/main" val="3246988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63457-1199-95D9-892D-B5719C758E1F}"/>
              </a:ext>
            </a:extLst>
          </p:cNvPr>
          <p:cNvSpPr txBox="1">
            <a:spLocks/>
          </p:cNvSpPr>
          <p:nvPr/>
        </p:nvSpPr>
        <p:spPr>
          <a:xfrm>
            <a:off x="570696" y="254755"/>
            <a:ext cx="9404723" cy="140053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solidFill>
                  <a:schemeClr val="bg1">
                    <a:lumMod val="95000"/>
                  </a:schemeClr>
                </a:solidFill>
                <a:latin typeface="Century Schoolbook" panose="02040604050505020304" pitchFamily="18" charset="0"/>
              </a:rPr>
              <a:t>Question: What is the total numbers of adults and children across all reservations?</a:t>
            </a:r>
          </a:p>
        </p:txBody>
      </p:sp>
      <p:sp>
        <p:nvSpPr>
          <p:cNvPr id="3" name="Title 1">
            <a:extLst>
              <a:ext uri="{FF2B5EF4-FFF2-40B4-BE49-F238E27FC236}">
                <a16:creationId xmlns:a16="http://schemas.microsoft.com/office/drawing/2014/main" id="{9E818092-8B72-97DC-EC29-FDF388AED7F2}"/>
              </a:ext>
            </a:extLst>
          </p:cNvPr>
          <p:cNvSpPr txBox="1">
            <a:spLocks/>
          </p:cNvSpPr>
          <p:nvPr/>
        </p:nvSpPr>
        <p:spPr>
          <a:xfrm>
            <a:off x="667859" y="5646612"/>
            <a:ext cx="9404723" cy="108946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b="1" dirty="0">
                <a:solidFill>
                  <a:schemeClr val="bg1">
                    <a:lumMod val="95000"/>
                  </a:schemeClr>
                </a:solidFill>
                <a:latin typeface="Century Schoolbook" panose="02040604050505020304" pitchFamily="18" charset="0"/>
              </a:rPr>
              <a:t>Explanation: We will use the sum( ) functions to find out the total numbers of adults and children across all reservations. Hence there are 1316 total adults and 69 total children in all reservations.</a:t>
            </a:r>
          </a:p>
        </p:txBody>
      </p:sp>
      <p:pic>
        <p:nvPicPr>
          <p:cNvPr id="5" name="Picture 4">
            <a:extLst>
              <a:ext uri="{FF2B5EF4-FFF2-40B4-BE49-F238E27FC236}">
                <a16:creationId xmlns:a16="http://schemas.microsoft.com/office/drawing/2014/main" id="{D46B0583-B91D-8193-E724-4361E06E2798}"/>
              </a:ext>
            </a:extLst>
          </p:cNvPr>
          <p:cNvPicPr>
            <a:picLocks noChangeAspect="1"/>
          </p:cNvPicPr>
          <p:nvPr/>
        </p:nvPicPr>
        <p:blipFill>
          <a:blip r:embed="rId2"/>
          <a:stretch>
            <a:fillRect/>
          </a:stretch>
        </p:blipFill>
        <p:spPr>
          <a:xfrm>
            <a:off x="1024450" y="1641955"/>
            <a:ext cx="10143099" cy="3574090"/>
          </a:xfrm>
          <a:prstGeom prst="rect">
            <a:avLst/>
          </a:prstGeom>
        </p:spPr>
      </p:pic>
    </p:spTree>
    <p:extLst>
      <p:ext uri="{BB962C8B-B14F-4D97-AF65-F5344CB8AC3E}">
        <p14:creationId xmlns:p14="http://schemas.microsoft.com/office/powerpoint/2010/main" val="1738225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5C8-EE3E-D31D-1BB2-6A744A659613}"/>
              </a:ext>
            </a:extLst>
          </p:cNvPr>
          <p:cNvSpPr txBox="1">
            <a:spLocks/>
          </p:cNvSpPr>
          <p:nvPr/>
        </p:nvSpPr>
        <p:spPr>
          <a:xfrm>
            <a:off x="570696" y="254755"/>
            <a:ext cx="9404723" cy="140053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solidFill>
                  <a:schemeClr val="bg1">
                    <a:lumMod val="95000"/>
                  </a:schemeClr>
                </a:solidFill>
                <a:latin typeface="Century Schoolbook" panose="02040604050505020304" pitchFamily="18" charset="0"/>
              </a:rPr>
              <a:t>Question: What is the average numbers of weekend nights for reservations involving children?</a:t>
            </a:r>
          </a:p>
        </p:txBody>
      </p:sp>
      <p:sp>
        <p:nvSpPr>
          <p:cNvPr id="3" name="Title 1">
            <a:extLst>
              <a:ext uri="{FF2B5EF4-FFF2-40B4-BE49-F238E27FC236}">
                <a16:creationId xmlns:a16="http://schemas.microsoft.com/office/drawing/2014/main" id="{F6538272-333D-96EF-97D5-5BC1B5B369A6}"/>
              </a:ext>
            </a:extLst>
          </p:cNvPr>
          <p:cNvSpPr txBox="1">
            <a:spLocks/>
          </p:cNvSpPr>
          <p:nvPr/>
        </p:nvSpPr>
        <p:spPr>
          <a:xfrm>
            <a:off x="667859" y="5646612"/>
            <a:ext cx="9404723" cy="108946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b="1" dirty="0">
                <a:solidFill>
                  <a:schemeClr val="bg1">
                    <a:lumMod val="95000"/>
                  </a:schemeClr>
                </a:solidFill>
                <a:latin typeface="Century Schoolbook" panose="02040604050505020304" pitchFamily="18" charset="0"/>
              </a:rPr>
              <a:t>Explanation: To find out average we will use </a:t>
            </a:r>
            <a:r>
              <a:rPr lang="en-IN" sz="2000" b="1" dirty="0" err="1">
                <a:solidFill>
                  <a:schemeClr val="bg1">
                    <a:lumMod val="95000"/>
                  </a:schemeClr>
                </a:solidFill>
                <a:latin typeface="Century Schoolbook" panose="02040604050505020304" pitchFamily="18" charset="0"/>
              </a:rPr>
              <a:t>avg</a:t>
            </a:r>
            <a:r>
              <a:rPr lang="en-IN" sz="2000" b="1" dirty="0">
                <a:solidFill>
                  <a:schemeClr val="bg1">
                    <a:lumMod val="95000"/>
                  </a:schemeClr>
                </a:solidFill>
                <a:latin typeface="Century Schoolbook" panose="02040604050505020304" pitchFamily="18" charset="0"/>
              </a:rPr>
              <a:t>( ) function. Hence the average numbers of weekend nights in which there are children is 1.</a:t>
            </a:r>
          </a:p>
        </p:txBody>
      </p:sp>
      <p:pic>
        <p:nvPicPr>
          <p:cNvPr id="5" name="Picture 4">
            <a:extLst>
              <a:ext uri="{FF2B5EF4-FFF2-40B4-BE49-F238E27FC236}">
                <a16:creationId xmlns:a16="http://schemas.microsoft.com/office/drawing/2014/main" id="{47A13AAD-85D2-BD38-BB82-6F5289096B28}"/>
              </a:ext>
            </a:extLst>
          </p:cNvPr>
          <p:cNvPicPr>
            <a:picLocks noChangeAspect="1"/>
          </p:cNvPicPr>
          <p:nvPr/>
        </p:nvPicPr>
        <p:blipFill>
          <a:blip r:embed="rId2"/>
          <a:stretch>
            <a:fillRect/>
          </a:stretch>
        </p:blipFill>
        <p:spPr>
          <a:xfrm>
            <a:off x="860622" y="1860093"/>
            <a:ext cx="10104996" cy="3581710"/>
          </a:xfrm>
          <a:prstGeom prst="rect">
            <a:avLst/>
          </a:prstGeom>
        </p:spPr>
      </p:pic>
    </p:spTree>
    <p:extLst>
      <p:ext uri="{BB962C8B-B14F-4D97-AF65-F5344CB8AC3E}">
        <p14:creationId xmlns:p14="http://schemas.microsoft.com/office/powerpoint/2010/main" val="1780474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0811-8332-3125-705F-C83C7EC077F0}"/>
              </a:ext>
            </a:extLst>
          </p:cNvPr>
          <p:cNvSpPr txBox="1">
            <a:spLocks/>
          </p:cNvSpPr>
          <p:nvPr/>
        </p:nvSpPr>
        <p:spPr>
          <a:xfrm>
            <a:off x="570696" y="254755"/>
            <a:ext cx="9404723" cy="140053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solidFill>
                  <a:schemeClr val="bg1">
                    <a:lumMod val="95000"/>
                  </a:schemeClr>
                </a:solidFill>
                <a:latin typeface="Century Schoolbook" panose="02040604050505020304" pitchFamily="18" charset="0"/>
              </a:rPr>
              <a:t>Question: How many reservations were made in each month of the year?</a:t>
            </a:r>
          </a:p>
        </p:txBody>
      </p:sp>
      <p:sp>
        <p:nvSpPr>
          <p:cNvPr id="3" name="Title 1">
            <a:extLst>
              <a:ext uri="{FF2B5EF4-FFF2-40B4-BE49-F238E27FC236}">
                <a16:creationId xmlns:a16="http://schemas.microsoft.com/office/drawing/2014/main" id="{1FC87897-2CDE-044F-C215-BCC4CDF9770C}"/>
              </a:ext>
            </a:extLst>
          </p:cNvPr>
          <p:cNvSpPr txBox="1">
            <a:spLocks/>
          </p:cNvSpPr>
          <p:nvPr/>
        </p:nvSpPr>
        <p:spPr>
          <a:xfrm>
            <a:off x="667859" y="5646612"/>
            <a:ext cx="9404723" cy="108946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b="1" dirty="0">
                <a:solidFill>
                  <a:schemeClr val="bg1">
                    <a:lumMod val="95000"/>
                  </a:schemeClr>
                </a:solidFill>
                <a:latin typeface="Century Schoolbook" panose="02040604050505020304" pitchFamily="18" charset="0"/>
              </a:rPr>
              <a:t>Explanation: Since the arrival date column is in text so first we will convert the column into  date and then we will find out the reservations made in each month of the year .</a:t>
            </a:r>
          </a:p>
        </p:txBody>
      </p:sp>
      <p:pic>
        <p:nvPicPr>
          <p:cNvPr id="7" name="Picture 6">
            <a:extLst>
              <a:ext uri="{FF2B5EF4-FFF2-40B4-BE49-F238E27FC236}">
                <a16:creationId xmlns:a16="http://schemas.microsoft.com/office/drawing/2014/main" id="{659E646D-1F28-AF65-A9CF-EF30A5603C86}"/>
              </a:ext>
            </a:extLst>
          </p:cNvPr>
          <p:cNvPicPr>
            <a:picLocks noChangeAspect="1"/>
          </p:cNvPicPr>
          <p:nvPr/>
        </p:nvPicPr>
        <p:blipFill>
          <a:blip r:embed="rId2"/>
          <a:stretch>
            <a:fillRect/>
          </a:stretch>
        </p:blipFill>
        <p:spPr>
          <a:xfrm>
            <a:off x="996113" y="1414801"/>
            <a:ext cx="8979306" cy="4228745"/>
          </a:xfrm>
          <a:prstGeom prst="rect">
            <a:avLst/>
          </a:prstGeom>
        </p:spPr>
      </p:pic>
    </p:spTree>
    <p:extLst>
      <p:ext uri="{BB962C8B-B14F-4D97-AF65-F5344CB8AC3E}">
        <p14:creationId xmlns:p14="http://schemas.microsoft.com/office/powerpoint/2010/main" val="112319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FAF6-1FF6-2B86-1A27-F2C1E9F6F465}"/>
              </a:ext>
            </a:extLst>
          </p:cNvPr>
          <p:cNvSpPr txBox="1">
            <a:spLocks/>
          </p:cNvSpPr>
          <p:nvPr/>
        </p:nvSpPr>
        <p:spPr>
          <a:xfrm>
            <a:off x="570696" y="254754"/>
            <a:ext cx="10219224" cy="1817886"/>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solidFill>
                  <a:schemeClr val="bg1">
                    <a:lumMod val="95000"/>
                  </a:schemeClr>
                </a:solidFill>
                <a:latin typeface="Century Schoolbook" panose="02040604050505020304" pitchFamily="18" charset="0"/>
              </a:rPr>
              <a:t>Question: What is the average number of nights(both weekend and weekdays) spent by guests for each room type?</a:t>
            </a:r>
          </a:p>
        </p:txBody>
      </p:sp>
      <p:sp>
        <p:nvSpPr>
          <p:cNvPr id="3" name="Title 1">
            <a:extLst>
              <a:ext uri="{FF2B5EF4-FFF2-40B4-BE49-F238E27FC236}">
                <a16:creationId xmlns:a16="http://schemas.microsoft.com/office/drawing/2014/main" id="{7ACB7E44-0F60-D105-1D5C-B1D0422C414A}"/>
              </a:ext>
            </a:extLst>
          </p:cNvPr>
          <p:cNvSpPr txBox="1">
            <a:spLocks/>
          </p:cNvSpPr>
          <p:nvPr/>
        </p:nvSpPr>
        <p:spPr>
          <a:xfrm>
            <a:off x="667859" y="5646612"/>
            <a:ext cx="9404723" cy="108946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b="1" dirty="0">
                <a:solidFill>
                  <a:schemeClr val="bg1">
                    <a:lumMod val="95000"/>
                  </a:schemeClr>
                </a:solidFill>
                <a:latin typeface="Century Schoolbook" panose="02040604050505020304" pitchFamily="18" charset="0"/>
              </a:rPr>
              <a:t>Explanation: So in this we will average functions on both weekend and weekdays and we will use group by function on room </a:t>
            </a:r>
            <a:r>
              <a:rPr lang="en-IN" sz="2000" b="1">
                <a:solidFill>
                  <a:schemeClr val="bg1">
                    <a:lumMod val="95000"/>
                  </a:schemeClr>
                </a:solidFill>
                <a:latin typeface="Century Schoolbook" panose="02040604050505020304" pitchFamily="18" charset="0"/>
              </a:rPr>
              <a:t>type reserved.</a:t>
            </a:r>
            <a:endParaRPr lang="en-IN" sz="2000" b="1" dirty="0">
              <a:solidFill>
                <a:schemeClr val="bg1">
                  <a:lumMod val="95000"/>
                </a:schemeClr>
              </a:solidFill>
              <a:latin typeface="Century Schoolbook" panose="02040604050505020304" pitchFamily="18" charset="0"/>
            </a:endParaRPr>
          </a:p>
        </p:txBody>
      </p:sp>
      <p:pic>
        <p:nvPicPr>
          <p:cNvPr id="6" name="Picture 5">
            <a:extLst>
              <a:ext uri="{FF2B5EF4-FFF2-40B4-BE49-F238E27FC236}">
                <a16:creationId xmlns:a16="http://schemas.microsoft.com/office/drawing/2014/main" id="{5DD6384B-0B3F-CD7F-F80C-0201E885D1A5}"/>
              </a:ext>
            </a:extLst>
          </p:cNvPr>
          <p:cNvPicPr>
            <a:picLocks noChangeAspect="1"/>
          </p:cNvPicPr>
          <p:nvPr/>
        </p:nvPicPr>
        <p:blipFill>
          <a:blip r:embed="rId2"/>
          <a:stretch>
            <a:fillRect/>
          </a:stretch>
        </p:blipFill>
        <p:spPr>
          <a:xfrm>
            <a:off x="819571" y="1801722"/>
            <a:ext cx="10120237" cy="3726503"/>
          </a:xfrm>
          <a:prstGeom prst="rect">
            <a:avLst/>
          </a:prstGeom>
        </p:spPr>
      </p:pic>
    </p:spTree>
    <p:extLst>
      <p:ext uri="{BB962C8B-B14F-4D97-AF65-F5344CB8AC3E}">
        <p14:creationId xmlns:p14="http://schemas.microsoft.com/office/powerpoint/2010/main" val="2011512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E284-B117-8355-B186-5C08E1A8BE19}"/>
              </a:ext>
            </a:extLst>
          </p:cNvPr>
          <p:cNvSpPr txBox="1">
            <a:spLocks/>
          </p:cNvSpPr>
          <p:nvPr/>
        </p:nvSpPr>
        <p:spPr>
          <a:xfrm>
            <a:off x="570696" y="254754"/>
            <a:ext cx="10219224" cy="1817886"/>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solidFill>
                  <a:schemeClr val="bg1">
                    <a:lumMod val="95000"/>
                  </a:schemeClr>
                </a:solidFill>
                <a:latin typeface="Century Schoolbook" panose="02040604050505020304" pitchFamily="18" charset="0"/>
              </a:rPr>
              <a:t>Question: For reservations involving children. What is the most common room type and what is the average price for that room type?</a:t>
            </a:r>
          </a:p>
        </p:txBody>
      </p:sp>
      <p:sp>
        <p:nvSpPr>
          <p:cNvPr id="3" name="Title 1">
            <a:extLst>
              <a:ext uri="{FF2B5EF4-FFF2-40B4-BE49-F238E27FC236}">
                <a16:creationId xmlns:a16="http://schemas.microsoft.com/office/drawing/2014/main" id="{1D834D07-58C2-4FCF-A8DB-E908A59E7CB7}"/>
              </a:ext>
            </a:extLst>
          </p:cNvPr>
          <p:cNvSpPr txBox="1">
            <a:spLocks/>
          </p:cNvSpPr>
          <p:nvPr/>
        </p:nvSpPr>
        <p:spPr>
          <a:xfrm>
            <a:off x="667859" y="5646612"/>
            <a:ext cx="9404723" cy="108946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b="1" dirty="0">
                <a:solidFill>
                  <a:schemeClr val="bg1">
                    <a:lumMod val="95000"/>
                  </a:schemeClr>
                </a:solidFill>
                <a:latin typeface="Century Schoolbook" panose="02040604050505020304" pitchFamily="18" charset="0"/>
              </a:rPr>
              <a:t>Explanation: The most common room type is Type 1 and its average price is Rs.123.12.</a:t>
            </a:r>
          </a:p>
        </p:txBody>
      </p:sp>
      <p:pic>
        <p:nvPicPr>
          <p:cNvPr id="5" name="Picture 4">
            <a:extLst>
              <a:ext uri="{FF2B5EF4-FFF2-40B4-BE49-F238E27FC236}">
                <a16:creationId xmlns:a16="http://schemas.microsoft.com/office/drawing/2014/main" id="{4ED358BF-B2E3-F527-1972-AA59930B9576}"/>
              </a:ext>
            </a:extLst>
          </p:cNvPr>
          <p:cNvPicPr>
            <a:picLocks noChangeAspect="1"/>
          </p:cNvPicPr>
          <p:nvPr/>
        </p:nvPicPr>
        <p:blipFill>
          <a:blip r:embed="rId2"/>
          <a:stretch>
            <a:fillRect/>
          </a:stretch>
        </p:blipFill>
        <p:spPr>
          <a:xfrm>
            <a:off x="845383" y="1749902"/>
            <a:ext cx="10074513" cy="3642676"/>
          </a:xfrm>
          <a:prstGeom prst="rect">
            <a:avLst/>
          </a:prstGeom>
        </p:spPr>
      </p:pic>
    </p:spTree>
    <p:extLst>
      <p:ext uri="{BB962C8B-B14F-4D97-AF65-F5344CB8AC3E}">
        <p14:creationId xmlns:p14="http://schemas.microsoft.com/office/powerpoint/2010/main" val="2165989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D3DD-EA75-ACD5-821D-12A379AF483E}"/>
              </a:ext>
            </a:extLst>
          </p:cNvPr>
          <p:cNvSpPr txBox="1">
            <a:spLocks/>
          </p:cNvSpPr>
          <p:nvPr/>
        </p:nvSpPr>
        <p:spPr>
          <a:xfrm>
            <a:off x="570696" y="254755"/>
            <a:ext cx="10570181" cy="140053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solidFill>
                  <a:schemeClr val="bg1">
                    <a:lumMod val="95000"/>
                  </a:schemeClr>
                </a:solidFill>
                <a:latin typeface="Century Schoolbook" panose="02040604050505020304" pitchFamily="18" charset="0"/>
              </a:rPr>
              <a:t>Question: Find the market segment type that generates the highest average price per room?</a:t>
            </a:r>
          </a:p>
        </p:txBody>
      </p:sp>
      <p:sp>
        <p:nvSpPr>
          <p:cNvPr id="3" name="Title 1">
            <a:extLst>
              <a:ext uri="{FF2B5EF4-FFF2-40B4-BE49-F238E27FC236}">
                <a16:creationId xmlns:a16="http://schemas.microsoft.com/office/drawing/2014/main" id="{4FE28AF7-4651-027E-40CE-D61A6EC90D7E}"/>
              </a:ext>
            </a:extLst>
          </p:cNvPr>
          <p:cNvSpPr txBox="1">
            <a:spLocks/>
          </p:cNvSpPr>
          <p:nvPr/>
        </p:nvSpPr>
        <p:spPr>
          <a:xfrm>
            <a:off x="667859" y="5646612"/>
            <a:ext cx="9404723" cy="108946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b="1" dirty="0">
                <a:solidFill>
                  <a:schemeClr val="bg1">
                    <a:lumMod val="95000"/>
                  </a:schemeClr>
                </a:solidFill>
                <a:latin typeface="Century Schoolbook" panose="02040604050505020304" pitchFamily="18" charset="0"/>
              </a:rPr>
              <a:t>Explanation: The market segment type that the highest average price per room is Online and the price is Rs. 258.</a:t>
            </a:r>
          </a:p>
        </p:txBody>
      </p:sp>
      <p:pic>
        <p:nvPicPr>
          <p:cNvPr id="5" name="Picture 4">
            <a:extLst>
              <a:ext uri="{FF2B5EF4-FFF2-40B4-BE49-F238E27FC236}">
                <a16:creationId xmlns:a16="http://schemas.microsoft.com/office/drawing/2014/main" id="{923DF990-62A7-294D-DC2C-F0E042B29BFE}"/>
              </a:ext>
            </a:extLst>
          </p:cNvPr>
          <p:cNvPicPr>
            <a:picLocks noChangeAspect="1"/>
          </p:cNvPicPr>
          <p:nvPr/>
        </p:nvPicPr>
        <p:blipFill>
          <a:blip r:embed="rId2"/>
          <a:stretch>
            <a:fillRect/>
          </a:stretch>
        </p:blipFill>
        <p:spPr>
          <a:xfrm>
            <a:off x="1051123" y="1592421"/>
            <a:ext cx="10089754" cy="3673158"/>
          </a:xfrm>
          <a:prstGeom prst="rect">
            <a:avLst/>
          </a:prstGeom>
        </p:spPr>
      </p:pic>
    </p:spTree>
    <p:extLst>
      <p:ext uri="{BB962C8B-B14F-4D97-AF65-F5344CB8AC3E}">
        <p14:creationId xmlns:p14="http://schemas.microsoft.com/office/powerpoint/2010/main" val="19507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1303EC2-01A0-4F04-1C36-88D5D6713CE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616960" y="1544320"/>
            <a:ext cx="3982720" cy="2987040"/>
          </a:xfrm>
          <a:prstGeom prst="rect">
            <a:avLst/>
          </a:prstGeom>
        </p:spPr>
      </p:pic>
    </p:spTree>
    <p:extLst>
      <p:ext uri="{BB962C8B-B14F-4D97-AF65-F5344CB8AC3E}">
        <p14:creationId xmlns:p14="http://schemas.microsoft.com/office/powerpoint/2010/main" val="227681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19FA9-8718-4F19-EFF9-C05B80768C5B}"/>
            </a:ext>
          </a:extLst>
        </p:cNvPr>
        <p:cNvGrpSpPr/>
        <p:nvPr/>
      </p:nvGrpSpPr>
      <p:grpSpPr>
        <a:xfrm>
          <a:off x="0" y="0"/>
          <a:ext cx="0" cy="0"/>
          <a:chOff x="0" y="0"/>
          <a:chExt cx="0" cy="0"/>
        </a:xfrm>
      </p:grpSpPr>
      <p:grpSp>
        <p:nvGrpSpPr>
          <p:cNvPr id="16" name="Group 15">
            <a:extLst>
              <a:ext uri="{FF2B5EF4-FFF2-40B4-BE49-F238E27FC236}">
                <a16:creationId xmlns:a16="http://schemas.microsoft.com/office/drawing/2014/main" id="{726D67A9-10CE-F2BB-3D1C-6EE3F5CFF987}"/>
              </a:ext>
            </a:extLst>
          </p:cNvPr>
          <p:cNvGrpSpPr/>
          <p:nvPr/>
        </p:nvGrpSpPr>
        <p:grpSpPr>
          <a:xfrm>
            <a:off x="3231328" y="1671563"/>
            <a:ext cx="5729344" cy="3514872"/>
            <a:chOff x="3952875" y="2284729"/>
            <a:chExt cx="4591050" cy="2816544"/>
          </a:xfrm>
        </p:grpSpPr>
        <p:sp>
          <p:nvSpPr>
            <p:cNvPr id="17" name="Rectangle 16">
              <a:extLst>
                <a:ext uri="{FF2B5EF4-FFF2-40B4-BE49-F238E27FC236}">
                  <a16:creationId xmlns:a16="http://schemas.microsoft.com/office/drawing/2014/main" id="{67E5E9C3-09C6-7564-A0C4-EB84A56C5DC4}"/>
                </a:ext>
              </a:extLst>
            </p:cNvPr>
            <p:cNvSpPr/>
            <p:nvPr userDrawn="1"/>
          </p:nvSpPr>
          <p:spPr>
            <a:xfrm>
              <a:off x="3952875" y="2284729"/>
              <a:ext cx="4591050" cy="2816544"/>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5DDCD-028A-D94D-7BDC-027B316D2348}"/>
                </a:ext>
              </a:extLst>
            </p:cNvPr>
            <p:cNvSpPr/>
            <p:nvPr userDrawn="1"/>
          </p:nvSpPr>
          <p:spPr>
            <a:xfrm>
              <a:off x="4121436" y="2486342"/>
              <a:ext cx="4253929" cy="2413321"/>
            </a:xfrm>
            <a:prstGeom prst="rect">
              <a:avLst/>
            </a:prstGeom>
            <a:solidFill>
              <a:schemeClr val="accent3"/>
            </a:solidFill>
            <a:ln>
              <a:noFill/>
            </a:ln>
            <a:effectLst>
              <a:innerShdw blurRad="165100">
                <a:schemeClr val="accent5"/>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TextBox 18">
            <a:extLst>
              <a:ext uri="{FF2B5EF4-FFF2-40B4-BE49-F238E27FC236}">
                <a16:creationId xmlns:a16="http://schemas.microsoft.com/office/drawing/2014/main" id="{43E53EEF-6B77-626F-838D-0E8907092280}"/>
              </a:ext>
            </a:extLst>
          </p:cNvPr>
          <p:cNvSpPr txBox="1"/>
          <p:nvPr/>
        </p:nvSpPr>
        <p:spPr>
          <a:xfrm>
            <a:off x="2943654" y="2326653"/>
            <a:ext cx="6304085" cy="830997"/>
          </a:xfrm>
          <a:prstGeom prst="rect">
            <a:avLst/>
          </a:prstGeom>
          <a:noFill/>
        </p:spPr>
        <p:txBody>
          <a:bodyPr wrap="square" rtlCol="0" anchor="ctr">
            <a:spAutoFit/>
          </a:bodyPr>
          <a:lstStyle/>
          <a:p>
            <a:pPr algn="ctr"/>
            <a:endParaRPr lang="ko-KR" altLang="en-US" sz="4800" dirty="0">
              <a:solidFill>
                <a:schemeClr val="bg1"/>
              </a:solidFill>
              <a:cs typeface="Arial" pitchFamily="34" charset="0"/>
            </a:endParaRPr>
          </a:p>
        </p:txBody>
      </p:sp>
      <p:sp>
        <p:nvSpPr>
          <p:cNvPr id="3" name="Title 1">
            <a:extLst>
              <a:ext uri="{FF2B5EF4-FFF2-40B4-BE49-F238E27FC236}">
                <a16:creationId xmlns:a16="http://schemas.microsoft.com/office/drawing/2014/main" id="{B3E5A6B4-B1E1-92C1-1FB7-8DA35F02102D}"/>
              </a:ext>
            </a:extLst>
          </p:cNvPr>
          <p:cNvSpPr txBox="1">
            <a:spLocks/>
          </p:cNvSpPr>
          <p:nvPr/>
        </p:nvSpPr>
        <p:spPr>
          <a:xfrm>
            <a:off x="570696" y="254755"/>
            <a:ext cx="9404723" cy="140053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solidFill>
                  <a:schemeClr val="bg1">
                    <a:lumMod val="95000"/>
                  </a:schemeClr>
                </a:solidFill>
                <a:latin typeface="Century Schoolbook" panose="02040604050505020304" pitchFamily="18" charset="0"/>
              </a:rPr>
              <a:t>Question: What is the total number of reservations in the dataset?</a:t>
            </a:r>
          </a:p>
        </p:txBody>
      </p:sp>
      <p:sp>
        <p:nvSpPr>
          <p:cNvPr id="8" name="Title 1">
            <a:extLst>
              <a:ext uri="{FF2B5EF4-FFF2-40B4-BE49-F238E27FC236}">
                <a16:creationId xmlns:a16="http://schemas.microsoft.com/office/drawing/2014/main" id="{EC9886DA-2EEA-E7A6-DF9F-1B32CD983AA8}"/>
              </a:ext>
            </a:extLst>
          </p:cNvPr>
          <p:cNvSpPr txBox="1">
            <a:spLocks/>
          </p:cNvSpPr>
          <p:nvPr/>
        </p:nvSpPr>
        <p:spPr>
          <a:xfrm>
            <a:off x="759299" y="5557903"/>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b="1" dirty="0">
                <a:solidFill>
                  <a:schemeClr val="bg1">
                    <a:lumMod val="95000"/>
                  </a:schemeClr>
                </a:solidFill>
                <a:latin typeface="Century Schoolbook" panose="02040604050505020304" pitchFamily="18" charset="0"/>
              </a:rPr>
              <a:t>Explanation: We will use the count() function to get the total number of reservations. Hence there are 700 total reservations.</a:t>
            </a:r>
          </a:p>
        </p:txBody>
      </p:sp>
      <p:pic>
        <p:nvPicPr>
          <p:cNvPr id="10" name="Picture 9">
            <a:extLst>
              <a:ext uri="{FF2B5EF4-FFF2-40B4-BE49-F238E27FC236}">
                <a16:creationId xmlns:a16="http://schemas.microsoft.com/office/drawing/2014/main" id="{B8B441C6-59E3-BA43-F218-3912FAB4DEF5}"/>
              </a:ext>
            </a:extLst>
          </p:cNvPr>
          <p:cNvPicPr>
            <a:picLocks noChangeAspect="1"/>
          </p:cNvPicPr>
          <p:nvPr/>
        </p:nvPicPr>
        <p:blipFill>
          <a:blip r:embed="rId2"/>
          <a:stretch>
            <a:fillRect/>
          </a:stretch>
        </p:blipFill>
        <p:spPr>
          <a:xfrm>
            <a:off x="1015270" y="1266313"/>
            <a:ext cx="8232469" cy="3976002"/>
          </a:xfrm>
          <a:prstGeom prst="rect">
            <a:avLst/>
          </a:prstGeom>
        </p:spPr>
      </p:pic>
    </p:spTree>
    <p:extLst>
      <p:ext uri="{BB962C8B-B14F-4D97-AF65-F5344CB8AC3E}">
        <p14:creationId xmlns:p14="http://schemas.microsoft.com/office/powerpoint/2010/main" val="437945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F20BDF-4418-2F40-0E07-E06357BC7C1A}"/>
              </a:ext>
            </a:extLst>
          </p:cNvPr>
          <p:cNvPicPr>
            <a:picLocks noChangeAspect="1"/>
          </p:cNvPicPr>
          <p:nvPr/>
        </p:nvPicPr>
        <p:blipFill>
          <a:blip r:embed="rId2"/>
          <a:stretch>
            <a:fillRect/>
          </a:stretch>
        </p:blipFill>
        <p:spPr>
          <a:xfrm>
            <a:off x="967353" y="1504783"/>
            <a:ext cx="8916173" cy="3848433"/>
          </a:xfrm>
          <a:prstGeom prst="rect">
            <a:avLst/>
          </a:prstGeom>
        </p:spPr>
      </p:pic>
      <p:sp>
        <p:nvSpPr>
          <p:cNvPr id="4" name="Title 1">
            <a:extLst>
              <a:ext uri="{FF2B5EF4-FFF2-40B4-BE49-F238E27FC236}">
                <a16:creationId xmlns:a16="http://schemas.microsoft.com/office/drawing/2014/main" id="{3B1A1988-6A40-6901-4026-E1FF989F8DF0}"/>
              </a:ext>
            </a:extLst>
          </p:cNvPr>
          <p:cNvSpPr txBox="1">
            <a:spLocks/>
          </p:cNvSpPr>
          <p:nvPr/>
        </p:nvSpPr>
        <p:spPr>
          <a:xfrm>
            <a:off x="570696" y="254755"/>
            <a:ext cx="9404723" cy="140053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solidFill>
                  <a:schemeClr val="bg1">
                    <a:lumMod val="95000"/>
                  </a:schemeClr>
                </a:solidFill>
                <a:latin typeface="Century Schoolbook" panose="02040604050505020304" pitchFamily="18" charset="0"/>
              </a:rPr>
              <a:t>Question: Which meal plan is the most popular among guests?</a:t>
            </a:r>
          </a:p>
        </p:txBody>
      </p:sp>
      <p:sp>
        <p:nvSpPr>
          <p:cNvPr id="5" name="Title 1">
            <a:extLst>
              <a:ext uri="{FF2B5EF4-FFF2-40B4-BE49-F238E27FC236}">
                <a16:creationId xmlns:a16="http://schemas.microsoft.com/office/drawing/2014/main" id="{7444A0F5-BE1A-B5EC-E157-9A99DA438302}"/>
              </a:ext>
            </a:extLst>
          </p:cNvPr>
          <p:cNvSpPr txBox="1">
            <a:spLocks/>
          </p:cNvSpPr>
          <p:nvPr/>
        </p:nvSpPr>
        <p:spPr>
          <a:xfrm>
            <a:off x="759299" y="5557903"/>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b="1" dirty="0">
                <a:solidFill>
                  <a:schemeClr val="bg1">
                    <a:lumMod val="95000"/>
                  </a:schemeClr>
                </a:solidFill>
                <a:latin typeface="Century Schoolbook" panose="02040604050505020304" pitchFamily="18" charset="0"/>
              </a:rPr>
              <a:t>Explanation: We will use the count( ) and group by( ) function to get the most popular meal plan. Hence the most popular meal plan is Meal Plan 1.</a:t>
            </a:r>
          </a:p>
        </p:txBody>
      </p:sp>
    </p:spTree>
    <p:extLst>
      <p:ext uri="{BB962C8B-B14F-4D97-AF65-F5344CB8AC3E}">
        <p14:creationId xmlns:p14="http://schemas.microsoft.com/office/powerpoint/2010/main" val="2855215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166FC-1AD5-9DED-20C5-814F7BB702D2}"/>
              </a:ext>
            </a:extLst>
          </p:cNvPr>
          <p:cNvSpPr txBox="1">
            <a:spLocks/>
          </p:cNvSpPr>
          <p:nvPr/>
        </p:nvSpPr>
        <p:spPr>
          <a:xfrm>
            <a:off x="570696" y="254755"/>
            <a:ext cx="9404723" cy="140053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solidFill>
                  <a:schemeClr val="bg1">
                    <a:lumMod val="95000"/>
                  </a:schemeClr>
                </a:solidFill>
                <a:latin typeface="Century Schoolbook" panose="02040604050505020304" pitchFamily="18" charset="0"/>
              </a:rPr>
              <a:t>Question: What is the average price per room for reservations involving children?</a:t>
            </a:r>
          </a:p>
        </p:txBody>
      </p:sp>
      <p:sp>
        <p:nvSpPr>
          <p:cNvPr id="3" name="Title 1">
            <a:extLst>
              <a:ext uri="{FF2B5EF4-FFF2-40B4-BE49-F238E27FC236}">
                <a16:creationId xmlns:a16="http://schemas.microsoft.com/office/drawing/2014/main" id="{931203C7-0412-86D5-4DE9-15FBCBCE75FA}"/>
              </a:ext>
            </a:extLst>
          </p:cNvPr>
          <p:cNvSpPr txBox="1">
            <a:spLocks/>
          </p:cNvSpPr>
          <p:nvPr/>
        </p:nvSpPr>
        <p:spPr>
          <a:xfrm>
            <a:off x="759299" y="5557903"/>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b="1" dirty="0">
                <a:solidFill>
                  <a:schemeClr val="bg1">
                    <a:lumMod val="95000"/>
                  </a:schemeClr>
                </a:solidFill>
                <a:latin typeface="Century Schoolbook" panose="02040604050505020304" pitchFamily="18" charset="0"/>
              </a:rPr>
              <a:t>Explanation: We will use the </a:t>
            </a:r>
            <a:r>
              <a:rPr lang="en-IN" sz="2000" b="1" dirty="0" err="1">
                <a:solidFill>
                  <a:schemeClr val="bg1">
                    <a:lumMod val="95000"/>
                  </a:schemeClr>
                </a:solidFill>
                <a:latin typeface="Century Schoolbook" panose="02040604050505020304" pitchFamily="18" charset="0"/>
              </a:rPr>
              <a:t>avg</a:t>
            </a:r>
            <a:r>
              <a:rPr lang="en-IN" sz="2000" b="1" dirty="0">
                <a:solidFill>
                  <a:schemeClr val="bg1">
                    <a:lumMod val="95000"/>
                  </a:schemeClr>
                </a:solidFill>
                <a:latin typeface="Century Schoolbook" panose="02040604050505020304" pitchFamily="18" charset="0"/>
              </a:rPr>
              <a:t>( ) function to get the average price per room in which children must be there. Hence the average price per room is 144.57.</a:t>
            </a:r>
          </a:p>
        </p:txBody>
      </p:sp>
      <p:pic>
        <p:nvPicPr>
          <p:cNvPr id="5" name="Picture 4">
            <a:extLst>
              <a:ext uri="{FF2B5EF4-FFF2-40B4-BE49-F238E27FC236}">
                <a16:creationId xmlns:a16="http://schemas.microsoft.com/office/drawing/2014/main" id="{C7B72677-DC3F-BFE7-9E45-9571C2F97821}"/>
              </a:ext>
            </a:extLst>
          </p:cNvPr>
          <p:cNvPicPr>
            <a:picLocks noChangeAspect="1"/>
          </p:cNvPicPr>
          <p:nvPr/>
        </p:nvPicPr>
        <p:blipFill>
          <a:blip r:embed="rId2"/>
          <a:stretch>
            <a:fillRect/>
          </a:stretch>
        </p:blipFill>
        <p:spPr>
          <a:xfrm>
            <a:off x="1126103" y="1630524"/>
            <a:ext cx="8923793" cy="3596952"/>
          </a:xfrm>
          <a:prstGeom prst="rect">
            <a:avLst/>
          </a:prstGeom>
        </p:spPr>
      </p:pic>
    </p:spTree>
    <p:extLst>
      <p:ext uri="{BB962C8B-B14F-4D97-AF65-F5344CB8AC3E}">
        <p14:creationId xmlns:p14="http://schemas.microsoft.com/office/powerpoint/2010/main" val="3637095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56F7C-1BD8-B816-2399-28959A79CD0F}"/>
              </a:ext>
            </a:extLst>
          </p:cNvPr>
          <p:cNvSpPr txBox="1">
            <a:spLocks/>
          </p:cNvSpPr>
          <p:nvPr/>
        </p:nvSpPr>
        <p:spPr>
          <a:xfrm>
            <a:off x="570696" y="254755"/>
            <a:ext cx="9404723" cy="140053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solidFill>
                  <a:schemeClr val="bg1">
                    <a:lumMod val="95000"/>
                  </a:schemeClr>
                </a:solidFill>
                <a:latin typeface="Century Schoolbook" panose="02040604050505020304" pitchFamily="18" charset="0"/>
              </a:rPr>
              <a:t>Question: How many reservations were made for the year 2018?</a:t>
            </a:r>
          </a:p>
        </p:txBody>
      </p:sp>
      <p:sp>
        <p:nvSpPr>
          <p:cNvPr id="3" name="Title 1">
            <a:extLst>
              <a:ext uri="{FF2B5EF4-FFF2-40B4-BE49-F238E27FC236}">
                <a16:creationId xmlns:a16="http://schemas.microsoft.com/office/drawing/2014/main" id="{C2CF5DAD-2145-4984-57E8-3CC6A5DBA1A0}"/>
              </a:ext>
            </a:extLst>
          </p:cNvPr>
          <p:cNvSpPr txBox="1">
            <a:spLocks/>
          </p:cNvSpPr>
          <p:nvPr/>
        </p:nvSpPr>
        <p:spPr>
          <a:xfrm>
            <a:off x="759299" y="536971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b="1" dirty="0">
                <a:solidFill>
                  <a:schemeClr val="bg1">
                    <a:lumMod val="95000"/>
                  </a:schemeClr>
                </a:solidFill>
                <a:latin typeface="Century Schoolbook" panose="02040604050505020304" pitchFamily="18" charset="0"/>
              </a:rPr>
              <a:t>Explanation: In this the arrival date is not in proper format which is </a:t>
            </a:r>
            <a:r>
              <a:rPr lang="en-IN" sz="2000" b="1" dirty="0" err="1">
                <a:solidFill>
                  <a:schemeClr val="bg1">
                    <a:lumMod val="95000"/>
                  </a:schemeClr>
                </a:solidFill>
                <a:latin typeface="Century Schoolbook" panose="02040604050505020304" pitchFamily="18" charset="0"/>
              </a:rPr>
              <a:t>yyyy</a:t>
            </a:r>
            <a:r>
              <a:rPr lang="en-IN" sz="2000" b="1" dirty="0">
                <a:solidFill>
                  <a:schemeClr val="bg1">
                    <a:lumMod val="95000"/>
                  </a:schemeClr>
                </a:solidFill>
                <a:latin typeface="Century Schoolbook" panose="02040604050505020304" pitchFamily="18" charset="0"/>
              </a:rPr>
              <a:t>-mm-dd. So first we will correct the format then applied functions to get the total number of reservations in 2018 i.e., 577. </a:t>
            </a:r>
          </a:p>
        </p:txBody>
      </p:sp>
      <p:pic>
        <p:nvPicPr>
          <p:cNvPr id="9" name="Picture 8">
            <a:extLst>
              <a:ext uri="{FF2B5EF4-FFF2-40B4-BE49-F238E27FC236}">
                <a16:creationId xmlns:a16="http://schemas.microsoft.com/office/drawing/2014/main" id="{52476A4D-A489-E726-AF0D-B2F8744A47DD}"/>
              </a:ext>
            </a:extLst>
          </p:cNvPr>
          <p:cNvPicPr>
            <a:picLocks noChangeAspect="1"/>
          </p:cNvPicPr>
          <p:nvPr/>
        </p:nvPicPr>
        <p:blipFill>
          <a:blip r:embed="rId2"/>
          <a:stretch>
            <a:fillRect/>
          </a:stretch>
        </p:blipFill>
        <p:spPr>
          <a:xfrm>
            <a:off x="570696" y="1457820"/>
            <a:ext cx="10913546" cy="3500260"/>
          </a:xfrm>
          <a:prstGeom prst="rect">
            <a:avLst/>
          </a:prstGeom>
        </p:spPr>
      </p:pic>
    </p:spTree>
    <p:extLst>
      <p:ext uri="{BB962C8B-B14F-4D97-AF65-F5344CB8AC3E}">
        <p14:creationId xmlns:p14="http://schemas.microsoft.com/office/powerpoint/2010/main" val="2227599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ABD6E-8A8C-B526-21ED-84DC6A3A76C4}"/>
              </a:ext>
            </a:extLst>
          </p:cNvPr>
          <p:cNvSpPr txBox="1">
            <a:spLocks/>
          </p:cNvSpPr>
          <p:nvPr/>
        </p:nvSpPr>
        <p:spPr>
          <a:xfrm>
            <a:off x="570696" y="254755"/>
            <a:ext cx="9404723" cy="140053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solidFill>
                  <a:schemeClr val="bg1">
                    <a:lumMod val="95000"/>
                  </a:schemeClr>
                </a:solidFill>
                <a:latin typeface="Century Schoolbook" panose="02040604050505020304" pitchFamily="18" charset="0"/>
              </a:rPr>
              <a:t>Question: What is the most commonly booked room type?</a:t>
            </a:r>
          </a:p>
        </p:txBody>
      </p:sp>
      <p:sp>
        <p:nvSpPr>
          <p:cNvPr id="3" name="Title 1">
            <a:extLst>
              <a:ext uri="{FF2B5EF4-FFF2-40B4-BE49-F238E27FC236}">
                <a16:creationId xmlns:a16="http://schemas.microsoft.com/office/drawing/2014/main" id="{A15E585F-F344-1CD9-DDDF-A6C64B7F4B6E}"/>
              </a:ext>
            </a:extLst>
          </p:cNvPr>
          <p:cNvSpPr txBox="1">
            <a:spLocks/>
          </p:cNvSpPr>
          <p:nvPr/>
        </p:nvSpPr>
        <p:spPr>
          <a:xfrm>
            <a:off x="667859" y="5646612"/>
            <a:ext cx="9404723" cy="108946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b="1" dirty="0">
                <a:solidFill>
                  <a:schemeClr val="bg1">
                    <a:lumMod val="95000"/>
                  </a:schemeClr>
                </a:solidFill>
                <a:latin typeface="Century Schoolbook" panose="02040604050505020304" pitchFamily="18" charset="0"/>
              </a:rPr>
              <a:t>Explanation: To find out the most commonly booked room type we will use count ( ) functions. The commonly type room booked is Room Type 1 </a:t>
            </a:r>
          </a:p>
        </p:txBody>
      </p:sp>
      <p:pic>
        <p:nvPicPr>
          <p:cNvPr id="7" name="Picture 6">
            <a:extLst>
              <a:ext uri="{FF2B5EF4-FFF2-40B4-BE49-F238E27FC236}">
                <a16:creationId xmlns:a16="http://schemas.microsoft.com/office/drawing/2014/main" id="{5F2BD3A3-459E-D78B-7A04-5EB42EE65B0F}"/>
              </a:ext>
            </a:extLst>
          </p:cNvPr>
          <p:cNvPicPr>
            <a:picLocks noChangeAspect="1"/>
          </p:cNvPicPr>
          <p:nvPr/>
        </p:nvPicPr>
        <p:blipFill>
          <a:blip r:embed="rId2"/>
          <a:stretch>
            <a:fillRect/>
          </a:stretch>
        </p:blipFill>
        <p:spPr>
          <a:xfrm>
            <a:off x="875863" y="1493352"/>
            <a:ext cx="10074513" cy="3871295"/>
          </a:xfrm>
          <a:prstGeom prst="rect">
            <a:avLst/>
          </a:prstGeom>
        </p:spPr>
      </p:pic>
    </p:spTree>
    <p:extLst>
      <p:ext uri="{BB962C8B-B14F-4D97-AF65-F5344CB8AC3E}">
        <p14:creationId xmlns:p14="http://schemas.microsoft.com/office/powerpoint/2010/main" val="3387423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4851F2-F38A-87AC-5D10-337DC4A68020}"/>
              </a:ext>
            </a:extLst>
          </p:cNvPr>
          <p:cNvPicPr>
            <a:picLocks noChangeAspect="1"/>
          </p:cNvPicPr>
          <p:nvPr/>
        </p:nvPicPr>
        <p:blipFill>
          <a:blip r:embed="rId2"/>
          <a:stretch>
            <a:fillRect/>
          </a:stretch>
        </p:blipFill>
        <p:spPr>
          <a:xfrm>
            <a:off x="1637913" y="1489542"/>
            <a:ext cx="8916173" cy="3878916"/>
          </a:xfrm>
          <a:prstGeom prst="rect">
            <a:avLst/>
          </a:prstGeom>
        </p:spPr>
      </p:pic>
      <p:sp>
        <p:nvSpPr>
          <p:cNvPr id="4" name="Title 1">
            <a:extLst>
              <a:ext uri="{FF2B5EF4-FFF2-40B4-BE49-F238E27FC236}">
                <a16:creationId xmlns:a16="http://schemas.microsoft.com/office/drawing/2014/main" id="{8E3E313B-0D7F-71BE-9BE1-DC30E166C8D3}"/>
              </a:ext>
            </a:extLst>
          </p:cNvPr>
          <p:cNvSpPr txBox="1">
            <a:spLocks/>
          </p:cNvSpPr>
          <p:nvPr/>
        </p:nvSpPr>
        <p:spPr>
          <a:xfrm>
            <a:off x="570696" y="254755"/>
            <a:ext cx="9404723" cy="140053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solidFill>
                  <a:schemeClr val="bg1">
                    <a:lumMod val="95000"/>
                  </a:schemeClr>
                </a:solidFill>
                <a:latin typeface="Century Schoolbook" panose="02040604050505020304" pitchFamily="18" charset="0"/>
              </a:rPr>
              <a:t>Question: How many reservations fall on weekend?</a:t>
            </a:r>
          </a:p>
        </p:txBody>
      </p:sp>
      <p:sp>
        <p:nvSpPr>
          <p:cNvPr id="5" name="Title 1">
            <a:extLst>
              <a:ext uri="{FF2B5EF4-FFF2-40B4-BE49-F238E27FC236}">
                <a16:creationId xmlns:a16="http://schemas.microsoft.com/office/drawing/2014/main" id="{C9B8BEF0-A6DF-B940-EF3E-7829202BD409}"/>
              </a:ext>
            </a:extLst>
          </p:cNvPr>
          <p:cNvSpPr txBox="1">
            <a:spLocks/>
          </p:cNvSpPr>
          <p:nvPr/>
        </p:nvSpPr>
        <p:spPr>
          <a:xfrm>
            <a:off x="667859" y="5646612"/>
            <a:ext cx="9404723" cy="108946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b="1" dirty="0">
                <a:solidFill>
                  <a:schemeClr val="bg1">
                    <a:lumMod val="95000"/>
                  </a:schemeClr>
                </a:solidFill>
                <a:latin typeface="Century Schoolbook" panose="02040604050505020304" pitchFamily="18" charset="0"/>
              </a:rPr>
              <a:t>Explanation: We will use count( ) on no of weekend nights functions to find out the reservations fall on weekend. Hence the total number of weekend nights are 383.</a:t>
            </a:r>
          </a:p>
        </p:txBody>
      </p:sp>
    </p:spTree>
    <p:extLst>
      <p:ext uri="{BB962C8B-B14F-4D97-AF65-F5344CB8AC3E}">
        <p14:creationId xmlns:p14="http://schemas.microsoft.com/office/powerpoint/2010/main" val="805708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1C48-6E43-C688-DB09-5D1F51870EDD}"/>
              </a:ext>
            </a:extLst>
          </p:cNvPr>
          <p:cNvSpPr txBox="1">
            <a:spLocks/>
          </p:cNvSpPr>
          <p:nvPr/>
        </p:nvSpPr>
        <p:spPr>
          <a:xfrm>
            <a:off x="570696" y="254755"/>
            <a:ext cx="9404723" cy="140053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solidFill>
                  <a:schemeClr val="bg1">
                    <a:lumMod val="95000"/>
                  </a:schemeClr>
                </a:solidFill>
                <a:latin typeface="Century Schoolbook" panose="02040604050505020304" pitchFamily="18" charset="0"/>
              </a:rPr>
              <a:t>Question: What is the highest and lowest lead time for reservations?</a:t>
            </a:r>
          </a:p>
        </p:txBody>
      </p:sp>
      <p:sp>
        <p:nvSpPr>
          <p:cNvPr id="3" name="Title 1">
            <a:extLst>
              <a:ext uri="{FF2B5EF4-FFF2-40B4-BE49-F238E27FC236}">
                <a16:creationId xmlns:a16="http://schemas.microsoft.com/office/drawing/2014/main" id="{4DEB1CA3-5983-958C-CDAF-191204BAABC9}"/>
              </a:ext>
            </a:extLst>
          </p:cNvPr>
          <p:cNvSpPr txBox="1">
            <a:spLocks/>
          </p:cNvSpPr>
          <p:nvPr/>
        </p:nvSpPr>
        <p:spPr>
          <a:xfrm>
            <a:off x="667859" y="5646612"/>
            <a:ext cx="9404723" cy="108946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b="1" dirty="0">
                <a:solidFill>
                  <a:schemeClr val="bg1">
                    <a:lumMod val="95000"/>
                  </a:schemeClr>
                </a:solidFill>
                <a:latin typeface="Century Schoolbook" panose="02040604050505020304" pitchFamily="18" charset="0"/>
              </a:rPr>
              <a:t>Explanation: We will use max( ) and min ( ) functions to find the highest and lowest value. The highest value is 443 and lowest value is 0 for the lead time for reservations.</a:t>
            </a:r>
          </a:p>
        </p:txBody>
      </p:sp>
      <p:pic>
        <p:nvPicPr>
          <p:cNvPr id="5" name="Picture 4">
            <a:extLst>
              <a:ext uri="{FF2B5EF4-FFF2-40B4-BE49-F238E27FC236}">
                <a16:creationId xmlns:a16="http://schemas.microsoft.com/office/drawing/2014/main" id="{93D4B2FB-B0CF-0B40-D04A-EC72E5DEA551}"/>
              </a:ext>
            </a:extLst>
          </p:cNvPr>
          <p:cNvPicPr>
            <a:picLocks noChangeAspect="1"/>
          </p:cNvPicPr>
          <p:nvPr/>
        </p:nvPicPr>
        <p:blipFill>
          <a:blip r:embed="rId2"/>
          <a:stretch>
            <a:fillRect/>
          </a:stretch>
        </p:blipFill>
        <p:spPr>
          <a:xfrm>
            <a:off x="1348355" y="1649576"/>
            <a:ext cx="8885690" cy="3558848"/>
          </a:xfrm>
          <a:prstGeom prst="rect">
            <a:avLst/>
          </a:prstGeom>
        </p:spPr>
      </p:pic>
    </p:spTree>
    <p:extLst>
      <p:ext uri="{BB962C8B-B14F-4D97-AF65-F5344CB8AC3E}">
        <p14:creationId xmlns:p14="http://schemas.microsoft.com/office/powerpoint/2010/main" val="1463158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B28C88-D978-DF33-363F-57D577E6D796}"/>
              </a:ext>
            </a:extLst>
          </p:cNvPr>
          <p:cNvPicPr>
            <a:picLocks noChangeAspect="1"/>
          </p:cNvPicPr>
          <p:nvPr/>
        </p:nvPicPr>
        <p:blipFill>
          <a:blip r:embed="rId2"/>
          <a:stretch>
            <a:fillRect/>
          </a:stretch>
        </p:blipFill>
        <p:spPr>
          <a:xfrm>
            <a:off x="1058743" y="1592421"/>
            <a:ext cx="10074513" cy="3673158"/>
          </a:xfrm>
          <a:prstGeom prst="rect">
            <a:avLst/>
          </a:prstGeom>
        </p:spPr>
      </p:pic>
      <p:sp>
        <p:nvSpPr>
          <p:cNvPr id="4" name="Title 1">
            <a:extLst>
              <a:ext uri="{FF2B5EF4-FFF2-40B4-BE49-F238E27FC236}">
                <a16:creationId xmlns:a16="http://schemas.microsoft.com/office/drawing/2014/main" id="{B1F8D344-52F2-1AA0-E0E7-BC1A7C179469}"/>
              </a:ext>
            </a:extLst>
          </p:cNvPr>
          <p:cNvSpPr txBox="1">
            <a:spLocks/>
          </p:cNvSpPr>
          <p:nvPr/>
        </p:nvSpPr>
        <p:spPr>
          <a:xfrm>
            <a:off x="570696" y="254755"/>
            <a:ext cx="9404723" cy="140053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solidFill>
                  <a:schemeClr val="bg1">
                    <a:lumMod val="95000"/>
                  </a:schemeClr>
                </a:solidFill>
                <a:latin typeface="Century Schoolbook" panose="02040604050505020304" pitchFamily="18" charset="0"/>
              </a:rPr>
              <a:t>Question: What is the most common market segment type for reservations?</a:t>
            </a:r>
          </a:p>
        </p:txBody>
      </p:sp>
      <p:sp>
        <p:nvSpPr>
          <p:cNvPr id="5" name="Title 1">
            <a:extLst>
              <a:ext uri="{FF2B5EF4-FFF2-40B4-BE49-F238E27FC236}">
                <a16:creationId xmlns:a16="http://schemas.microsoft.com/office/drawing/2014/main" id="{24F0E900-FD76-C5EC-C9B6-2F1EFD152ACD}"/>
              </a:ext>
            </a:extLst>
          </p:cNvPr>
          <p:cNvSpPr txBox="1">
            <a:spLocks/>
          </p:cNvSpPr>
          <p:nvPr/>
        </p:nvSpPr>
        <p:spPr>
          <a:xfrm>
            <a:off x="667859" y="5646612"/>
            <a:ext cx="9404723" cy="108946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b="1" dirty="0">
                <a:solidFill>
                  <a:schemeClr val="bg1">
                    <a:lumMod val="95000"/>
                  </a:schemeClr>
                </a:solidFill>
                <a:latin typeface="Century Schoolbook" panose="02040604050505020304" pitchFamily="18" charset="0"/>
              </a:rPr>
              <a:t>Explanation: The most common type is Online which have 518 reservations.</a:t>
            </a:r>
          </a:p>
        </p:txBody>
      </p:sp>
    </p:spTree>
    <p:extLst>
      <p:ext uri="{BB962C8B-B14F-4D97-AF65-F5344CB8AC3E}">
        <p14:creationId xmlns:p14="http://schemas.microsoft.com/office/powerpoint/2010/main" val="1010464636"/>
      </p:ext>
    </p:extLst>
  </p:cSld>
  <p:clrMapOvr>
    <a:masterClrMapping/>
  </p:clrMapOvr>
</p:sld>
</file>

<file path=ppt/theme/theme1.xml><?xml version="1.0" encoding="utf-8"?>
<a:theme xmlns:a="http://schemas.openxmlformats.org/drawingml/2006/main" name="Theme1">
  <a:themeElements>
    <a:clrScheme name="Custom 2">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1A3253"/>
      </a:accent5>
      <a:accent6>
        <a:srgbClr val="091424"/>
      </a:accent6>
      <a:hlink>
        <a:srgbClr val="FFFF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69B025FC-7648-45C6-A9EE-1EC6748908CC}" vid="{2D339FEB-E141-4312-B7D0-551243717434}"/>
    </a:ext>
  </a:extLst>
</a:theme>
</file>

<file path=ppt/theme/theme2.xml><?xml version="1.0" encoding="utf-8"?>
<a:theme xmlns:a="http://schemas.openxmlformats.org/drawingml/2006/main" name="Contents Slide Master">
  <a:themeElements>
    <a:clrScheme name="Custom 2">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1A3253"/>
      </a:accent5>
      <a:accent6>
        <a:srgbClr val="091424"/>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Custom 2">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1A3253"/>
      </a:accent5>
      <a:accent6>
        <a:srgbClr val="091424"/>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1151</TotalTime>
  <Words>654</Words>
  <Application>Microsoft Office PowerPoint</Application>
  <PresentationFormat>Widescreen</PresentationFormat>
  <Paragraphs>32</Paragraphs>
  <Slides>17</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17</vt:i4>
      </vt:variant>
    </vt:vector>
  </HeadingPairs>
  <TitlesOfParts>
    <vt:vector size="23" baseType="lpstr">
      <vt:lpstr>Arial</vt:lpstr>
      <vt:lpstr>Castellar</vt:lpstr>
      <vt:lpstr>Century Schoolbook</vt:lpstr>
      <vt:lpstr>Theme1</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Hotel Reservation Analysis with SQL</dc:title>
  <dc:creator>anuraag jain</dc:creator>
  <cp:lastModifiedBy>anuraag jain</cp:lastModifiedBy>
  <cp:revision>1</cp:revision>
  <dcterms:created xsi:type="dcterms:W3CDTF">2024-03-05T08:33:22Z</dcterms:created>
  <dcterms:modified xsi:type="dcterms:W3CDTF">2024-03-07T11:30:37Z</dcterms:modified>
</cp:coreProperties>
</file>