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raag jain" userId="4d94dc078d7dedf6" providerId="LiveId" clId="{3ABD4901-E22B-4E66-832E-E845AABF631A}"/>
    <pc:docChg chg="custSel addSld modSld">
      <pc:chgData name="anuraag jain" userId="4d94dc078d7dedf6" providerId="LiveId" clId="{3ABD4901-E22B-4E66-832E-E845AABF631A}" dt="2024-03-27T15:25:11.291" v="27" actId="1076"/>
      <pc:docMkLst>
        <pc:docMk/>
      </pc:docMkLst>
      <pc:sldChg chg="addSp delSp modSp new mod">
        <pc:chgData name="anuraag jain" userId="4d94dc078d7dedf6" providerId="LiveId" clId="{3ABD4901-E22B-4E66-832E-E845AABF631A}" dt="2024-03-27T15:25:11.291" v="27" actId="1076"/>
        <pc:sldMkLst>
          <pc:docMk/>
          <pc:sldMk cId="3210083353" sldId="260"/>
        </pc:sldMkLst>
        <pc:spChg chg="del mod">
          <ac:chgData name="anuraag jain" userId="4d94dc078d7dedf6" providerId="LiveId" clId="{3ABD4901-E22B-4E66-832E-E845AABF631A}" dt="2024-03-27T15:24:41.936" v="24" actId="478"/>
          <ac:spMkLst>
            <pc:docMk/>
            <pc:sldMk cId="3210083353" sldId="260"/>
            <ac:spMk id="2" creationId="{F9BCD0D1-3C08-A427-EE77-7B1364B69FBE}"/>
          </ac:spMkLst>
        </pc:spChg>
        <pc:spChg chg="del">
          <ac:chgData name="anuraag jain" userId="4d94dc078d7dedf6" providerId="LiveId" clId="{3ABD4901-E22B-4E66-832E-E845AABF631A}" dt="2024-03-27T15:23:36.771" v="16" actId="478"/>
          <ac:spMkLst>
            <pc:docMk/>
            <pc:sldMk cId="3210083353" sldId="260"/>
            <ac:spMk id="3" creationId="{AC54F0D1-FF56-076A-59CE-C78F38EE2007}"/>
          </ac:spMkLst>
        </pc:spChg>
        <pc:spChg chg="add del mod">
          <ac:chgData name="anuraag jain" userId="4d94dc078d7dedf6" providerId="LiveId" clId="{3ABD4901-E22B-4E66-832E-E845AABF631A}" dt="2024-03-27T15:25:07.547" v="26" actId="21"/>
          <ac:spMkLst>
            <pc:docMk/>
            <pc:sldMk cId="3210083353" sldId="260"/>
            <ac:spMk id="7" creationId="{C07CE812-A59E-3EBD-0D6D-637D6F6CDA88}"/>
          </ac:spMkLst>
        </pc:spChg>
        <pc:picChg chg="add mod">
          <ac:chgData name="anuraag jain" userId="4d94dc078d7dedf6" providerId="LiveId" clId="{3ABD4901-E22B-4E66-832E-E845AABF631A}" dt="2024-03-27T15:25:11.291" v="27" actId="1076"/>
          <ac:picMkLst>
            <pc:docMk/>
            <pc:sldMk cId="3210083353" sldId="260"/>
            <ac:picMk id="5" creationId="{3960F334-9BC6-479D-CA12-9BA701C772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651C6-2B19-484C-A48E-3C86F936634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5986F-3186-48C5-A3A0-43423D38C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1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5986F-3186-48C5-A3A0-43423D38C1E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9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9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0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05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4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553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9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30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64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3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4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1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5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87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9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9D5E-9108-4566-924C-BC8A9CCE3D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607AAF-75BC-4936-9EA5-86698B0C2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47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CE6C-8D11-14B1-8237-12B73C75E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717" y="1348367"/>
            <a:ext cx="9332537" cy="3324972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Castellar" panose="020A0402060406010301" pitchFamily="18" charset="0"/>
              </a:rPr>
              <a:t>Project 2: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stellar" panose="020A0402060406010301" pitchFamily="18" charset="0"/>
              </a:rPr>
              <a:t> Indian Agriculture analysis using power bi</a:t>
            </a:r>
            <a:b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0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9D1C-1868-F8C7-BED0-ACF00897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56" y="249812"/>
            <a:ext cx="8596668" cy="710152"/>
          </a:xfrm>
        </p:spPr>
        <p:txBody>
          <a:bodyPr>
            <a:normAutofit/>
          </a:bodyPr>
          <a:lstStyle/>
          <a:p>
            <a:r>
              <a:rPr lang="en-US" sz="2000" dirty="0"/>
              <a:t>Interactive Power BI dashboards providing insights into year-wise agricultural patterns.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12722-F4FC-DA92-B3C6-42548C9A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6" y="959964"/>
            <a:ext cx="8940069" cy="3756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0946D0-3523-9FFE-89B1-F26A81F8697E}"/>
              </a:ext>
            </a:extLst>
          </p:cNvPr>
          <p:cNvSpPr txBox="1"/>
          <p:nvPr/>
        </p:nvSpPr>
        <p:spPr>
          <a:xfrm>
            <a:off x="516117" y="4716950"/>
            <a:ext cx="86938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600" b="0" i="0" dirty="0">
                <a:solidFill>
                  <a:schemeClr val="accent1"/>
                </a:solidFill>
                <a:effectLst/>
              </a:rPr>
            </a:br>
            <a:r>
              <a:rPr lang="en-US" sz="1600" b="0" i="0" dirty="0">
                <a:solidFill>
                  <a:schemeClr val="accent1"/>
                </a:solidFill>
                <a:effectLst/>
              </a:rPr>
              <a:t>At 6,97,413.68 in 2017 had the highest RICE and was 202.10% higher than 1966, which had the lowest RICE at 2,30,856.94.RICE and total WHEAT are positively correlated with each other.﻿﻿ ﻿﻿ ﻿﻿2017 accounted for 2.90% of RICE. ﻿﻿Across all 52 Year, RICE ranged from 2,30,856.94 to 6,97,413.68, WHEAT ranged from 1,84,518.02 to 7,26,132.97, and PULSES ranged from 41,342.77 to 2,92,217.61.﻿﻿ ﻿</a:t>
            </a:r>
            <a:endParaRPr lang="en-IN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0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2A1D-EC1B-AE95-CC92-692FA1FE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21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dirty="0"/>
              <a:t>Interactive Power BI dashboards providing insights into district-wise agricultural patterns.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06F-0A7C-7CBD-0964-4B6DD0746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72" y="5282245"/>
            <a:ext cx="8507306" cy="1312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252423"/>
                </a:solidFill>
                <a:effectLst/>
              </a:rPr>
              <a:t>﻿</a:t>
            </a:r>
            <a:r>
              <a:rPr lang="en-US" sz="1600" b="0" i="0" dirty="0">
                <a:solidFill>
                  <a:schemeClr val="accent1"/>
                </a:solidFill>
                <a:effectLst/>
              </a:rPr>
              <a:t>At 1,89,822.57, Ludhiana had the highest RICE and was 94,91,228.50% higher than </a:t>
            </a:r>
            <a:r>
              <a:rPr lang="en-US" sz="1600" b="0" i="0" dirty="0" err="1">
                <a:solidFill>
                  <a:schemeClr val="accent1"/>
                </a:solidFill>
                <a:effectLst/>
              </a:rPr>
              <a:t>Lahul</a:t>
            </a:r>
            <a:r>
              <a:rPr lang="en-US" sz="1600" b="0" i="0" dirty="0">
                <a:solidFill>
                  <a:schemeClr val="accent1"/>
                </a:solidFill>
                <a:effectLst/>
              </a:rPr>
              <a:t> &amp; </a:t>
            </a:r>
            <a:r>
              <a:rPr lang="en-US" sz="1600" b="0" i="0" dirty="0" err="1">
                <a:solidFill>
                  <a:schemeClr val="accent1"/>
                </a:solidFill>
                <a:effectLst/>
              </a:rPr>
              <a:t>Spiti</a:t>
            </a:r>
            <a:r>
              <a:rPr lang="en-US" sz="1600" b="0" i="0" dirty="0">
                <a:solidFill>
                  <a:schemeClr val="accent1"/>
                </a:solidFill>
                <a:effectLst/>
              </a:rPr>
              <a:t>, which had the lowest RICE at-2. ﻿﻿RICE and total WHEAT are negatively correlated with each other.﻿﻿ ﻿﻿ ﻿﻿Ludhiana accounted for 0.79% of RICE .﻿﻿ ﻿﻿ ﻿﻿Across all 311 </a:t>
            </a:r>
            <a:r>
              <a:rPr lang="en-US" sz="1600" b="0" i="0" dirty="0" err="1">
                <a:solidFill>
                  <a:schemeClr val="accent1"/>
                </a:solidFill>
                <a:effectLst/>
              </a:rPr>
              <a:t>Dist</a:t>
            </a:r>
            <a:r>
              <a:rPr lang="en-US" sz="1600" b="0" i="0" dirty="0">
                <a:solidFill>
                  <a:schemeClr val="accent1"/>
                </a:solidFill>
                <a:effectLst/>
              </a:rPr>
              <a:t> Name, RICE ranged from -2 to 1,89,822.57, WHEAT ranged from 0 to 2,11,092.97, and PULSES ranged from 0 to 1,04,497.01.﻿﻿ ﻿</a:t>
            </a:r>
            <a:endParaRPr lang="en-IN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C42A1-D79E-D431-BF19-50D6271E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1" y="919297"/>
            <a:ext cx="9176229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3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61D83-AECA-CDE8-7CE4-C7E13B40C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5" y="916106"/>
            <a:ext cx="9457266" cy="45512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BB447-BFAE-2E16-CB53-8D119F37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84" y="85725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dirty="0"/>
              <a:t>Visualizations depicting trends in major crops and their variations over time.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295F-602C-4093-1A9C-95C012210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5467350"/>
            <a:ext cx="8454852" cy="11334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0" i="0" dirty="0">
                <a:solidFill>
                  <a:schemeClr val="accent1"/>
                </a:solidFill>
                <a:effectLst/>
              </a:rPr>
              <a:t>﻿At 1,12,962.82 in 2016 had the highest WHEAT and was 927.95% higher than 1966, which had the lowest WHEAT at 10,989.12.﻿﻿ ﻿﻿ ﻿﻿WHEAT and total RICE are positively correlated with each other.﻿﻿ ﻿﻿ ﻿﻿2016 accounted for 3.84% of WHEAT.﻿﻿ ﻿﻿ ﻿﻿Across all 52 Year, WHEAT ranged from 10,989.12 to 1,12,962.82, RICE ranged from 29,133.23 to 1,17,614.10, and PULSES ranged from 1,571.99 to 10,750.14.﻿﻿ ﻿</a:t>
            </a:r>
            <a:endParaRPr lang="en-IN" sz="6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8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0F334-9BC6-479D-CA12-9BA701C7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5659" y="1027521"/>
            <a:ext cx="5603013" cy="42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833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261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Castellar</vt:lpstr>
      <vt:lpstr>Trebuchet MS</vt:lpstr>
      <vt:lpstr>Wingdings 3</vt:lpstr>
      <vt:lpstr>Facet</vt:lpstr>
      <vt:lpstr>Project 2: Indian Agriculture analysis using power bi </vt:lpstr>
      <vt:lpstr>Interactive Power BI dashboards providing insights into year-wise agricultural patterns.</vt:lpstr>
      <vt:lpstr>Interactive Power BI dashboards providing insights into district-wise agricultural patterns.</vt:lpstr>
      <vt:lpstr>Visualizations depicting trends in major crops and their variations over time.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anuraag jain</dc:creator>
  <cp:lastModifiedBy>anuraag jain</cp:lastModifiedBy>
  <cp:revision>2</cp:revision>
  <dcterms:created xsi:type="dcterms:W3CDTF">2024-03-27T11:44:32Z</dcterms:created>
  <dcterms:modified xsi:type="dcterms:W3CDTF">2024-03-27T15:25:17Z</dcterms:modified>
</cp:coreProperties>
</file>