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B3F"/>
    <a:srgbClr val="8EC26A"/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>
        <p:scale>
          <a:sx n="67" d="100"/>
          <a:sy n="67" d="100"/>
        </p:scale>
        <p:origin x="11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5317-D088-4CA1-BE18-D433F5E13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8A133-AD70-48D2-978E-BB0746344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9E4EE-56EE-477B-AD66-92EC2205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F77E-07C2-48AC-8EFB-D660D696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BC926-5B7F-45C9-906A-AA2E5FA9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6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FFFC-D935-4D42-89AC-4DDEC917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8A446-D248-4D50-BB44-1DAA84E52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549E9-B492-4A36-BCCC-42F77412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806E-0DE6-422A-8310-236E9EDA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6FF9D-5E7C-444E-BFF6-62F71A54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0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BCDAC-293A-449F-BCFE-B6A2CF56F8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2C7FC-18F7-447B-A3DD-D343CC77B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82906-304C-4644-9D63-B8D1F32A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A85A7-FFC8-4676-A3A0-A023D19C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AB03-3F6C-43F3-BA65-1234D381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66BB-B410-476D-A4B9-BD799CA3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50431-23DB-4BF6-98BE-7919E0857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A6B8C-E705-49F0-B428-96BF67D1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6B5C4-E848-4A81-B6A6-F662C921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9AD3-A6FD-4847-9190-9DBAC263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9321-675A-41AC-834A-7CE9C1F34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13686-F4D2-4FF7-980C-5FB06FA41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BFE02-F595-40A4-932A-96B003DC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2225B-7DD8-4DE1-8C12-A40ED104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8CC9-E76F-4D15-92FF-BC82E303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9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4958-944F-4827-9651-6474EE8D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093C-6CAE-4B8C-AA8A-58282D9FA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7110D-C4B1-4BB8-B231-5399DD7AC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39AA9-BE94-494B-9FFC-053F064D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7058D-9667-4C1F-BA59-F7063DA0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95DAA-C7E0-4D0A-8FEA-CCF9B0CE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DB71-8251-49AD-BA61-DBC8BDCD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CCDC4-AF96-44BA-B781-C72DAD0F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20586-1101-4EE9-BDE8-90C06E319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A5A7B-3DE0-40C5-9DDC-1F06DF80C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AA8A4-1463-43FD-9343-FF6654177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B5F5A-94F1-4F3F-BF60-406AA724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3C22B5-283B-4322-849F-1F740ACF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D7502-690B-4874-961A-8B385310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3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D0E6-9DFC-44D9-978E-A90E28E0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A3788-6E26-40F6-BE4A-2C057E6E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752C5-2BD7-45DB-97AA-A4D6CD36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224AC-937E-4C76-9ABB-0CCCF37D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E4643-38FF-43B4-96BE-551FACEA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B8ACE-E5A3-4B12-9CB3-51FC0746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F836D-DA5C-44C8-96CC-B807FED3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AFCA-AE22-4ACB-BAC4-9E363AB7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65CD-1DF3-4100-9EAF-3EED0B60A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37E8D-7E0C-4123-8431-6063491E0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541A-DC23-4BD3-987B-16EEECAE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F87F8-0677-4A20-BDE6-49980C55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C1D0E-FF63-45D9-9C58-37B225BB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9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313F-F099-4F80-9C97-50ED8F22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ACFF1-6A6C-43D3-9D9B-B2F08C75D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88023-F15E-4F07-823F-5C7B482B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B29A0-E58D-41B3-8FA9-5AB5BDC5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9262-DED2-4020-B7FC-F1A9FDA5DA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E48FA-A8FB-477C-ABD5-652CAC4D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19AF9-BB65-4972-815B-725E32B9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2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F4278-491F-4B0C-AFD2-BA035386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48FB5-FA56-4B8A-A70E-C788EFDB1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995B3-9D85-4F37-B9E3-EA50A4294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9262-DED2-4020-B7FC-F1A9FDA5DA50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6036D-3A8C-4BE2-B1E6-8A3DE37A2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2A6D-4B0A-47D7-B727-522DC7F0D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0DB65-EAA5-43BA-99DE-3D2AB742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8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DF3EA9C1-FC40-439E-9369-83E2F97517DE}"/>
              </a:ext>
            </a:extLst>
          </p:cNvPr>
          <p:cNvSpPr/>
          <p:nvPr/>
        </p:nvSpPr>
        <p:spPr>
          <a:xfrm>
            <a:off x="3732547" y="5112718"/>
            <a:ext cx="7972425" cy="764544"/>
          </a:xfrm>
          <a:prstGeom prst="roundRect">
            <a:avLst/>
          </a:prstGeom>
          <a:solidFill>
            <a:srgbClr val="5B9BD5">
              <a:alpha val="2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5C9C1785-E4E3-4569-B865-C28170F70E61}"/>
              </a:ext>
            </a:extLst>
          </p:cNvPr>
          <p:cNvSpPr/>
          <p:nvPr/>
        </p:nvSpPr>
        <p:spPr>
          <a:xfrm>
            <a:off x="3750031" y="4125715"/>
            <a:ext cx="7972425" cy="764544"/>
          </a:xfrm>
          <a:prstGeom prst="roundRect">
            <a:avLst/>
          </a:prstGeom>
          <a:solidFill>
            <a:srgbClr val="5B9BD5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F3B35D-739F-4C76-9675-442C28FE12B6}"/>
              </a:ext>
            </a:extLst>
          </p:cNvPr>
          <p:cNvSpPr/>
          <p:nvPr/>
        </p:nvSpPr>
        <p:spPr>
          <a:xfrm>
            <a:off x="3750031" y="3204329"/>
            <a:ext cx="7972425" cy="764544"/>
          </a:xfrm>
          <a:prstGeom prst="roundRect">
            <a:avLst/>
          </a:prstGeom>
          <a:solidFill>
            <a:srgbClr val="5B9BD5">
              <a:alpha val="6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AF985E-92AF-42B3-B037-E38F85C1A58E}"/>
              </a:ext>
            </a:extLst>
          </p:cNvPr>
          <p:cNvSpPr/>
          <p:nvPr/>
        </p:nvSpPr>
        <p:spPr>
          <a:xfrm>
            <a:off x="3730132" y="1406171"/>
            <a:ext cx="7972424" cy="1641316"/>
          </a:xfrm>
          <a:prstGeom prst="roundRect">
            <a:avLst/>
          </a:prstGeom>
          <a:solidFill>
            <a:srgbClr val="5B9BD5">
              <a:alpha val="7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4103F1B-6022-4C0E-8515-20A31BF367B3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5420917" y="3832199"/>
            <a:ext cx="1499187" cy="381441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46BDF9C-33A6-44C2-8534-EFD0374D445D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5446748" y="2919150"/>
            <a:ext cx="772702" cy="386811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FE6685B-6E15-4FF1-93F2-52505D06BA03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7715450" y="2901908"/>
            <a:ext cx="774802" cy="404053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F22CE7F-2318-464C-A5E8-77559A24A5F5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8490253" y="2901908"/>
            <a:ext cx="773014" cy="404053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486C5FA-33C7-4C0C-B562-68C6B4FB8F4A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0109821" y="2920953"/>
            <a:ext cx="699940" cy="385008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ED33F5A-582D-4090-B1A6-023A6B8ABB61}"/>
              </a:ext>
            </a:extLst>
          </p:cNvPr>
          <p:cNvCxnSpPr>
            <a:cxnSpLocks/>
          </p:cNvCxnSpPr>
          <p:nvPr/>
        </p:nvCxnSpPr>
        <p:spPr>
          <a:xfrm flipH="1">
            <a:off x="8497183" y="3832199"/>
            <a:ext cx="1612636" cy="381441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E383357-CAA3-43D9-91D4-312E3FE98E06}"/>
              </a:ext>
            </a:extLst>
          </p:cNvPr>
          <p:cNvCxnSpPr>
            <a:cxnSpLocks/>
          </p:cNvCxnSpPr>
          <p:nvPr/>
        </p:nvCxnSpPr>
        <p:spPr>
          <a:xfrm flipH="1">
            <a:off x="6991065" y="3832199"/>
            <a:ext cx="1499188" cy="381441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520E46A-C05E-477B-A4DA-EED75D1352C7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4706482" y="2907870"/>
            <a:ext cx="714434" cy="398091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E5D3A9A-B525-42BB-BE0E-4A8EF9340AC8}"/>
              </a:ext>
            </a:extLst>
          </p:cNvPr>
          <p:cNvCxnSpPr>
            <a:cxnSpLocks/>
          </p:cNvCxnSpPr>
          <p:nvPr/>
        </p:nvCxnSpPr>
        <p:spPr>
          <a:xfrm>
            <a:off x="6940648" y="4772735"/>
            <a:ext cx="774802" cy="404053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BC93E13-FCB9-4F84-90AB-F68B7DFBACC7}"/>
              </a:ext>
            </a:extLst>
          </p:cNvPr>
          <p:cNvCxnSpPr>
            <a:cxnSpLocks/>
          </p:cNvCxnSpPr>
          <p:nvPr/>
        </p:nvCxnSpPr>
        <p:spPr>
          <a:xfrm flipH="1">
            <a:off x="7715451" y="4772735"/>
            <a:ext cx="773014" cy="404053"/>
          </a:xfrm>
          <a:prstGeom prst="straightConnector1">
            <a:avLst/>
          </a:prstGeom>
          <a:ln w="38100">
            <a:solidFill>
              <a:schemeClr val="tx2"/>
            </a:solidFill>
            <a:tailEnd type="stealth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F20DD6-8B2F-47BD-B39C-03D8156655D7}"/>
              </a:ext>
            </a:extLst>
          </p:cNvPr>
          <p:cNvSpPr/>
          <p:nvPr/>
        </p:nvSpPr>
        <p:spPr>
          <a:xfrm>
            <a:off x="6275054" y="151887"/>
            <a:ext cx="2882582" cy="87249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 w="28575">
            <a:solidFill>
              <a:schemeClr val="bg2">
                <a:lumMod val="9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DATA SET OF SINGLE BATCH</a:t>
            </a:r>
          </a:p>
          <a:p>
            <a:pPr algn="ctr"/>
            <a:r>
              <a:rPr lang="en-US" sz="1400" i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#Records &gt; 5000 (ex: 20,100)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327110-2F8A-4B32-AB3C-56D445173D52}"/>
              </a:ext>
            </a:extLst>
          </p:cNvPr>
          <p:cNvSpPr/>
          <p:nvPr/>
        </p:nvSpPr>
        <p:spPr>
          <a:xfrm>
            <a:off x="4218155" y="1506911"/>
            <a:ext cx="976655" cy="587089"/>
          </a:xfrm>
          <a:prstGeom prst="round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Minibatch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4400AA-97AE-4A28-99CE-72282FDD3E9C}"/>
              </a:ext>
            </a:extLst>
          </p:cNvPr>
          <p:cNvCxnSpPr>
            <a:cxnSpLocks/>
          </p:cNvCxnSpPr>
          <p:nvPr/>
        </p:nvCxnSpPr>
        <p:spPr>
          <a:xfrm flipH="1">
            <a:off x="4645284" y="1024377"/>
            <a:ext cx="3071062" cy="4131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05BC55-D647-413F-9D20-840E3D9A69A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180815" y="1024377"/>
            <a:ext cx="1535530" cy="4131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E23674-0C2A-4ADF-A2C1-87DA24B2C00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716345" y="1024377"/>
            <a:ext cx="0" cy="4131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3DD0E2-9F67-4C60-AAB8-E9D2AAF75FE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716345" y="1024377"/>
            <a:ext cx="1547816" cy="3949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40A527-7B54-412C-965B-DB7198151AD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7716345" y="1024377"/>
            <a:ext cx="3094310" cy="4131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E26415-4399-4F6B-91A2-6A66121DFC33}"/>
              </a:ext>
            </a:extLst>
          </p:cNvPr>
          <p:cNvCxnSpPr>
            <a:cxnSpLocks/>
          </p:cNvCxnSpPr>
          <p:nvPr/>
        </p:nvCxnSpPr>
        <p:spPr>
          <a:xfrm>
            <a:off x="4641271" y="2094001"/>
            <a:ext cx="0" cy="31671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D451692-95C3-4BE6-A0BF-9E710F117DB5}"/>
              </a:ext>
            </a:extLst>
          </p:cNvPr>
          <p:cNvSpPr/>
          <p:nvPr/>
        </p:nvSpPr>
        <p:spPr>
          <a:xfrm>
            <a:off x="4218155" y="2416674"/>
            <a:ext cx="976653" cy="4911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8720DF3-99D9-4FF6-9151-C29BE99C953A}"/>
              </a:ext>
            </a:extLst>
          </p:cNvPr>
          <p:cNvSpPr/>
          <p:nvPr/>
        </p:nvSpPr>
        <p:spPr>
          <a:xfrm>
            <a:off x="5731123" y="2427954"/>
            <a:ext cx="976653" cy="4911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A787299-05AA-4D9D-A64B-317C2FD1D48D}"/>
              </a:ext>
            </a:extLst>
          </p:cNvPr>
          <p:cNvSpPr/>
          <p:nvPr/>
        </p:nvSpPr>
        <p:spPr>
          <a:xfrm>
            <a:off x="7227123" y="2410712"/>
            <a:ext cx="976653" cy="4911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8C8BEAC-9001-46AC-9635-A457AF6E410F}"/>
              </a:ext>
            </a:extLst>
          </p:cNvPr>
          <p:cNvSpPr/>
          <p:nvPr/>
        </p:nvSpPr>
        <p:spPr>
          <a:xfrm>
            <a:off x="8774940" y="2410712"/>
            <a:ext cx="976653" cy="4911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0F63DEB-28D1-4F54-945C-FC94728B5CA0}"/>
              </a:ext>
            </a:extLst>
          </p:cNvPr>
          <p:cNvSpPr/>
          <p:nvPr/>
        </p:nvSpPr>
        <p:spPr>
          <a:xfrm>
            <a:off x="10321434" y="2429757"/>
            <a:ext cx="976653" cy="4911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5C49B6-A90A-43D2-8327-F831CC69E396}"/>
              </a:ext>
            </a:extLst>
          </p:cNvPr>
          <p:cNvCxnSpPr>
            <a:cxnSpLocks/>
            <a:stCxn id="78" idx="2"/>
            <a:endCxn id="37" idx="0"/>
          </p:cNvCxnSpPr>
          <p:nvPr/>
        </p:nvCxnSpPr>
        <p:spPr>
          <a:xfrm flipH="1">
            <a:off x="6219450" y="2094001"/>
            <a:ext cx="3830" cy="33395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9A23DD-39BF-403B-8C41-365795348266}"/>
              </a:ext>
            </a:extLst>
          </p:cNvPr>
          <p:cNvCxnSpPr>
            <a:cxnSpLocks/>
          </p:cNvCxnSpPr>
          <p:nvPr/>
        </p:nvCxnSpPr>
        <p:spPr>
          <a:xfrm>
            <a:off x="7736244" y="2108291"/>
            <a:ext cx="0" cy="30242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68880A-C25F-470A-BDE8-2F9CA40C74D2}"/>
              </a:ext>
            </a:extLst>
          </p:cNvPr>
          <p:cNvCxnSpPr>
            <a:cxnSpLocks/>
          </p:cNvCxnSpPr>
          <p:nvPr/>
        </p:nvCxnSpPr>
        <p:spPr>
          <a:xfrm>
            <a:off x="9284060" y="2094001"/>
            <a:ext cx="0" cy="33100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E3F0A7-2E04-4DD2-AAF6-F0D82D5B26F2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0809761" y="2094001"/>
            <a:ext cx="0" cy="33575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FA4FAA7-6C66-48A6-8690-D132E830C488}"/>
              </a:ext>
            </a:extLst>
          </p:cNvPr>
          <p:cNvSpPr/>
          <p:nvPr/>
        </p:nvSpPr>
        <p:spPr>
          <a:xfrm>
            <a:off x="9621493" y="3341003"/>
            <a:ext cx="976653" cy="4911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[5]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1A3FF74-91A5-451B-84E1-F5F3AB6A3371}"/>
              </a:ext>
            </a:extLst>
          </p:cNvPr>
          <p:cNvSpPr/>
          <p:nvPr/>
        </p:nvSpPr>
        <p:spPr>
          <a:xfrm>
            <a:off x="4932590" y="3341003"/>
            <a:ext cx="976653" cy="4911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[1,2]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611969E-E12E-4C40-A2B8-2AED7F8390CC}"/>
              </a:ext>
            </a:extLst>
          </p:cNvPr>
          <p:cNvSpPr/>
          <p:nvPr/>
        </p:nvSpPr>
        <p:spPr>
          <a:xfrm>
            <a:off x="8001926" y="3341003"/>
            <a:ext cx="976653" cy="4911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[3,4]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3D113A14-AD3B-433E-9ACF-ED4CF8957543}"/>
              </a:ext>
            </a:extLst>
          </p:cNvPr>
          <p:cNvSpPr/>
          <p:nvPr/>
        </p:nvSpPr>
        <p:spPr>
          <a:xfrm>
            <a:off x="5734952" y="1506912"/>
            <a:ext cx="976655" cy="587089"/>
          </a:xfrm>
          <a:prstGeom prst="round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Minibatch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87B4F851-C2D5-4D41-B62E-CDE74C22ACF3}"/>
              </a:ext>
            </a:extLst>
          </p:cNvPr>
          <p:cNvSpPr/>
          <p:nvPr/>
        </p:nvSpPr>
        <p:spPr>
          <a:xfrm>
            <a:off x="7247917" y="1496930"/>
            <a:ext cx="976655" cy="587089"/>
          </a:xfrm>
          <a:prstGeom prst="round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Minibatch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129B5EE-4799-43D4-B0C5-C96170307B0F}"/>
              </a:ext>
            </a:extLst>
          </p:cNvPr>
          <p:cNvSpPr/>
          <p:nvPr/>
        </p:nvSpPr>
        <p:spPr>
          <a:xfrm>
            <a:off x="8775172" y="1496930"/>
            <a:ext cx="976655" cy="587089"/>
          </a:xfrm>
          <a:prstGeom prst="round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Minibatch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A26A920-994F-4F43-B660-6A12562198FB}"/>
              </a:ext>
            </a:extLst>
          </p:cNvPr>
          <p:cNvSpPr/>
          <p:nvPr/>
        </p:nvSpPr>
        <p:spPr>
          <a:xfrm>
            <a:off x="10302427" y="1509195"/>
            <a:ext cx="976655" cy="587089"/>
          </a:xfrm>
          <a:prstGeom prst="roundRect">
            <a:avLst/>
          </a:prstGeom>
          <a:ln w="381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Minibatch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549B80BA-F4F3-4F65-87E3-56FE8782BDBA}"/>
              </a:ext>
            </a:extLst>
          </p:cNvPr>
          <p:cNvSpPr/>
          <p:nvPr/>
        </p:nvSpPr>
        <p:spPr>
          <a:xfrm>
            <a:off x="2361805" y="3165393"/>
            <a:ext cx="912028" cy="846784"/>
          </a:xfrm>
          <a:prstGeom prst="roundRect">
            <a:avLst>
              <a:gd name="adj" fmla="val 12780"/>
            </a:avLst>
          </a:prstGeom>
          <a:solidFill>
            <a:srgbClr val="649B3F">
              <a:alpha val="95000"/>
            </a:srgb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Cross Reference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at Depth 1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6B26D443-BB5D-4251-A32F-65B889FF6D86}"/>
              </a:ext>
            </a:extLst>
          </p:cNvPr>
          <p:cNvSpPr/>
          <p:nvPr/>
        </p:nvSpPr>
        <p:spPr>
          <a:xfrm>
            <a:off x="8001926" y="4262389"/>
            <a:ext cx="976653" cy="4911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[5]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16577A1C-4423-47D8-8BBB-8197AB7E6044}"/>
              </a:ext>
            </a:extLst>
          </p:cNvPr>
          <p:cNvSpPr/>
          <p:nvPr/>
        </p:nvSpPr>
        <p:spPr>
          <a:xfrm>
            <a:off x="6460253" y="4262389"/>
            <a:ext cx="976653" cy="49119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[1,2]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99D865A-92F3-448F-9978-2F8CEBB55D12}"/>
              </a:ext>
            </a:extLst>
          </p:cNvPr>
          <p:cNvSpPr/>
          <p:nvPr/>
        </p:nvSpPr>
        <p:spPr>
          <a:xfrm>
            <a:off x="2361805" y="4111811"/>
            <a:ext cx="912028" cy="792351"/>
          </a:xfrm>
          <a:prstGeom prst="roundRect">
            <a:avLst>
              <a:gd name="adj" fmla="val 12780"/>
            </a:avLst>
          </a:prstGeom>
          <a:solidFill>
            <a:srgbClr val="649B3F">
              <a:alpha val="85000"/>
            </a:srgbClr>
          </a:solidFill>
          <a:ln>
            <a:solidFill>
              <a:schemeClr val="accent6">
                <a:alpha val="8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Cross Reference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at Depth 2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6243BD66-5D22-4E24-A5C4-14D1489F952F}"/>
              </a:ext>
            </a:extLst>
          </p:cNvPr>
          <p:cNvSpPr/>
          <p:nvPr/>
        </p:nvSpPr>
        <p:spPr>
          <a:xfrm>
            <a:off x="6888878" y="5219950"/>
            <a:ext cx="1694729" cy="550081"/>
          </a:xfrm>
          <a:prstGeom prst="roundRect">
            <a:avLst>
              <a:gd name="adj" fmla="val 12780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Master Data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( Unique set )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32C7A4C0-0955-445D-B970-07FFBF968A58}"/>
              </a:ext>
            </a:extLst>
          </p:cNvPr>
          <p:cNvSpPr/>
          <p:nvPr/>
        </p:nvSpPr>
        <p:spPr>
          <a:xfrm>
            <a:off x="2361805" y="5003797"/>
            <a:ext cx="912028" cy="792352"/>
          </a:xfrm>
          <a:prstGeom prst="roundRect">
            <a:avLst>
              <a:gd name="adj" fmla="val 12780"/>
            </a:avLst>
          </a:prstGeom>
          <a:solidFill>
            <a:srgbClr val="649B3F">
              <a:alpha val="60000"/>
            </a:srgbClr>
          </a:solidFill>
          <a:ln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Cross Reference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at Depth 3</a:t>
            </a:r>
          </a:p>
        </p:txBody>
      </p:sp>
      <p:sp>
        <p:nvSpPr>
          <p:cNvPr id="168" name="Arrow: U-Turn 167">
            <a:extLst>
              <a:ext uri="{FF2B5EF4-FFF2-40B4-BE49-F238E27FC236}">
                <a16:creationId xmlns:a16="http://schemas.microsoft.com/office/drawing/2014/main" id="{397602C4-766E-4499-8A68-79055CC00D3B}"/>
              </a:ext>
            </a:extLst>
          </p:cNvPr>
          <p:cNvSpPr/>
          <p:nvPr/>
        </p:nvSpPr>
        <p:spPr>
          <a:xfrm rot="16200000">
            <a:off x="237473" y="3402634"/>
            <a:ext cx="2787836" cy="1474943"/>
          </a:xfrm>
          <a:prstGeom prst="uturnArrow">
            <a:avLst>
              <a:gd name="adj1" fmla="val 4717"/>
              <a:gd name="adj2" fmla="val 5591"/>
              <a:gd name="adj3" fmla="val 17212"/>
              <a:gd name="adj4" fmla="val 36062"/>
              <a:gd name="adj5" fmla="val 100000"/>
            </a:avLst>
          </a:prstGeom>
          <a:solidFill>
            <a:schemeClr val="tx2">
              <a:alpha val="50000"/>
            </a:scheme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7" name="Arrow: U-Turn 176">
            <a:extLst>
              <a:ext uri="{FF2B5EF4-FFF2-40B4-BE49-F238E27FC236}">
                <a16:creationId xmlns:a16="http://schemas.microsoft.com/office/drawing/2014/main" id="{B6642BC8-F176-4D24-940C-D46CA7641468}"/>
              </a:ext>
            </a:extLst>
          </p:cNvPr>
          <p:cNvSpPr/>
          <p:nvPr/>
        </p:nvSpPr>
        <p:spPr>
          <a:xfrm rot="16200000">
            <a:off x="720104" y="3028015"/>
            <a:ext cx="2251772" cy="1045746"/>
          </a:xfrm>
          <a:prstGeom prst="uturnArrow">
            <a:avLst>
              <a:gd name="adj1" fmla="val 5618"/>
              <a:gd name="adj2" fmla="val 6950"/>
              <a:gd name="adj3" fmla="val 24290"/>
              <a:gd name="adj4" fmla="val 36062"/>
              <a:gd name="adj5" fmla="val 100000"/>
            </a:avLst>
          </a:prstGeom>
          <a:solidFill>
            <a:schemeClr val="tx2">
              <a:alpha val="70000"/>
            </a:schemeClr>
          </a:solidFill>
          <a:ln>
            <a:solidFill>
              <a:schemeClr val="accent1">
                <a:shade val="50000"/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Arrow: U-Turn 177">
            <a:extLst>
              <a:ext uri="{FF2B5EF4-FFF2-40B4-BE49-F238E27FC236}">
                <a16:creationId xmlns:a16="http://schemas.microsoft.com/office/drawing/2014/main" id="{9B570BAA-1BBE-4522-90F5-6DFD60788777}"/>
              </a:ext>
            </a:extLst>
          </p:cNvPr>
          <p:cNvSpPr/>
          <p:nvPr/>
        </p:nvSpPr>
        <p:spPr>
          <a:xfrm rot="16200000">
            <a:off x="1241431" y="2566619"/>
            <a:ext cx="1611682" cy="646482"/>
          </a:xfrm>
          <a:prstGeom prst="uturnArrow">
            <a:avLst>
              <a:gd name="adj1" fmla="val 7091"/>
              <a:gd name="adj2" fmla="val 11864"/>
              <a:gd name="adj3" fmla="val 40823"/>
              <a:gd name="adj4" fmla="val 36062"/>
              <a:gd name="adj5" fmla="val 100000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689B496-BC11-44E8-B933-E695DF5449E4}"/>
              </a:ext>
            </a:extLst>
          </p:cNvPr>
          <p:cNvSpPr/>
          <p:nvPr/>
        </p:nvSpPr>
        <p:spPr>
          <a:xfrm>
            <a:off x="1437554" y="2847335"/>
            <a:ext cx="780077" cy="1169551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00" b="1" i="1" dirty="0">
                <a:solidFill>
                  <a:schemeClr val="bg1"/>
                </a:solidFill>
              </a:rPr>
              <a:t>Combined Cross-ref at Depth 1 updates </a:t>
            </a:r>
          </a:p>
          <a:p>
            <a:pPr algn="ctr"/>
            <a:r>
              <a:rPr lang="en-US" sz="1000" b="1" i="1" dirty="0">
                <a:solidFill>
                  <a:schemeClr val="bg1"/>
                </a:solidFill>
              </a:rPr>
              <a:t>the original Cross-ref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22173AB-622A-4C68-8B48-E02FC9F9E7E8}"/>
              </a:ext>
            </a:extLst>
          </p:cNvPr>
          <p:cNvSpPr/>
          <p:nvPr/>
        </p:nvSpPr>
        <p:spPr>
          <a:xfrm>
            <a:off x="949227" y="4016886"/>
            <a:ext cx="780077" cy="1169551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00" b="1" i="1" dirty="0">
                <a:solidFill>
                  <a:schemeClr val="bg1"/>
                </a:solidFill>
              </a:rPr>
              <a:t>Combined Cross-ref at Depth 2 updates </a:t>
            </a:r>
          </a:p>
          <a:p>
            <a:pPr algn="ctr"/>
            <a:r>
              <a:rPr lang="en-US" sz="1000" b="1" i="1" dirty="0">
                <a:solidFill>
                  <a:schemeClr val="bg1"/>
                </a:solidFill>
              </a:rPr>
              <a:t>the original Cross-ref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0318984-7E20-4C73-8B4F-CBAA0F104DB6}"/>
              </a:ext>
            </a:extLst>
          </p:cNvPr>
          <p:cNvSpPr/>
          <p:nvPr/>
        </p:nvSpPr>
        <p:spPr>
          <a:xfrm>
            <a:off x="309668" y="5123042"/>
            <a:ext cx="780077" cy="1169551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00" b="1" i="1" dirty="0">
                <a:solidFill>
                  <a:schemeClr val="bg1"/>
                </a:solidFill>
              </a:rPr>
              <a:t>Combined Cross-ref at Depth 3 updates </a:t>
            </a:r>
          </a:p>
          <a:p>
            <a:pPr algn="ctr"/>
            <a:r>
              <a:rPr lang="en-US" sz="1000" b="1" i="1" dirty="0">
                <a:solidFill>
                  <a:schemeClr val="bg1"/>
                </a:solidFill>
              </a:rPr>
              <a:t>the original Cross-ref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5FB4CA5-2596-4D8D-823B-4B93C19E06DE}"/>
              </a:ext>
            </a:extLst>
          </p:cNvPr>
          <p:cNvSpPr/>
          <p:nvPr/>
        </p:nvSpPr>
        <p:spPr>
          <a:xfrm>
            <a:off x="1477344" y="1117682"/>
            <a:ext cx="971553" cy="1015663"/>
          </a:xfrm>
          <a:prstGeom prst="rect">
            <a:avLst/>
          </a:prstGeom>
          <a:solidFill>
            <a:schemeClr val="dk1">
              <a:alpha val="40000"/>
            </a:schemeClr>
          </a:solidFill>
          <a:ln>
            <a:noFill/>
          </a:ln>
          <a:effectLst>
            <a:softEdge rad="381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00" b="1" i="1" dirty="0"/>
              <a:t>Combine all individual Cross-refs to generate entire Cross-ref at Depth 0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7F44C7F-5743-43AE-B3E4-FA26E6968176}"/>
              </a:ext>
            </a:extLst>
          </p:cNvPr>
          <p:cNvSpPr/>
          <p:nvPr/>
        </p:nvSpPr>
        <p:spPr>
          <a:xfrm>
            <a:off x="11471033" y="1981231"/>
            <a:ext cx="491196" cy="491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b="1" baseline="-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C86CFBE-75C2-4078-8D02-3CF04CF6B477}"/>
              </a:ext>
            </a:extLst>
          </p:cNvPr>
          <p:cNvSpPr/>
          <p:nvPr/>
        </p:nvSpPr>
        <p:spPr>
          <a:xfrm>
            <a:off x="11456958" y="3341003"/>
            <a:ext cx="491196" cy="491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b="1" baseline="-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DFF71216-23A1-4433-8A21-549B2D7584C4}"/>
              </a:ext>
            </a:extLst>
          </p:cNvPr>
          <p:cNvSpPr/>
          <p:nvPr/>
        </p:nvSpPr>
        <p:spPr>
          <a:xfrm>
            <a:off x="11476858" y="4262388"/>
            <a:ext cx="491196" cy="491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b="1" baseline="-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C616E6E-3CDB-4090-B8B2-2633D2124FC7}"/>
              </a:ext>
            </a:extLst>
          </p:cNvPr>
          <p:cNvSpPr/>
          <p:nvPr/>
        </p:nvSpPr>
        <p:spPr>
          <a:xfrm>
            <a:off x="11471033" y="5249392"/>
            <a:ext cx="491196" cy="491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200" b="1" baseline="-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F8A579A-4AA6-4E35-9A39-44A92E73F074}"/>
              </a:ext>
            </a:extLst>
          </p:cNvPr>
          <p:cNvSpPr/>
          <p:nvPr/>
        </p:nvSpPr>
        <p:spPr>
          <a:xfrm>
            <a:off x="2362980" y="1770358"/>
            <a:ext cx="1057275" cy="1295400"/>
          </a:xfrm>
          <a:prstGeom prst="roundRect">
            <a:avLst>
              <a:gd name="adj" fmla="val 12780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Cross Reference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at Depth 0</a:t>
            </a:r>
          </a:p>
        </p:txBody>
      </p:sp>
    </p:spTree>
    <p:extLst>
      <p:ext uri="{BB962C8B-B14F-4D97-AF65-F5344CB8AC3E}">
        <p14:creationId xmlns:p14="http://schemas.microsoft.com/office/powerpoint/2010/main" val="295779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122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Deshpande, Vikrant Anil</dc:creator>
  <cp:lastModifiedBy>Deshpande, Vikrant Anil</cp:lastModifiedBy>
  <cp:revision>33</cp:revision>
  <dcterms:created xsi:type="dcterms:W3CDTF">2021-05-06T17:09:15Z</dcterms:created>
  <dcterms:modified xsi:type="dcterms:W3CDTF">2021-05-15T15:10:20Z</dcterms:modified>
</cp:coreProperties>
</file>