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8EC26A"/>
    <a:srgbClr val="639729"/>
    <a:srgbClr val="649B3F"/>
    <a:srgbClr val="00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4660"/>
  </p:normalViewPr>
  <p:slideViewPr>
    <p:cSldViewPr snapToGrid="0">
      <p:cViewPr>
        <p:scale>
          <a:sx n="86" d="100"/>
          <a:sy n="86" d="100"/>
        </p:scale>
        <p:origin x="10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5317-D088-4CA1-BE18-D433F5E13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8A133-AD70-48D2-978E-BB0746344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9E4EE-56EE-477B-AD66-92EC2205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9262-DED2-4020-B7FC-F1A9FDA5DA50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EF77E-07C2-48AC-8EFB-D660D696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BC926-5B7F-45C9-906A-AA2E5FA9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DB65-EAA5-43BA-99DE-3D2AB742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6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2FFFC-D935-4D42-89AC-4DDEC917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8A446-D248-4D50-BB44-1DAA84E52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549E9-B492-4A36-BCCC-42F77412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9262-DED2-4020-B7FC-F1A9FDA5DA50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B806E-0DE6-422A-8310-236E9EDA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6FF9D-5E7C-444E-BFF6-62F71A54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DB65-EAA5-43BA-99DE-3D2AB742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0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ABCDAC-293A-449F-BCFE-B6A2CF56F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2C7FC-18F7-447B-A3DD-D343CC77B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82906-304C-4644-9D63-B8D1F32A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9262-DED2-4020-B7FC-F1A9FDA5DA50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A85A7-FFC8-4676-A3A0-A023D19C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1AB03-3F6C-43F3-BA65-1234D381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DB65-EAA5-43BA-99DE-3D2AB742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66BB-B410-476D-A4B9-BD799CA3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50431-23DB-4BF6-98BE-7919E0857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A6B8C-E705-49F0-B428-96BF67D1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9262-DED2-4020-B7FC-F1A9FDA5DA50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6B5C4-E848-4A81-B6A6-F662C921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9AD3-A6FD-4847-9190-9DBAC263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DB65-EAA5-43BA-99DE-3D2AB742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2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9321-675A-41AC-834A-7CE9C1F3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13686-F4D2-4FF7-980C-5FB06FA41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BFE02-F595-40A4-932A-96B003DC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9262-DED2-4020-B7FC-F1A9FDA5DA50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2225B-7DD8-4DE1-8C12-A40ED104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18CC9-E76F-4D15-92FF-BC82E303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DB65-EAA5-43BA-99DE-3D2AB742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9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4958-944F-4827-9651-6474EE8D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8093C-6CAE-4B8C-AA8A-58282D9FA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7110D-C4B1-4BB8-B231-5399DD7AC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39AA9-BE94-494B-9FFC-053F064D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9262-DED2-4020-B7FC-F1A9FDA5DA50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7058D-9667-4C1F-BA59-F7063DA0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95DAA-C7E0-4D0A-8FEA-CCF9B0CE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DB65-EAA5-43BA-99DE-3D2AB742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8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DB71-8251-49AD-BA61-DBC8BDCD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CCDC4-AF96-44BA-B781-C72DAD0F9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20586-1101-4EE9-BDE8-90C06E319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A5A7B-3DE0-40C5-9DDC-1F06DF80C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AA8A4-1463-43FD-9343-FF6654177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7B5F5A-94F1-4F3F-BF60-406AA724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9262-DED2-4020-B7FC-F1A9FDA5DA50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3C22B5-283B-4322-849F-1F740ACF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1D7502-690B-4874-961A-8B385310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DB65-EAA5-43BA-99DE-3D2AB742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3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D0E6-9DFC-44D9-978E-A90E28E0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A3788-6E26-40F6-BE4A-2C057E6E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9262-DED2-4020-B7FC-F1A9FDA5DA50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752C5-2BD7-45DB-97AA-A4D6CD36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224AC-937E-4C76-9ABB-0CCCF37D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DB65-EAA5-43BA-99DE-3D2AB742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E4643-38FF-43B4-96BE-551FACEA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9262-DED2-4020-B7FC-F1A9FDA5DA50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B8ACE-E5A3-4B12-9CB3-51FC0746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F836D-DA5C-44C8-96CC-B807FED3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DB65-EAA5-43BA-99DE-3D2AB742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AFCA-AE22-4ACB-BAC4-9E363AB7D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65CD-1DF3-4100-9EAF-3EED0B60A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37E8D-7E0C-4123-8431-6063491E0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541A-DC23-4BD3-987B-16EEECAE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9262-DED2-4020-B7FC-F1A9FDA5DA50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F87F8-0677-4A20-BDE6-49980C55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C1D0E-FF63-45D9-9C58-37B225BB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DB65-EAA5-43BA-99DE-3D2AB742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9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313F-F099-4F80-9C97-50ED8F22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ACFF1-6A6C-43D3-9D9B-B2F08C75D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88023-F15E-4F07-823F-5C7B482B4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B29A0-E58D-41B3-8FA9-5AB5BDC5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9262-DED2-4020-B7FC-F1A9FDA5DA50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E48FA-A8FB-477C-ABD5-652CAC4D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19AF9-BB65-4972-815B-725E32B9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DB65-EAA5-43BA-99DE-3D2AB742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2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F4278-491F-4B0C-AFD2-BA035386C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48FB5-FA56-4B8A-A70E-C788EFDB1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995B3-9D85-4F37-B9E3-EA50A4294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F9262-DED2-4020-B7FC-F1A9FDA5DA50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6036D-3A8C-4BE2-B1E6-8A3DE37A2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32A6D-4B0A-47D7-B727-522DC7F0D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0DB65-EAA5-43BA-99DE-3D2AB742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8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F3EA9C1-FC40-439E-9369-83E2F97517DE}"/>
              </a:ext>
            </a:extLst>
          </p:cNvPr>
          <p:cNvSpPr/>
          <p:nvPr/>
        </p:nvSpPr>
        <p:spPr>
          <a:xfrm>
            <a:off x="3732547" y="5112718"/>
            <a:ext cx="7972425" cy="764544"/>
          </a:xfrm>
          <a:prstGeom prst="roundRect">
            <a:avLst/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5C9C1785-E4E3-4569-B865-C28170F70E61}"/>
              </a:ext>
            </a:extLst>
          </p:cNvPr>
          <p:cNvSpPr/>
          <p:nvPr/>
        </p:nvSpPr>
        <p:spPr>
          <a:xfrm>
            <a:off x="3750031" y="4125715"/>
            <a:ext cx="7972425" cy="764544"/>
          </a:xfrm>
          <a:prstGeom prst="roundRect">
            <a:avLst/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F3B35D-739F-4C76-9675-442C28FE12B6}"/>
              </a:ext>
            </a:extLst>
          </p:cNvPr>
          <p:cNvSpPr/>
          <p:nvPr/>
        </p:nvSpPr>
        <p:spPr>
          <a:xfrm>
            <a:off x="3750031" y="3204329"/>
            <a:ext cx="7972425" cy="764544"/>
          </a:xfrm>
          <a:prstGeom prst="roundRect">
            <a:avLst/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AF985E-92AF-42B3-B037-E38F85C1A58E}"/>
              </a:ext>
            </a:extLst>
          </p:cNvPr>
          <p:cNvSpPr/>
          <p:nvPr/>
        </p:nvSpPr>
        <p:spPr>
          <a:xfrm>
            <a:off x="3730132" y="1406171"/>
            <a:ext cx="7972424" cy="1641316"/>
          </a:xfrm>
          <a:prstGeom prst="roundRect">
            <a:avLst/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F20DD6-8B2F-47BD-B39C-03D8156655D7}"/>
              </a:ext>
            </a:extLst>
          </p:cNvPr>
          <p:cNvSpPr/>
          <p:nvPr/>
        </p:nvSpPr>
        <p:spPr>
          <a:xfrm>
            <a:off x="6275054" y="151887"/>
            <a:ext cx="2882582" cy="87249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 OF SINGLE BATCH</a:t>
            </a:r>
          </a:p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#Records &gt; 5000 (ex: 20,100)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327110-2F8A-4B32-AB3C-56D445173D52}"/>
              </a:ext>
            </a:extLst>
          </p:cNvPr>
          <p:cNvSpPr/>
          <p:nvPr/>
        </p:nvSpPr>
        <p:spPr>
          <a:xfrm>
            <a:off x="4218155" y="1506911"/>
            <a:ext cx="976655" cy="58708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Minibatch</a:t>
            </a:r>
          </a:p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E23674-0C2A-4ADF-A2C1-87DA24B2C00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7716344" y="1024377"/>
            <a:ext cx="1" cy="38179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9E26415-4399-4F6B-91A2-6A66121DFC33}"/>
              </a:ext>
            </a:extLst>
          </p:cNvPr>
          <p:cNvCxnSpPr>
            <a:cxnSpLocks/>
          </p:cNvCxnSpPr>
          <p:nvPr/>
        </p:nvCxnSpPr>
        <p:spPr>
          <a:xfrm>
            <a:off x="4641271" y="2094001"/>
            <a:ext cx="0" cy="3167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D451692-95C3-4BE6-A0BF-9E710F117DB5}"/>
              </a:ext>
            </a:extLst>
          </p:cNvPr>
          <p:cNvSpPr/>
          <p:nvPr/>
        </p:nvSpPr>
        <p:spPr>
          <a:xfrm>
            <a:off x="4218155" y="2416674"/>
            <a:ext cx="976653" cy="491196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3500000" scaled="1"/>
            <a:tileRect/>
          </a:gradFill>
          <a:ln w="317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8720DF3-99D9-4FF6-9151-C29BE99C953A}"/>
              </a:ext>
            </a:extLst>
          </p:cNvPr>
          <p:cNvSpPr/>
          <p:nvPr/>
        </p:nvSpPr>
        <p:spPr>
          <a:xfrm>
            <a:off x="5731123" y="2427954"/>
            <a:ext cx="976653" cy="491196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3500000" scaled="1"/>
            <a:tileRect/>
          </a:gradFill>
          <a:ln w="317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Master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A787299-05AA-4D9D-A64B-317C2FD1D48D}"/>
              </a:ext>
            </a:extLst>
          </p:cNvPr>
          <p:cNvSpPr/>
          <p:nvPr/>
        </p:nvSpPr>
        <p:spPr>
          <a:xfrm>
            <a:off x="7227123" y="2410712"/>
            <a:ext cx="976653" cy="491196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3500000" scaled="1"/>
            <a:tileRect/>
          </a:gradFill>
          <a:ln w="317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Master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8C8BEAC-9001-46AC-9635-A457AF6E410F}"/>
              </a:ext>
            </a:extLst>
          </p:cNvPr>
          <p:cNvSpPr/>
          <p:nvPr/>
        </p:nvSpPr>
        <p:spPr>
          <a:xfrm>
            <a:off x="8774940" y="2410712"/>
            <a:ext cx="976653" cy="491196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3500000" scaled="1"/>
            <a:tileRect/>
          </a:gradFill>
          <a:ln w="317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Master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0F63DEB-28D1-4F54-945C-FC94728B5CA0}"/>
              </a:ext>
            </a:extLst>
          </p:cNvPr>
          <p:cNvSpPr/>
          <p:nvPr/>
        </p:nvSpPr>
        <p:spPr>
          <a:xfrm>
            <a:off x="10321434" y="2429757"/>
            <a:ext cx="976653" cy="491196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3500000" scaled="1"/>
            <a:tileRect/>
          </a:gradFill>
          <a:ln w="317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Master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55C49B6-A90A-43D2-8327-F831CC69E396}"/>
              </a:ext>
            </a:extLst>
          </p:cNvPr>
          <p:cNvCxnSpPr>
            <a:cxnSpLocks/>
            <a:stCxn id="78" idx="2"/>
            <a:endCxn id="37" idx="0"/>
          </p:cNvCxnSpPr>
          <p:nvPr/>
        </p:nvCxnSpPr>
        <p:spPr>
          <a:xfrm flipH="1">
            <a:off x="6219450" y="2094001"/>
            <a:ext cx="3830" cy="33395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79A23DD-39BF-403B-8C41-365795348266}"/>
              </a:ext>
            </a:extLst>
          </p:cNvPr>
          <p:cNvCxnSpPr>
            <a:cxnSpLocks/>
          </p:cNvCxnSpPr>
          <p:nvPr/>
        </p:nvCxnSpPr>
        <p:spPr>
          <a:xfrm>
            <a:off x="7736244" y="2108291"/>
            <a:ext cx="0" cy="30242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68880A-C25F-470A-BDE8-2F9CA40C74D2}"/>
              </a:ext>
            </a:extLst>
          </p:cNvPr>
          <p:cNvCxnSpPr>
            <a:cxnSpLocks/>
          </p:cNvCxnSpPr>
          <p:nvPr/>
        </p:nvCxnSpPr>
        <p:spPr>
          <a:xfrm>
            <a:off x="9284060" y="2094001"/>
            <a:ext cx="0" cy="33100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6E3F0A7-2E04-4DD2-AAF6-F0D82D5B26F2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0809761" y="2094001"/>
            <a:ext cx="0" cy="33575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FA4FAA7-6C66-48A6-8690-D132E830C488}"/>
              </a:ext>
            </a:extLst>
          </p:cNvPr>
          <p:cNvSpPr/>
          <p:nvPr/>
        </p:nvSpPr>
        <p:spPr>
          <a:xfrm>
            <a:off x="10321434" y="3305290"/>
            <a:ext cx="976653" cy="491196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3500000" scaled="1"/>
            <a:tileRect/>
          </a:gradFill>
          <a:ln w="317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Master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[5]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1A3FF74-91A5-451B-84E1-F5F3AB6A3371}"/>
              </a:ext>
            </a:extLst>
          </p:cNvPr>
          <p:cNvSpPr/>
          <p:nvPr/>
        </p:nvSpPr>
        <p:spPr>
          <a:xfrm>
            <a:off x="4932590" y="3341003"/>
            <a:ext cx="976653" cy="491196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3500000" scaled="1"/>
            <a:tileRect/>
          </a:gradFill>
          <a:ln w="317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Master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[1,2]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611969E-E12E-4C40-A2B8-2AED7F8390CC}"/>
              </a:ext>
            </a:extLst>
          </p:cNvPr>
          <p:cNvSpPr/>
          <p:nvPr/>
        </p:nvSpPr>
        <p:spPr>
          <a:xfrm>
            <a:off x="8001926" y="3341003"/>
            <a:ext cx="976653" cy="491196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3500000" scaled="1"/>
            <a:tileRect/>
          </a:gradFill>
          <a:ln w="317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Master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[3,4]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F8A579A-4AA6-4E35-9A39-44A92E73F074}"/>
              </a:ext>
            </a:extLst>
          </p:cNvPr>
          <p:cNvSpPr/>
          <p:nvPr/>
        </p:nvSpPr>
        <p:spPr>
          <a:xfrm>
            <a:off x="2601724" y="1406171"/>
            <a:ext cx="922711" cy="1659587"/>
          </a:xfrm>
          <a:prstGeom prst="roundRect">
            <a:avLst>
              <a:gd name="adj" fmla="val 1278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CROSS REFERENCE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AT 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DEPTH 0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3D113A14-AD3B-433E-9ACF-ED4CF8957543}"/>
              </a:ext>
            </a:extLst>
          </p:cNvPr>
          <p:cNvSpPr/>
          <p:nvPr/>
        </p:nvSpPr>
        <p:spPr>
          <a:xfrm>
            <a:off x="5734952" y="1506912"/>
            <a:ext cx="976655" cy="58708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Minibatch</a:t>
            </a:r>
          </a:p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7B4F851-C2D5-4D41-B62E-CDE74C22ACF3}"/>
              </a:ext>
            </a:extLst>
          </p:cNvPr>
          <p:cNvSpPr/>
          <p:nvPr/>
        </p:nvSpPr>
        <p:spPr>
          <a:xfrm>
            <a:off x="7247917" y="1496930"/>
            <a:ext cx="976655" cy="58708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Minibatch</a:t>
            </a:r>
          </a:p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129B5EE-4799-43D4-B0C5-C96170307B0F}"/>
              </a:ext>
            </a:extLst>
          </p:cNvPr>
          <p:cNvSpPr/>
          <p:nvPr/>
        </p:nvSpPr>
        <p:spPr>
          <a:xfrm>
            <a:off x="8775172" y="1496930"/>
            <a:ext cx="976655" cy="58708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Minibatch</a:t>
            </a:r>
          </a:p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9A26A920-994F-4F43-B660-6A12562198FB}"/>
              </a:ext>
            </a:extLst>
          </p:cNvPr>
          <p:cNvSpPr/>
          <p:nvPr/>
        </p:nvSpPr>
        <p:spPr>
          <a:xfrm>
            <a:off x="10302427" y="1509195"/>
            <a:ext cx="976655" cy="58708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Minibatch</a:t>
            </a:r>
          </a:p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549B80BA-F4F3-4F65-87E3-56FE8782BDBA}"/>
              </a:ext>
            </a:extLst>
          </p:cNvPr>
          <p:cNvSpPr/>
          <p:nvPr/>
        </p:nvSpPr>
        <p:spPr>
          <a:xfrm>
            <a:off x="2601725" y="3204329"/>
            <a:ext cx="921042" cy="764544"/>
          </a:xfrm>
          <a:prstGeom prst="roundRect">
            <a:avLst>
              <a:gd name="adj" fmla="val 1278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Cross Reference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at Depth 1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6B26D443-BB5D-4251-A32F-65B889FF6D86}"/>
              </a:ext>
            </a:extLst>
          </p:cNvPr>
          <p:cNvSpPr/>
          <p:nvPr/>
        </p:nvSpPr>
        <p:spPr>
          <a:xfrm>
            <a:off x="8001926" y="4262389"/>
            <a:ext cx="976653" cy="491196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3500000" scaled="1"/>
            <a:tileRect/>
          </a:gradFill>
          <a:ln w="317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Master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[5]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16577A1C-4423-47D8-8BBB-8197AB7E6044}"/>
              </a:ext>
            </a:extLst>
          </p:cNvPr>
          <p:cNvSpPr/>
          <p:nvPr/>
        </p:nvSpPr>
        <p:spPr>
          <a:xfrm>
            <a:off x="6460253" y="4262389"/>
            <a:ext cx="976653" cy="491196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3500000" scaled="1"/>
            <a:tileRect/>
          </a:gradFill>
          <a:ln w="317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Master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[1,2]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C99D865A-92F3-448F-9978-2F8CEBB55D12}"/>
              </a:ext>
            </a:extLst>
          </p:cNvPr>
          <p:cNvSpPr/>
          <p:nvPr/>
        </p:nvSpPr>
        <p:spPr>
          <a:xfrm>
            <a:off x="2601725" y="4122634"/>
            <a:ext cx="912028" cy="764544"/>
          </a:xfrm>
          <a:prstGeom prst="roundRect">
            <a:avLst>
              <a:gd name="adj" fmla="val 1278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Cross Reference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at Depth 2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6243BD66-5D22-4E24-A5C4-14D1489F952F}"/>
              </a:ext>
            </a:extLst>
          </p:cNvPr>
          <p:cNvSpPr/>
          <p:nvPr/>
        </p:nvSpPr>
        <p:spPr>
          <a:xfrm>
            <a:off x="6888878" y="5219950"/>
            <a:ext cx="1694729" cy="550081"/>
          </a:xfrm>
          <a:prstGeom prst="roundRect">
            <a:avLst>
              <a:gd name="adj" fmla="val 1278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MASTER DATA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(Unique Dataset)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32C7A4C0-0955-445D-B970-07FFBF968A58}"/>
              </a:ext>
            </a:extLst>
          </p:cNvPr>
          <p:cNvSpPr/>
          <p:nvPr/>
        </p:nvSpPr>
        <p:spPr>
          <a:xfrm>
            <a:off x="2601725" y="5112717"/>
            <a:ext cx="912028" cy="764544"/>
          </a:xfrm>
          <a:prstGeom prst="roundRect">
            <a:avLst>
              <a:gd name="adj" fmla="val 1278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Cross Reference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at Depth 3</a:t>
            </a:r>
          </a:p>
        </p:txBody>
      </p:sp>
      <p:sp>
        <p:nvSpPr>
          <p:cNvPr id="168" name="Arrow: U-Turn 167">
            <a:extLst>
              <a:ext uri="{FF2B5EF4-FFF2-40B4-BE49-F238E27FC236}">
                <a16:creationId xmlns:a16="http://schemas.microsoft.com/office/drawing/2014/main" id="{397602C4-766E-4499-8A68-79055CC00D3B}"/>
              </a:ext>
            </a:extLst>
          </p:cNvPr>
          <p:cNvSpPr/>
          <p:nvPr/>
        </p:nvSpPr>
        <p:spPr>
          <a:xfrm rot="16200000">
            <a:off x="161112" y="3086759"/>
            <a:ext cx="3707098" cy="1173421"/>
          </a:xfrm>
          <a:prstGeom prst="uturnArrow">
            <a:avLst>
              <a:gd name="adj1" fmla="val 4717"/>
              <a:gd name="adj2" fmla="val 5591"/>
              <a:gd name="adj3" fmla="val 17212"/>
              <a:gd name="adj4" fmla="val 36062"/>
              <a:gd name="adj5" fmla="val 10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7" name="Arrow: U-Turn 176">
            <a:extLst>
              <a:ext uri="{FF2B5EF4-FFF2-40B4-BE49-F238E27FC236}">
                <a16:creationId xmlns:a16="http://schemas.microsoft.com/office/drawing/2014/main" id="{B6642BC8-F176-4D24-940C-D46CA7641468}"/>
              </a:ext>
            </a:extLst>
          </p:cNvPr>
          <p:cNvSpPr/>
          <p:nvPr/>
        </p:nvSpPr>
        <p:spPr>
          <a:xfrm rot="16200000">
            <a:off x="1068273" y="3008320"/>
            <a:ext cx="2292082" cy="768246"/>
          </a:xfrm>
          <a:prstGeom prst="uturnArrow">
            <a:avLst>
              <a:gd name="adj1" fmla="val 5618"/>
              <a:gd name="adj2" fmla="val 6950"/>
              <a:gd name="adj3" fmla="val 24290"/>
              <a:gd name="adj4" fmla="val 36062"/>
              <a:gd name="adj5" fmla="val 10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8" name="Arrow: U-Turn 177">
            <a:extLst>
              <a:ext uri="{FF2B5EF4-FFF2-40B4-BE49-F238E27FC236}">
                <a16:creationId xmlns:a16="http://schemas.microsoft.com/office/drawing/2014/main" id="{9B570BAA-1BBE-4522-90F5-6DFD60788777}"/>
              </a:ext>
            </a:extLst>
          </p:cNvPr>
          <p:cNvSpPr/>
          <p:nvPr/>
        </p:nvSpPr>
        <p:spPr>
          <a:xfrm rot="16200000">
            <a:off x="1892752" y="2945813"/>
            <a:ext cx="916942" cy="494430"/>
          </a:xfrm>
          <a:prstGeom prst="uturnArrow">
            <a:avLst>
              <a:gd name="adj1" fmla="val 7091"/>
              <a:gd name="adj2" fmla="val 11864"/>
              <a:gd name="adj3" fmla="val 40823"/>
              <a:gd name="adj4" fmla="val 36062"/>
              <a:gd name="adj5" fmla="val 10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5FB4CA5-2596-4D8D-823B-4B93C19E06DE}"/>
              </a:ext>
            </a:extLst>
          </p:cNvPr>
          <p:cNvSpPr/>
          <p:nvPr/>
        </p:nvSpPr>
        <p:spPr>
          <a:xfrm>
            <a:off x="220799" y="1964595"/>
            <a:ext cx="971553" cy="1015663"/>
          </a:xfrm>
          <a:prstGeom prst="rect">
            <a:avLst/>
          </a:prstGeom>
          <a:solidFill>
            <a:schemeClr val="dk1">
              <a:alpha val="25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000" b="1" i="1" dirty="0"/>
              <a:t>Combine all individual Cross-refs to generate entire Cross-ref at Depth 0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87F44C7F-5743-43AE-B3E4-FA26E6968176}"/>
              </a:ext>
            </a:extLst>
          </p:cNvPr>
          <p:cNvSpPr/>
          <p:nvPr/>
        </p:nvSpPr>
        <p:spPr>
          <a:xfrm>
            <a:off x="11471033" y="1981231"/>
            <a:ext cx="491196" cy="49119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C86CFBE-75C2-4078-8D02-3CF04CF6B477}"/>
              </a:ext>
            </a:extLst>
          </p:cNvPr>
          <p:cNvSpPr/>
          <p:nvPr/>
        </p:nvSpPr>
        <p:spPr>
          <a:xfrm>
            <a:off x="11456958" y="3341003"/>
            <a:ext cx="491196" cy="49119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DFF71216-23A1-4433-8A21-549B2D7584C4}"/>
              </a:ext>
            </a:extLst>
          </p:cNvPr>
          <p:cNvSpPr/>
          <p:nvPr/>
        </p:nvSpPr>
        <p:spPr>
          <a:xfrm>
            <a:off x="11476858" y="4262388"/>
            <a:ext cx="491196" cy="49119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CC616E6E-3CDB-4090-B8B2-2633D2124FC7}"/>
              </a:ext>
            </a:extLst>
          </p:cNvPr>
          <p:cNvSpPr/>
          <p:nvPr/>
        </p:nvSpPr>
        <p:spPr>
          <a:xfrm>
            <a:off x="11471033" y="5249392"/>
            <a:ext cx="491196" cy="49119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9E5370-16B0-47CC-A400-5B2E55554F2E}"/>
              </a:ext>
            </a:extLst>
          </p:cNvPr>
          <p:cNvCxnSpPr/>
          <p:nvPr/>
        </p:nvCxnSpPr>
        <p:spPr>
          <a:xfrm>
            <a:off x="4641271" y="1145219"/>
            <a:ext cx="616848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AE92B9-D9DA-4123-AD28-9A1199C69674}"/>
              </a:ext>
            </a:extLst>
          </p:cNvPr>
          <p:cNvCxnSpPr/>
          <p:nvPr/>
        </p:nvCxnSpPr>
        <p:spPr>
          <a:xfrm>
            <a:off x="4650149" y="1154097"/>
            <a:ext cx="0" cy="34283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10EA778-FEED-44DB-A1FA-D80AD0853F4A}"/>
              </a:ext>
            </a:extLst>
          </p:cNvPr>
          <p:cNvCxnSpPr/>
          <p:nvPr/>
        </p:nvCxnSpPr>
        <p:spPr>
          <a:xfrm>
            <a:off x="6219449" y="1145219"/>
            <a:ext cx="0" cy="34283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05EEB98-BAF2-4D5F-8B9C-7BB7F2D3C2DE}"/>
              </a:ext>
            </a:extLst>
          </p:cNvPr>
          <p:cNvCxnSpPr/>
          <p:nvPr/>
        </p:nvCxnSpPr>
        <p:spPr>
          <a:xfrm>
            <a:off x="9248219" y="1146693"/>
            <a:ext cx="0" cy="34283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6452D99-6320-467F-90B8-BF4DBCAB794F}"/>
              </a:ext>
            </a:extLst>
          </p:cNvPr>
          <p:cNvCxnSpPr/>
          <p:nvPr/>
        </p:nvCxnSpPr>
        <p:spPr>
          <a:xfrm>
            <a:off x="10809760" y="1145219"/>
            <a:ext cx="0" cy="34283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DB4129E-D444-46B9-8D39-BF29B07DEB8F}"/>
              </a:ext>
            </a:extLst>
          </p:cNvPr>
          <p:cNvCxnSpPr>
            <a:cxnSpLocks/>
            <a:stCxn id="36" idx="2"/>
            <a:endCxn id="75" idx="0"/>
          </p:cNvCxnSpPr>
          <p:nvPr/>
        </p:nvCxnSpPr>
        <p:spPr>
          <a:xfrm rot="16200000" flipH="1">
            <a:off x="4847133" y="2767218"/>
            <a:ext cx="433133" cy="71443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38CA749-B68A-415F-BE85-1FDD82BD0918}"/>
              </a:ext>
            </a:extLst>
          </p:cNvPr>
          <p:cNvCxnSpPr>
            <a:cxnSpLocks/>
            <a:stCxn id="75" idx="2"/>
            <a:endCxn id="135" idx="0"/>
          </p:cNvCxnSpPr>
          <p:nvPr/>
        </p:nvCxnSpPr>
        <p:spPr>
          <a:xfrm rot="16200000" flipH="1">
            <a:off x="5969653" y="3283462"/>
            <a:ext cx="430190" cy="1527663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48EC0D1B-A9B4-4DE7-9AA7-B1A0B3A794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66166" y="2786707"/>
            <a:ext cx="433133" cy="71443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A3331F7-306C-488F-8C3E-14B6C340C1D8}"/>
              </a:ext>
            </a:extLst>
          </p:cNvPr>
          <p:cNvCxnSpPr>
            <a:stCxn id="37" idx="2"/>
          </p:cNvCxnSpPr>
          <p:nvPr/>
        </p:nvCxnSpPr>
        <p:spPr>
          <a:xfrm rot="5400000">
            <a:off x="5717541" y="2622525"/>
            <a:ext cx="205285" cy="798534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8CDC4A86-860A-4D6B-9B37-87B58F6B241F}"/>
              </a:ext>
            </a:extLst>
          </p:cNvPr>
          <p:cNvCxnSpPr>
            <a:cxnSpLocks/>
          </p:cNvCxnSpPr>
          <p:nvPr/>
        </p:nvCxnSpPr>
        <p:spPr>
          <a:xfrm rot="5400000">
            <a:off x="8755188" y="2640212"/>
            <a:ext cx="205285" cy="798534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65A99CA4-E6DA-4135-BE96-2E05A86E18A1}"/>
              </a:ext>
            </a:extLst>
          </p:cNvPr>
          <p:cNvCxnSpPr>
            <a:cxnSpLocks/>
            <a:stCxn id="76" idx="2"/>
          </p:cNvCxnSpPr>
          <p:nvPr/>
        </p:nvCxnSpPr>
        <p:spPr>
          <a:xfrm rot="5400000">
            <a:off x="7597841" y="3157215"/>
            <a:ext cx="217428" cy="1567397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48D09DE-8C81-42E3-A930-3B314BE64D7B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0807999" y="2919149"/>
            <a:ext cx="1762" cy="38614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B182132-02E3-4172-821A-443D22E1A200}"/>
              </a:ext>
            </a:extLst>
          </p:cNvPr>
          <p:cNvCxnSpPr>
            <a:stCxn id="64" idx="2"/>
          </p:cNvCxnSpPr>
          <p:nvPr/>
        </p:nvCxnSpPr>
        <p:spPr>
          <a:xfrm flipH="1">
            <a:off x="10807999" y="3796486"/>
            <a:ext cx="1762" cy="21569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47D2980-10CE-467A-8B9B-6ACF6520B88A}"/>
              </a:ext>
            </a:extLst>
          </p:cNvPr>
          <p:cNvCxnSpPr>
            <a:cxnSpLocks/>
          </p:cNvCxnSpPr>
          <p:nvPr/>
        </p:nvCxnSpPr>
        <p:spPr>
          <a:xfrm>
            <a:off x="8857830" y="4003817"/>
            <a:ext cx="0" cy="25857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E87634E-09EB-4172-968A-E92D757D9390}"/>
              </a:ext>
            </a:extLst>
          </p:cNvPr>
          <p:cNvCxnSpPr>
            <a:cxnSpLocks/>
          </p:cNvCxnSpPr>
          <p:nvPr/>
        </p:nvCxnSpPr>
        <p:spPr>
          <a:xfrm>
            <a:off x="8857830" y="4003817"/>
            <a:ext cx="195016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D6DB209A-9354-4A14-B019-5BBDFFFA2188}"/>
              </a:ext>
            </a:extLst>
          </p:cNvPr>
          <p:cNvCxnSpPr>
            <a:stCxn id="135" idx="2"/>
            <a:endCxn id="153" idx="0"/>
          </p:cNvCxnSpPr>
          <p:nvPr/>
        </p:nvCxnSpPr>
        <p:spPr>
          <a:xfrm rot="16200000" flipH="1">
            <a:off x="7109229" y="4592935"/>
            <a:ext cx="466365" cy="787663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9C48D820-48E9-4492-A094-027C4465530B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7736242" y="4753585"/>
            <a:ext cx="754011" cy="233182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5D886C1-63C6-48A1-8DC5-B029C207C087}"/>
              </a:ext>
            </a:extLst>
          </p:cNvPr>
          <p:cNvSpPr/>
          <p:nvPr/>
        </p:nvSpPr>
        <p:spPr>
          <a:xfrm>
            <a:off x="240020" y="3796486"/>
            <a:ext cx="971553" cy="1169551"/>
          </a:xfrm>
          <a:prstGeom prst="rect">
            <a:avLst/>
          </a:prstGeom>
          <a:solidFill>
            <a:schemeClr val="dk1">
              <a:alpha val="25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000" b="1" i="1" dirty="0">
                <a:solidFill>
                  <a:schemeClr val="bg1"/>
                </a:solidFill>
              </a:rPr>
              <a:t>Combined Cross-ref at each Depth updates </a:t>
            </a:r>
          </a:p>
          <a:p>
            <a:pPr algn="ctr"/>
            <a:r>
              <a:rPr lang="en-US" sz="1000" b="1" i="1" dirty="0">
                <a:solidFill>
                  <a:schemeClr val="bg1"/>
                </a:solidFill>
              </a:rPr>
              <a:t>the original Cross-ref</a:t>
            </a:r>
          </a:p>
          <a:p>
            <a:pPr algn="ctr"/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295779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104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Deshpande, Vikrant Anil</dc:creator>
  <cp:lastModifiedBy>Gupta, Roopal</cp:lastModifiedBy>
  <cp:revision>46</cp:revision>
  <dcterms:created xsi:type="dcterms:W3CDTF">2021-05-06T17:09:15Z</dcterms:created>
  <dcterms:modified xsi:type="dcterms:W3CDTF">2021-05-15T08:51:23Z</dcterms:modified>
</cp:coreProperties>
</file>