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673E-E832-456B-9FF0-510E3F025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71407-A3F5-4D70-BA12-F29935F56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6686-7C89-46C0-A4E6-5281A558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7A4C-D0F1-4A91-B991-1D6FE8BE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C10A-9A66-4C66-BF3B-438C30B4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FE07-D3D8-4455-ADF1-B8735D66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6E4E3-DD40-4812-9133-0DF67292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CF22-38AA-44B3-9AB8-4779D80F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4474-8EC7-4DD4-88BA-3FC3E443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DD29-18A6-48E7-9229-4674DE62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D96EB-9769-4305-BC6F-A5D7A33BB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5E425-B183-4C6B-AD40-0B2F61F6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3769-5B81-4B68-BEFD-3840229B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35D1-3C97-4A78-AACD-6FBE11A5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9FA1-BBC4-406E-9B37-B90DEBB5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A0E6-5904-4766-A49B-79FD7190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C72B-7AAC-4592-B6DA-8F474827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2446-C5B3-4EB4-9C9F-2C107DD6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D162-934F-4BDB-B56A-AABC1940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FA75-51ED-4A19-88C4-0B652F57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36F7-25FD-4217-80E3-D3EB1C6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C67EA-E70C-4F0D-BF27-C7FEDAA37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B873-3181-4968-BB50-9A0382F6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398-28E2-4DA1-931C-3681ECDB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82FC-7C41-4188-A186-AD1BBC65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254A-72D8-4927-B51B-F8304E52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98D4-F0EC-4F01-BA2E-D66A98888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6FDD1-9084-4EB3-8761-2D90BAAD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F8F77-433A-42E3-A9D0-51328DD9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95851-8869-4380-BD73-756352B6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6F705-2B8B-4A76-A431-F153F8CB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7844-993D-4F4F-9B5C-024F41D1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8ED0-7E7D-4315-9C9E-798D8D04F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E595-E1A2-4F2F-BFC6-345139E4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71CB3-558D-4385-8B9C-8E501470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0A026-85EB-4ED7-9122-034B0176A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71E00-77CF-4955-87A7-D0CF5AA1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6EC70-6FF7-478A-AE05-C5A6C709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D5C29-45F2-4F91-A0E6-DC829D6E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4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493E-0161-4B67-9871-D7A8AFE1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281FD-C770-48F2-820A-6EFAB194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6E71-1570-4F2F-A07F-EE800AAC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B25BB-8839-4D02-923E-1ACF78F4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F6761-19F2-4BA0-80EA-7C90DE65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4B1E5-369C-4E28-8739-AF5C38C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43D3-D310-43A1-98AE-5328DD25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E021-C97B-408C-9B12-21E0B884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B38C-E1FD-4E2E-83BD-41DF2D56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07AD7-01B0-4AC8-8F5A-68FACB3D4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CC39D-661C-4A2E-BB26-9A5FD501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9E78A-BCA1-489B-8470-26511F41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31CA6-EE5E-4DF1-B461-14014538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E957-97C9-4E1E-86CB-72603941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6D440-8645-41ED-8487-EBC0520DC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127D5-B03C-4840-A130-AE227AD0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6C1BD-AA9B-45AB-A985-0F2D6563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A6D3-8C97-4621-BBCE-D5910B26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E2C2F-FE9D-4C6D-A766-320E360A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1FB37-EDFF-485D-8CF1-9ADB2144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B7CCE-A3D7-4CFD-B2BA-C824BE4C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8BABA-EA1A-4C28-9773-4C464E419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BD53-2C44-4CD9-A9ED-EA9DE3CFFBC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ECFC-5C87-4ED3-B5A5-089E10224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372E-B994-4A0B-9761-79B5060F9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7C6E9-DE23-4E6F-8C7F-F27F3E0C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6187DB-EB5F-49AA-A088-0CAF2B3B320B}"/>
              </a:ext>
            </a:extLst>
          </p:cNvPr>
          <p:cNvSpPr/>
          <p:nvPr/>
        </p:nvSpPr>
        <p:spPr>
          <a:xfrm>
            <a:off x="2376802" y="1379855"/>
            <a:ext cx="7438390" cy="4098290"/>
          </a:xfrm>
          <a:prstGeom prst="rect">
            <a:avLst/>
          </a:prstGeom>
          <a:solidFill>
            <a:schemeClr val="accent5">
              <a:lumMod val="40000"/>
              <a:lumOff val="60000"/>
              <a:alpha val="5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A903F-893E-4187-A815-5BF56DF824BC}"/>
              </a:ext>
            </a:extLst>
          </p:cNvPr>
          <p:cNvSpPr txBox="1"/>
          <p:nvPr/>
        </p:nvSpPr>
        <p:spPr>
          <a:xfrm>
            <a:off x="5787571" y="1294797"/>
            <a:ext cx="388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18D5-8618-4D7B-AF47-7751EED280BA}"/>
              </a:ext>
            </a:extLst>
          </p:cNvPr>
          <p:cNvSpPr txBox="1"/>
          <p:nvPr/>
        </p:nvSpPr>
        <p:spPr>
          <a:xfrm>
            <a:off x="2484113" y="1535568"/>
            <a:ext cx="169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UPD IDs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3050C5-0522-47C3-9A12-126974FE0AC1}"/>
              </a:ext>
            </a:extLst>
          </p:cNvPr>
          <p:cNvSpPr/>
          <p:nvPr/>
        </p:nvSpPr>
        <p:spPr>
          <a:xfrm>
            <a:off x="3764279" y="2429945"/>
            <a:ext cx="2331720" cy="2151579"/>
          </a:xfrm>
          <a:prstGeom prst="rect">
            <a:avLst/>
          </a:prstGeom>
          <a:solidFill>
            <a:srgbClr val="FFD653">
              <a:alpha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50E11-1497-473E-9856-72BA3F71B883}"/>
              </a:ext>
            </a:extLst>
          </p:cNvPr>
          <p:cNvSpPr txBox="1"/>
          <p:nvPr/>
        </p:nvSpPr>
        <p:spPr>
          <a:xfrm>
            <a:off x="4378995" y="3259723"/>
            <a:ext cx="110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SourceIDs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CD448-7D5B-4B5A-9A75-984D61395E58}"/>
              </a:ext>
            </a:extLst>
          </p:cNvPr>
          <p:cNvSpPr/>
          <p:nvPr/>
        </p:nvSpPr>
        <p:spPr>
          <a:xfrm>
            <a:off x="6090203" y="2429945"/>
            <a:ext cx="2333622" cy="2151579"/>
          </a:xfrm>
          <a:prstGeom prst="rect">
            <a:avLst/>
          </a:prstGeom>
          <a:solidFill>
            <a:schemeClr val="accent4">
              <a:alpha val="77000"/>
            </a:schemeClr>
          </a:solidFill>
          <a:ln>
            <a:noFill/>
          </a:ln>
          <a:effectLst>
            <a:glow rad="508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BAD7D-8771-4500-BC06-36EA1DE39C1D}"/>
              </a:ext>
            </a:extLst>
          </p:cNvPr>
          <p:cNvSpPr txBox="1"/>
          <p:nvPr/>
        </p:nvSpPr>
        <p:spPr>
          <a:xfrm>
            <a:off x="6705870" y="3251771"/>
            <a:ext cx="110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MasterIDs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4A40A-CAD0-4438-9ED2-A2A6DFD92908}"/>
              </a:ext>
            </a:extLst>
          </p:cNvPr>
          <p:cNvSpPr txBox="1"/>
          <p:nvPr/>
        </p:nvSpPr>
        <p:spPr>
          <a:xfrm>
            <a:off x="5512985" y="2429945"/>
            <a:ext cx="11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 IDs</a:t>
            </a:r>
          </a:p>
        </p:txBody>
      </p:sp>
    </p:spTree>
    <p:extLst>
      <p:ext uri="{BB962C8B-B14F-4D97-AF65-F5344CB8AC3E}">
        <p14:creationId xmlns:p14="http://schemas.microsoft.com/office/powerpoint/2010/main" val="18020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Vikrant Anil</dc:creator>
  <cp:lastModifiedBy>Deshpande, Vikrant Anil</cp:lastModifiedBy>
  <cp:revision>6</cp:revision>
  <dcterms:created xsi:type="dcterms:W3CDTF">2021-04-24T21:45:59Z</dcterms:created>
  <dcterms:modified xsi:type="dcterms:W3CDTF">2021-04-24T22:36:33Z</dcterms:modified>
</cp:coreProperties>
</file>