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0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9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3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8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6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8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0E9DE9-D598-4F79-83C2-30D76A86A3FA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9D48459-1114-47B0-9498-23AB8FA04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BCEA2-13D8-4EEE-B8AC-17F873637300}"/>
              </a:ext>
            </a:extLst>
          </p:cNvPr>
          <p:cNvSpPr txBox="1"/>
          <p:nvPr/>
        </p:nvSpPr>
        <p:spPr>
          <a:xfrm>
            <a:off x="3044687" y="2187473"/>
            <a:ext cx="61026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u="sng" dirty="0"/>
              <a:t>Banking 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752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9AB5C-0EC5-443F-98DC-0B762D010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3" y="2980277"/>
            <a:ext cx="797314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(INT, Primary Key, Auto Increment): Unique identifier for each account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(VARCHAR(50)): Type of the account (e.g., Savings, Checking).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(DECIMAL(15, 2)): The current balance of the account.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</a:t>
            </a:r>
            <a:r>
              <a:rPr lang="en-US" altLang="en-US" dirty="0">
                <a:latin typeface="Arial Unicode MS"/>
              </a:rPr>
              <a:t>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(DATE): The date when the account was opened.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81E00-4140-4972-A411-A973C855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53" y="1948203"/>
            <a:ext cx="9845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table stores information about different types of bank accounts.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FB47C-C702-44F0-8D71-DFECB4218B67}"/>
              </a:ext>
            </a:extLst>
          </p:cNvPr>
          <p:cNvSpPr txBox="1"/>
          <p:nvPr/>
        </p:nvSpPr>
        <p:spPr>
          <a:xfrm>
            <a:off x="622853" y="119913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Table</a:t>
            </a:r>
            <a:r>
              <a:rPr lang="en-IN" sz="2400" dirty="0"/>
              <a:t>: Accounts</a:t>
            </a:r>
          </a:p>
        </p:txBody>
      </p:sp>
    </p:spTree>
    <p:extLst>
      <p:ext uri="{BB962C8B-B14F-4D97-AF65-F5344CB8AC3E}">
        <p14:creationId xmlns:p14="http://schemas.microsoft.com/office/powerpoint/2010/main" val="375258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1A239-CEB9-42A0-B68C-F051BBD1935A}"/>
              </a:ext>
            </a:extLst>
          </p:cNvPr>
          <p:cNvSpPr txBox="1"/>
          <p:nvPr/>
        </p:nvSpPr>
        <p:spPr>
          <a:xfrm>
            <a:off x="493643" y="108941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Table</a:t>
            </a:r>
            <a:r>
              <a:rPr lang="en-IN" sz="2400" dirty="0"/>
              <a:t>: Transactions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0F75EB-F720-456F-A12A-0D8B6958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1857345"/>
            <a:ext cx="87861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records individual transactions for accounts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7AE428-F55F-429B-B8BD-B8966FB7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43" y="2563722"/>
            <a:ext cx="101007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(INT, Primary Key, Auto Increment): Unique identifier for each transaction.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(INT, Foreign Key): Identifier for the associated account, references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Accounts . Account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(VARCHAR(50)): Type of transaction (e.g., Deposit, Withdrawal).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(DECIMAL(15, 2)): The amount involved in the transaction.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(DATE): The date when the transaction occurred.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(VARCHAR(255)): A brief description or memo for the transaction.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3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6A610D-F5FC-42E7-9809-842CFEE23D0E}"/>
              </a:ext>
            </a:extLst>
          </p:cNvPr>
          <p:cNvSpPr txBox="1"/>
          <p:nvPr/>
        </p:nvSpPr>
        <p:spPr>
          <a:xfrm>
            <a:off x="586409" y="9020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Table</a:t>
            </a:r>
            <a:r>
              <a:rPr lang="en-IN" b="1" dirty="0"/>
              <a:t>: </a:t>
            </a:r>
            <a:r>
              <a:rPr lang="en-IN" sz="2000" dirty="0"/>
              <a:t>Customers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62451-518D-466A-ABCF-0AFDDBA5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09" y="1846229"/>
            <a:ext cx="937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holds personal and contact information for bank customers.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C5ECD8-7487-47FC-B23A-040022FBB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09" y="2393899"/>
            <a:ext cx="99951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(INT, Primary Key, Auto Increment): Unique identifier for each customer.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Primary Accoun</a:t>
            </a:r>
            <a:r>
              <a:rPr lang="en-US" altLang="en-US" dirty="0">
                <a:latin typeface="Arial Unicode MS"/>
              </a:rPr>
              <a:t>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(INT, Foreign Key): Identifier for the customer's primary account,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references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Accounts .Account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 Recent Transaction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(INT, Foreign Key): Identifier for the customer's most recent transaction,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references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Transactions . Transaction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(VARCHAR(50)): Customer's first name.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(VARCHAR(50)): Customer's last name.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 Of Birth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(DATE): Customer's date of birth.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(VARCHAR(100)): Customer's email address.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 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(VARCHAR(20)): Customer's phone number.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6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3636D-3025-471F-980B-35FF97696E19}"/>
              </a:ext>
            </a:extLst>
          </p:cNvPr>
          <p:cNvSpPr txBox="1"/>
          <p:nvPr/>
        </p:nvSpPr>
        <p:spPr>
          <a:xfrm>
            <a:off x="612913" y="5574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Explanation of Foreign Key Relationships</a:t>
            </a:r>
            <a:endParaRPr lang="en-IN" sz="2400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15871-847C-4AB1-9307-72CA1A4A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0" y="1594228"/>
            <a:ext cx="108405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primary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primary key.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foreign key referencing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indicating which account the transaction belongs 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primary key.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Primary Account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foreign key referencing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indicating the primary account for the customer.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 Recent Transaction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foreign key referencing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indicating the most recent transaction for the customer.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64487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23</TotalTime>
  <Words>443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Unicode MS</vt:lpstr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prachigirnale99@gmail.com</dc:creator>
  <cp:lastModifiedBy>prachigirnale99@gmail.com</cp:lastModifiedBy>
  <cp:revision>4</cp:revision>
  <dcterms:created xsi:type="dcterms:W3CDTF">2024-06-07T04:32:22Z</dcterms:created>
  <dcterms:modified xsi:type="dcterms:W3CDTF">2024-06-07T09:29:16Z</dcterms:modified>
</cp:coreProperties>
</file>