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5D212-926A-4F86-80F7-D1C2F2ACCFE4}" v="17" dt="2021-11-24T09:04:44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Gupta" userId="2b67288ff641f917" providerId="LiveId" clId="{82C5D212-926A-4F86-80F7-D1C2F2ACCFE4}"/>
    <pc:docChg chg="undo custSel addSld delSld modSld">
      <pc:chgData name="Prachi Gupta" userId="2b67288ff641f917" providerId="LiveId" clId="{82C5D212-926A-4F86-80F7-D1C2F2ACCFE4}" dt="2021-11-24T09:04:45.312" v="187" actId="27918"/>
      <pc:docMkLst>
        <pc:docMk/>
      </pc:docMkLst>
      <pc:sldChg chg="mod">
        <pc:chgData name="Prachi Gupta" userId="2b67288ff641f917" providerId="LiveId" clId="{82C5D212-926A-4F86-80F7-D1C2F2ACCFE4}" dt="2021-11-24T08:27:43.844" v="2" actId="27918"/>
        <pc:sldMkLst>
          <pc:docMk/>
          <pc:sldMk cId="728583220" sldId="265"/>
        </pc:sldMkLst>
      </pc:sldChg>
      <pc:sldChg chg="addSp delSp modSp add mod">
        <pc:chgData name="Prachi Gupta" userId="2b67288ff641f917" providerId="LiveId" clId="{82C5D212-926A-4F86-80F7-D1C2F2ACCFE4}" dt="2021-11-24T08:43:52.353" v="87" actId="27918"/>
        <pc:sldMkLst>
          <pc:docMk/>
          <pc:sldMk cId="2649062422" sldId="266"/>
        </pc:sldMkLst>
        <pc:spChg chg="mod">
          <ac:chgData name="Prachi Gupta" userId="2b67288ff641f917" providerId="LiveId" clId="{82C5D212-926A-4F86-80F7-D1C2F2ACCFE4}" dt="2021-11-24T08:36:22.661" v="18" actId="26606"/>
          <ac:spMkLst>
            <pc:docMk/>
            <pc:sldMk cId="2649062422" sldId="266"/>
            <ac:spMk id="2" creationId="{91EECBDC-FD3B-4886-8F9D-A7A8701E899C}"/>
          </ac:spMkLst>
        </pc:spChg>
        <pc:spChg chg="add del mod">
          <ac:chgData name="Prachi Gupta" userId="2b67288ff641f917" providerId="LiveId" clId="{82C5D212-926A-4F86-80F7-D1C2F2ACCFE4}" dt="2021-11-24T08:35:56.465" v="6"/>
          <ac:spMkLst>
            <pc:docMk/>
            <pc:sldMk cId="2649062422" sldId="266"/>
            <ac:spMk id="4" creationId="{BF2A73A2-7A69-451F-8C95-8929CEA57C25}"/>
          </ac:spMkLst>
        </pc:spChg>
        <pc:spChg chg="del">
          <ac:chgData name="Prachi Gupta" userId="2b67288ff641f917" providerId="LiveId" clId="{82C5D212-926A-4F86-80F7-D1C2F2ACCFE4}" dt="2021-11-24T08:36:22.661" v="18" actId="26606"/>
          <ac:spMkLst>
            <pc:docMk/>
            <pc:sldMk cId="2649062422" sldId="266"/>
            <ac:spMk id="40" creationId="{81D377EB-C9D2-4ED0-86A6-740A297E3EAC}"/>
          </ac:spMkLst>
        </pc:spChg>
        <pc:spChg chg="del">
          <ac:chgData name="Prachi Gupta" userId="2b67288ff641f917" providerId="LiveId" clId="{82C5D212-926A-4F86-80F7-D1C2F2ACCFE4}" dt="2021-11-24T08:36:22.661" v="18" actId="26606"/>
          <ac:spMkLst>
            <pc:docMk/>
            <pc:sldMk cId="2649062422" sldId="266"/>
            <ac:spMk id="42" creationId="{066346BE-FDB4-4772-A696-0719490ABD64}"/>
          </ac:spMkLst>
        </pc:spChg>
        <pc:spChg chg="del">
          <ac:chgData name="Prachi Gupta" userId="2b67288ff641f917" providerId="LiveId" clId="{82C5D212-926A-4F86-80F7-D1C2F2ACCFE4}" dt="2021-11-24T08:36:22.661" v="18" actId="26606"/>
          <ac:spMkLst>
            <pc:docMk/>
            <pc:sldMk cId="2649062422" sldId="266"/>
            <ac:spMk id="44" creationId="{FB92FFCE-0C90-454E-AA25-D4EE9A6C39C5}"/>
          </ac:spMkLst>
        </pc:spChg>
        <pc:spChg chg="add">
          <ac:chgData name="Prachi Gupta" userId="2b67288ff641f917" providerId="LiveId" clId="{82C5D212-926A-4F86-80F7-D1C2F2ACCFE4}" dt="2021-11-24T08:36:22.661" v="18" actId="26606"/>
          <ac:spMkLst>
            <pc:docMk/>
            <pc:sldMk cId="2649062422" sldId="266"/>
            <ac:spMk id="49" creationId="{BACC6370-2D7E-4714-9D71-7542949D7D5D}"/>
          </ac:spMkLst>
        </pc:spChg>
        <pc:spChg chg="add">
          <ac:chgData name="Prachi Gupta" userId="2b67288ff641f917" providerId="LiveId" clId="{82C5D212-926A-4F86-80F7-D1C2F2ACCFE4}" dt="2021-11-24T08:36:22.661" v="18" actId="26606"/>
          <ac:spMkLst>
            <pc:docMk/>
            <pc:sldMk cId="2649062422" sldId="266"/>
            <ac:spMk id="51" creationId="{B444D337-4D9F-40A8-BA84-C0BFA7A8AD66}"/>
          </ac:spMkLst>
        </pc:spChg>
        <pc:spChg chg="add">
          <ac:chgData name="Prachi Gupta" userId="2b67288ff641f917" providerId="LiveId" clId="{82C5D212-926A-4F86-80F7-D1C2F2ACCFE4}" dt="2021-11-24T08:36:22.661" v="18" actId="26606"/>
          <ac:spMkLst>
            <pc:docMk/>
            <pc:sldMk cId="2649062422" sldId="266"/>
            <ac:spMk id="53" creationId="{70478D1D-B50E-41C8-8A55-36A53D449402}"/>
          </ac:spMkLst>
        </pc:spChg>
        <pc:graphicFrameChg chg="del">
          <ac:chgData name="Prachi Gupta" userId="2b67288ff641f917" providerId="LiveId" clId="{82C5D212-926A-4F86-80F7-D1C2F2ACCFE4}" dt="2021-11-24T08:35:54.949" v="4" actId="478"/>
          <ac:graphicFrameMkLst>
            <pc:docMk/>
            <pc:sldMk cId="2649062422" sldId="266"/>
            <ac:graphicFrameMk id="9" creationId="{047F82A2-D209-4CC0-BF18-48DD66C14EE5}"/>
          </ac:graphicFrameMkLst>
        </pc:graphicFrameChg>
        <pc:graphicFrameChg chg="add mod">
          <ac:chgData name="Prachi Gupta" userId="2b67288ff641f917" providerId="LiveId" clId="{82C5D212-926A-4F86-80F7-D1C2F2ACCFE4}" dt="2021-11-24T08:36:22.661" v="18" actId="26606"/>
          <ac:graphicFrameMkLst>
            <pc:docMk/>
            <pc:sldMk cId="2649062422" sldId="266"/>
            <ac:graphicFrameMk id="10" creationId="{960B5C79-035F-44D0-98A2-E59A4A15CCF9}"/>
          </ac:graphicFrameMkLst>
        </pc:graphicFrameChg>
      </pc:sldChg>
      <pc:sldChg chg="addSp delSp modSp add mod">
        <pc:chgData name="Prachi Gupta" userId="2b67288ff641f917" providerId="LiveId" clId="{82C5D212-926A-4F86-80F7-D1C2F2ACCFE4}" dt="2021-11-24T08:43:52.261" v="86" actId="27918"/>
        <pc:sldMkLst>
          <pc:docMk/>
          <pc:sldMk cId="3255081116" sldId="267"/>
        </pc:sldMkLst>
        <pc:spChg chg="mod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2" creationId="{91EECBDC-FD3B-4886-8F9D-A7A8701E899C}"/>
          </ac:spMkLst>
        </pc:spChg>
        <pc:spChg chg="add del mod">
          <ac:chgData name="Prachi Gupta" userId="2b67288ff641f917" providerId="LiveId" clId="{82C5D212-926A-4F86-80F7-D1C2F2ACCFE4}" dt="2021-11-24T08:38:01.010" v="24"/>
          <ac:spMkLst>
            <pc:docMk/>
            <pc:sldMk cId="3255081116" sldId="267"/>
            <ac:spMk id="4" creationId="{C847C825-77F9-4806-A640-B28DC69C7A0D}"/>
          </ac:spMkLst>
        </pc:spChg>
        <pc:spChg chg="add del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49" creationId="{BACC6370-2D7E-4714-9D71-7542949D7D5D}"/>
          </ac:spMkLst>
        </pc:spChg>
        <pc:spChg chg="add del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51" creationId="{B444D337-4D9F-40A8-BA84-C0BFA7A8AD66}"/>
          </ac:spMkLst>
        </pc:spChg>
        <pc:spChg chg="add del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53" creationId="{70478D1D-B50E-41C8-8A55-36A53D449402}"/>
          </ac:spMkLst>
        </pc:spChg>
        <pc:spChg chg="add del">
          <ac:chgData name="Prachi Gupta" userId="2b67288ff641f917" providerId="LiveId" clId="{82C5D212-926A-4F86-80F7-D1C2F2ACCFE4}" dt="2021-11-24T08:38:21.775" v="36" actId="26606"/>
          <ac:spMkLst>
            <pc:docMk/>
            <pc:sldMk cId="3255081116" sldId="267"/>
            <ac:spMk id="58" creationId="{81D377EB-C9D2-4ED0-86A6-740A297E3EAC}"/>
          </ac:spMkLst>
        </pc:spChg>
        <pc:spChg chg="add del">
          <ac:chgData name="Prachi Gupta" userId="2b67288ff641f917" providerId="LiveId" clId="{82C5D212-926A-4F86-80F7-D1C2F2ACCFE4}" dt="2021-11-24T08:38:21.775" v="36" actId="26606"/>
          <ac:spMkLst>
            <pc:docMk/>
            <pc:sldMk cId="3255081116" sldId="267"/>
            <ac:spMk id="60" creationId="{066346BE-FDB4-4772-A696-0719490ABD64}"/>
          </ac:spMkLst>
        </pc:spChg>
        <pc:spChg chg="add del">
          <ac:chgData name="Prachi Gupta" userId="2b67288ff641f917" providerId="LiveId" clId="{82C5D212-926A-4F86-80F7-D1C2F2ACCFE4}" dt="2021-11-24T08:38:21.775" v="36" actId="26606"/>
          <ac:spMkLst>
            <pc:docMk/>
            <pc:sldMk cId="3255081116" sldId="267"/>
            <ac:spMk id="62" creationId="{FB92FFCE-0C90-454E-AA25-D4EE9A6C39C5}"/>
          </ac:spMkLst>
        </pc:spChg>
        <pc:spChg chg="add del">
          <ac:chgData name="Prachi Gupta" userId="2b67288ff641f917" providerId="LiveId" clId="{82C5D212-926A-4F86-80F7-D1C2F2ACCFE4}" dt="2021-11-24T08:38:27.265" v="39" actId="26606"/>
          <ac:spMkLst>
            <pc:docMk/>
            <pc:sldMk cId="3255081116" sldId="267"/>
            <ac:spMk id="64" creationId="{B5416EBC-B41E-4F8A-BE9F-07301B682CBD}"/>
          </ac:spMkLst>
        </pc:spChg>
        <pc:spChg chg="add del">
          <ac:chgData name="Prachi Gupta" userId="2b67288ff641f917" providerId="LiveId" clId="{82C5D212-926A-4F86-80F7-D1C2F2ACCFE4}" dt="2021-11-24T08:38:27.265" v="39" actId="26606"/>
          <ac:spMkLst>
            <pc:docMk/>
            <pc:sldMk cId="3255081116" sldId="267"/>
            <ac:spMk id="65" creationId="{AFF79527-C7F1-4E06-8126-A8E8C5FEBFCA}"/>
          </ac:spMkLst>
        </pc:spChg>
        <pc:spChg chg="add del">
          <ac:chgData name="Prachi Gupta" userId="2b67288ff641f917" providerId="LiveId" clId="{82C5D212-926A-4F86-80F7-D1C2F2ACCFE4}" dt="2021-11-24T08:38:27.265" v="39" actId="26606"/>
          <ac:spMkLst>
            <pc:docMk/>
            <pc:sldMk cId="3255081116" sldId="267"/>
            <ac:spMk id="66" creationId="{55986208-8A53-4E92-9197-6B57BCCB2F37}"/>
          </ac:spMkLst>
        </pc:spChg>
        <pc:spChg chg="add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68" creationId="{2B566528-1B12-4246-9431-5C2D7D081168}"/>
          </ac:spMkLst>
        </pc:spChg>
        <pc:spChg chg="add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69" creationId="{2E80C965-DB6D-4F81-9E9E-B027384D0BD6}"/>
          </ac:spMkLst>
        </pc:spChg>
        <pc:spChg chg="add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70" creationId="{A580F890-B085-4E95-96AA-55AEBEC5CE6E}"/>
          </ac:spMkLst>
        </pc:spChg>
        <pc:spChg chg="add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71" creationId="{D3F51FEB-38FB-4F6C-9F7B-2F2AFAB65463}"/>
          </ac:spMkLst>
        </pc:spChg>
        <pc:spChg chg="add">
          <ac:chgData name="Prachi Gupta" userId="2b67288ff641f917" providerId="LiveId" clId="{82C5D212-926A-4F86-80F7-D1C2F2ACCFE4}" dt="2021-11-24T08:38:27.281" v="40" actId="26606"/>
          <ac:spMkLst>
            <pc:docMk/>
            <pc:sldMk cId="3255081116" sldId="267"/>
            <ac:spMk id="72" creationId="{1E547BA6-BAE0-43BB-A7CA-60F69CE252F0}"/>
          </ac:spMkLst>
        </pc:spChg>
        <pc:graphicFrameChg chg="add mod">
          <ac:chgData name="Prachi Gupta" userId="2b67288ff641f917" providerId="LiveId" clId="{82C5D212-926A-4F86-80F7-D1C2F2ACCFE4}" dt="2021-11-24T08:38:27.281" v="40" actId="26606"/>
          <ac:graphicFrameMkLst>
            <pc:docMk/>
            <pc:sldMk cId="3255081116" sldId="267"/>
            <ac:graphicFrameMk id="9" creationId="{44F4DBFD-7208-4998-AD5D-9E3B9190E1F6}"/>
          </ac:graphicFrameMkLst>
        </pc:graphicFrameChg>
        <pc:graphicFrameChg chg="del">
          <ac:chgData name="Prachi Gupta" userId="2b67288ff641f917" providerId="LiveId" clId="{82C5D212-926A-4F86-80F7-D1C2F2ACCFE4}" dt="2021-11-24T08:37:59.622" v="22" actId="478"/>
          <ac:graphicFrameMkLst>
            <pc:docMk/>
            <pc:sldMk cId="3255081116" sldId="267"/>
            <ac:graphicFrameMk id="10" creationId="{960B5C79-035F-44D0-98A2-E59A4A15CCF9}"/>
          </ac:graphicFrameMkLst>
        </pc:graphicFrameChg>
      </pc:sldChg>
      <pc:sldChg chg="addSp delSp modSp add del mod">
        <pc:chgData name="Prachi Gupta" userId="2b67288ff641f917" providerId="LiveId" clId="{82C5D212-926A-4F86-80F7-D1C2F2ACCFE4}" dt="2021-11-24T08:43:52.252" v="85" actId="27918"/>
        <pc:sldMkLst>
          <pc:docMk/>
          <pc:sldMk cId="559721541" sldId="268"/>
        </pc:sldMkLst>
        <pc:spChg chg="mod">
          <ac:chgData name="Prachi Gupta" userId="2b67288ff641f917" providerId="LiveId" clId="{82C5D212-926A-4F86-80F7-D1C2F2ACCFE4}" dt="2021-11-24T08:41:53.978" v="66" actId="20577"/>
          <ac:spMkLst>
            <pc:docMk/>
            <pc:sldMk cId="559721541" sldId="268"/>
            <ac:spMk id="2" creationId="{91EECBDC-FD3B-4886-8F9D-A7A8701E899C}"/>
          </ac:spMkLst>
        </pc:spChg>
        <pc:spChg chg="add del mod">
          <ac:chgData name="Prachi Gupta" userId="2b67288ff641f917" providerId="LiveId" clId="{82C5D212-926A-4F86-80F7-D1C2F2ACCFE4}" dt="2021-11-24T08:41:37.423" v="55"/>
          <ac:spMkLst>
            <pc:docMk/>
            <pc:sldMk cId="559721541" sldId="268"/>
            <ac:spMk id="4" creationId="{0F908866-B51D-45C8-9E1B-E912AB208B36}"/>
          </ac:spMkLst>
        </pc:spChg>
        <pc:graphicFrameChg chg="del">
          <ac:chgData name="Prachi Gupta" userId="2b67288ff641f917" providerId="LiveId" clId="{82C5D212-926A-4F86-80F7-D1C2F2ACCFE4}" dt="2021-11-24T08:41:36.060" v="53" actId="478"/>
          <ac:graphicFrameMkLst>
            <pc:docMk/>
            <pc:sldMk cId="559721541" sldId="268"/>
            <ac:graphicFrameMk id="9" creationId="{44F4DBFD-7208-4998-AD5D-9E3B9190E1F6}"/>
          </ac:graphicFrameMkLst>
        </pc:graphicFrameChg>
        <pc:graphicFrameChg chg="add mod">
          <ac:chgData name="Prachi Gupta" userId="2b67288ff641f917" providerId="LiveId" clId="{82C5D212-926A-4F86-80F7-D1C2F2ACCFE4}" dt="2021-11-24T08:41:34.395" v="52"/>
          <ac:graphicFrameMkLst>
            <pc:docMk/>
            <pc:sldMk cId="559721541" sldId="268"/>
            <ac:graphicFrameMk id="10" creationId="{BB776A35-F583-4D27-8F7B-718D11927548}"/>
          </ac:graphicFrameMkLst>
        </pc:graphicFrameChg>
        <pc:graphicFrameChg chg="add mod">
          <ac:chgData name="Prachi Gupta" userId="2b67288ff641f917" providerId="LiveId" clId="{82C5D212-926A-4F86-80F7-D1C2F2ACCFE4}" dt="2021-11-24T08:41:37.423" v="55"/>
          <ac:graphicFrameMkLst>
            <pc:docMk/>
            <pc:sldMk cId="559721541" sldId="268"/>
            <ac:graphicFrameMk id="12" creationId="{BB776A35-F583-4D27-8F7B-718D11927548}"/>
          </ac:graphicFrameMkLst>
        </pc:graphicFrameChg>
      </pc:sldChg>
      <pc:sldChg chg="addSp delSp modSp add mod">
        <pc:chgData name="Prachi Gupta" userId="2b67288ff641f917" providerId="LiveId" clId="{82C5D212-926A-4F86-80F7-D1C2F2ACCFE4}" dt="2021-11-24T08:43:55.993" v="88" actId="26606"/>
        <pc:sldMkLst>
          <pc:docMk/>
          <pc:sldMk cId="2066379168" sldId="269"/>
        </pc:sldMkLst>
        <pc:spChg chg="mod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2" creationId="{91EECBDC-FD3B-4886-8F9D-A7A8701E899C}"/>
          </ac:spMkLst>
        </pc:spChg>
        <pc:spChg chg="add del mod">
          <ac:chgData name="Prachi Gupta" userId="2b67288ff641f917" providerId="LiveId" clId="{82C5D212-926A-4F86-80F7-D1C2F2ACCFE4}" dt="2021-11-24T08:43:39.366" v="82"/>
          <ac:spMkLst>
            <pc:docMk/>
            <pc:sldMk cId="2066379168" sldId="269"/>
            <ac:spMk id="4" creationId="{9ACDC079-377E-4A12-9A6C-04283FF8F22D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68" creationId="{2B566528-1B12-4246-9431-5C2D7D081168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69" creationId="{2E80C965-DB6D-4F81-9E9E-B027384D0BD6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70" creationId="{A580F890-B085-4E95-96AA-55AEBEC5CE6E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71" creationId="{D3F51FEB-38FB-4F6C-9F7B-2F2AFAB65463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72" creationId="{1E547BA6-BAE0-43BB-A7CA-60F69CE252F0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77" creationId="{0BD85E20-750F-41B6-9048-BCC20BA708BE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79" creationId="{EB061019-33F3-4585-A796-0FDF620D87FF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81" creationId="{49EB5FB3-6DE8-43D7-9A37-2E1189B12C86}"/>
          </ac:spMkLst>
        </pc:spChg>
        <pc:spChg chg="add del">
          <ac:chgData name="Prachi Gupta" userId="2b67288ff641f917" providerId="LiveId" clId="{82C5D212-926A-4F86-80F7-D1C2F2ACCFE4}" dt="2021-11-24T08:43:55.993" v="88" actId="26606"/>
          <ac:spMkLst>
            <pc:docMk/>
            <pc:sldMk cId="2066379168" sldId="269"/>
            <ac:spMk id="83" creationId="{21CD0CBD-C727-43F9-BDFE-34D6D1A97D46}"/>
          </ac:spMkLst>
        </pc:spChg>
        <pc:graphicFrameChg chg="add mod">
          <ac:chgData name="Prachi Gupta" userId="2b67288ff641f917" providerId="LiveId" clId="{82C5D212-926A-4F86-80F7-D1C2F2ACCFE4}" dt="2021-11-24T08:43:55.993" v="88" actId="26606"/>
          <ac:graphicFrameMkLst>
            <pc:docMk/>
            <pc:sldMk cId="2066379168" sldId="269"/>
            <ac:graphicFrameMk id="11" creationId="{CF58E791-15EC-4A58-8B3A-345FFED0978E}"/>
          </ac:graphicFrameMkLst>
        </pc:graphicFrameChg>
        <pc:graphicFrameChg chg="del">
          <ac:chgData name="Prachi Gupta" userId="2b67288ff641f917" providerId="LiveId" clId="{82C5D212-926A-4F86-80F7-D1C2F2ACCFE4}" dt="2021-11-24T08:42:11.527" v="80" actId="478"/>
          <ac:graphicFrameMkLst>
            <pc:docMk/>
            <pc:sldMk cId="2066379168" sldId="269"/>
            <ac:graphicFrameMk id="12" creationId="{BB776A35-F583-4D27-8F7B-718D11927548}"/>
          </ac:graphicFrameMkLst>
        </pc:graphicFrameChg>
      </pc:sldChg>
      <pc:sldChg chg="addSp delSp modSp add mod">
        <pc:chgData name="Prachi Gupta" userId="2b67288ff641f917" providerId="LiveId" clId="{82C5D212-926A-4F86-80F7-D1C2F2ACCFE4}" dt="2021-11-24T08:46:25.743" v="113"/>
        <pc:sldMkLst>
          <pc:docMk/>
          <pc:sldMk cId="2987297925" sldId="270"/>
        </pc:sldMkLst>
        <pc:spChg chg="mod">
          <ac:chgData name="Prachi Gupta" userId="2b67288ff641f917" providerId="LiveId" clId="{82C5D212-926A-4F86-80F7-D1C2F2ACCFE4}" dt="2021-11-24T08:44:19.224" v="100" actId="20577"/>
          <ac:spMkLst>
            <pc:docMk/>
            <pc:sldMk cId="2987297925" sldId="270"/>
            <ac:spMk id="2" creationId="{91EECBDC-FD3B-4886-8F9D-A7A8701E899C}"/>
          </ac:spMkLst>
        </pc:spChg>
        <pc:spChg chg="add del mod">
          <ac:chgData name="Prachi Gupta" userId="2b67288ff641f917" providerId="LiveId" clId="{82C5D212-926A-4F86-80F7-D1C2F2ACCFE4}" dt="2021-11-24T08:46:25.743" v="113"/>
          <ac:spMkLst>
            <pc:docMk/>
            <pc:sldMk cId="2987297925" sldId="270"/>
            <ac:spMk id="4" creationId="{69DC7B79-4F2A-493F-BA76-1EE5759B55D4}"/>
          </ac:spMkLst>
        </pc:spChg>
        <pc:graphicFrameChg chg="del">
          <ac:chgData name="Prachi Gupta" userId="2b67288ff641f917" providerId="LiveId" clId="{82C5D212-926A-4F86-80F7-D1C2F2ACCFE4}" dt="2021-11-24T08:44:21.049" v="101" actId="478"/>
          <ac:graphicFrameMkLst>
            <pc:docMk/>
            <pc:sldMk cId="2987297925" sldId="270"/>
            <ac:graphicFrameMk id="11" creationId="{CF58E791-15EC-4A58-8B3A-345FFED0978E}"/>
          </ac:graphicFrameMkLst>
        </pc:graphicFrameChg>
        <pc:graphicFrameChg chg="add mod">
          <ac:chgData name="Prachi Gupta" userId="2b67288ff641f917" providerId="LiveId" clId="{82C5D212-926A-4F86-80F7-D1C2F2ACCFE4}" dt="2021-11-24T08:46:25.743" v="113"/>
          <ac:graphicFrameMkLst>
            <pc:docMk/>
            <pc:sldMk cId="2987297925" sldId="270"/>
            <ac:graphicFrameMk id="12" creationId="{3D279EA1-4D3E-4C51-B1F1-3C510CF55DB9}"/>
          </ac:graphicFrameMkLst>
        </pc:graphicFrameChg>
      </pc:sldChg>
      <pc:sldChg chg="addSp delSp modSp add mod">
        <pc:chgData name="Prachi Gupta" userId="2b67288ff641f917" providerId="LiveId" clId="{82C5D212-926A-4F86-80F7-D1C2F2ACCFE4}" dt="2021-11-24T08:47:21.739" v="116" actId="27918"/>
        <pc:sldMkLst>
          <pc:docMk/>
          <pc:sldMk cId="1657627438" sldId="271"/>
        </pc:sldMkLst>
        <pc:spChg chg="mod">
          <ac:chgData name="Prachi Gupta" userId="2b67288ff641f917" providerId="LiveId" clId="{82C5D212-926A-4F86-80F7-D1C2F2ACCFE4}" dt="2021-11-24T08:44:27.845" v="111" actId="20577"/>
          <ac:spMkLst>
            <pc:docMk/>
            <pc:sldMk cId="1657627438" sldId="271"/>
            <ac:spMk id="2" creationId="{91EECBDC-FD3B-4886-8F9D-A7A8701E899C}"/>
          </ac:spMkLst>
        </pc:spChg>
        <pc:spChg chg="del">
          <ac:chgData name="Prachi Gupta" userId="2b67288ff641f917" providerId="LiveId" clId="{82C5D212-926A-4F86-80F7-D1C2F2ACCFE4}" dt="2021-11-24T08:46:31.777" v="115"/>
          <ac:spMkLst>
            <pc:docMk/>
            <pc:sldMk cId="1657627438" sldId="271"/>
            <ac:spMk id="4" creationId="{69DC7B79-4F2A-493F-BA76-1EE5759B55D4}"/>
          </ac:spMkLst>
        </pc:spChg>
        <pc:graphicFrameChg chg="add mod">
          <ac:chgData name="Prachi Gupta" userId="2b67288ff641f917" providerId="LiveId" clId="{82C5D212-926A-4F86-80F7-D1C2F2ACCFE4}" dt="2021-11-24T08:46:31.777" v="115"/>
          <ac:graphicFrameMkLst>
            <pc:docMk/>
            <pc:sldMk cId="1657627438" sldId="271"/>
            <ac:graphicFrameMk id="9" creationId="{779DE86D-F808-4AA4-8FD7-DE71B9D2153E}"/>
          </ac:graphicFrameMkLst>
        </pc:graphicFrameChg>
      </pc:sldChg>
      <pc:sldChg chg="addSp delSp modSp new mod setBg">
        <pc:chgData name="Prachi Gupta" userId="2b67288ff641f917" providerId="LiveId" clId="{82C5D212-926A-4F86-80F7-D1C2F2ACCFE4}" dt="2021-11-24T08:56:55.457" v="137" actId="27918"/>
        <pc:sldMkLst>
          <pc:docMk/>
          <pc:sldMk cId="4004363321" sldId="272"/>
        </pc:sldMkLst>
        <pc:spChg chg="mod">
          <ac:chgData name="Prachi Gupta" userId="2b67288ff641f917" providerId="LiveId" clId="{82C5D212-926A-4F86-80F7-D1C2F2ACCFE4}" dt="2021-11-24T08:56:21.716" v="134" actId="26606"/>
          <ac:spMkLst>
            <pc:docMk/>
            <pc:sldMk cId="4004363321" sldId="272"/>
            <ac:spMk id="2" creationId="{F80D922C-D2B5-455B-840E-171EC48DBD06}"/>
          </ac:spMkLst>
        </pc:spChg>
        <pc:spChg chg="del">
          <ac:chgData name="Prachi Gupta" userId="2b67288ff641f917" providerId="LiveId" clId="{82C5D212-926A-4F86-80F7-D1C2F2ACCFE4}" dt="2021-11-24T08:54:22.295" v="119"/>
          <ac:spMkLst>
            <pc:docMk/>
            <pc:sldMk cId="4004363321" sldId="272"/>
            <ac:spMk id="3" creationId="{BA602BDC-F6D4-4E0C-AFFD-96DE86B11F9D}"/>
          </ac:spMkLst>
        </pc:spChg>
        <pc:spChg chg="add del mod">
          <ac:chgData name="Prachi Gupta" userId="2b67288ff641f917" providerId="LiveId" clId="{82C5D212-926A-4F86-80F7-D1C2F2ACCFE4}" dt="2021-11-24T08:55:27.767" v="122"/>
          <ac:spMkLst>
            <pc:docMk/>
            <pc:sldMk cId="4004363321" sldId="272"/>
            <ac:spMk id="6" creationId="{C981B704-C4F2-4D98-8F9B-AE53EA4838C8}"/>
          </ac:spMkLst>
        </pc:spChg>
        <pc:spChg chg="add del">
          <ac:chgData name="Prachi Gupta" userId="2b67288ff641f917" providerId="LiveId" clId="{82C5D212-926A-4F86-80F7-D1C2F2ACCFE4}" dt="2021-11-24T08:56:14.992" v="131" actId="26606"/>
          <ac:spMkLst>
            <pc:docMk/>
            <pc:sldMk cId="4004363321" sldId="272"/>
            <ac:spMk id="12" creationId="{6D6CDB20-394C-4D51-9C5B-8751E21338DC}"/>
          </ac:spMkLst>
        </pc:spChg>
        <pc:spChg chg="add del">
          <ac:chgData name="Prachi Gupta" userId="2b67288ff641f917" providerId="LiveId" clId="{82C5D212-926A-4F86-80F7-D1C2F2ACCFE4}" dt="2021-11-24T08:56:14.992" v="131" actId="26606"/>
          <ac:spMkLst>
            <pc:docMk/>
            <pc:sldMk cId="4004363321" sldId="272"/>
            <ac:spMk id="14" creationId="{46DFD1E0-DCA7-47E6-B78B-6ECDDF873DD6}"/>
          </ac:spMkLst>
        </pc:spChg>
        <pc:spChg chg="add del">
          <ac:chgData name="Prachi Gupta" userId="2b67288ff641f917" providerId="LiveId" clId="{82C5D212-926A-4F86-80F7-D1C2F2ACCFE4}" dt="2021-11-24T08:56:14.992" v="131" actId="26606"/>
          <ac:spMkLst>
            <pc:docMk/>
            <pc:sldMk cId="4004363321" sldId="272"/>
            <ac:spMk id="16" creationId="{8AAB0B1E-BB97-40E0-8DCD-D1197A0E1D6A}"/>
          </ac:spMkLst>
        </pc:spChg>
        <pc:spChg chg="add del">
          <ac:chgData name="Prachi Gupta" userId="2b67288ff641f917" providerId="LiveId" clId="{82C5D212-926A-4F86-80F7-D1C2F2ACCFE4}" dt="2021-11-24T08:56:21.716" v="134" actId="26606"/>
          <ac:spMkLst>
            <pc:docMk/>
            <pc:sldMk cId="4004363321" sldId="272"/>
            <ac:spMk id="18" creationId="{D3F51FEB-38FB-4F6C-9F7B-2F2AFAB65463}"/>
          </ac:spMkLst>
        </pc:spChg>
        <pc:spChg chg="add del">
          <ac:chgData name="Prachi Gupta" userId="2b67288ff641f917" providerId="LiveId" clId="{82C5D212-926A-4F86-80F7-D1C2F2ACCFE4}" dt="2021-11-24T08:56:21.716" v="134" actId="26606"/>
          <ac:spMkLst>
            <pc:docMk/>
            <pc:sldMk cId="4004363321" sldId="272"/>
            <ac:spMk id="19" creationId="{2B566528-1B12-4246-9431-5C2D7D081168}"/>
          </ac:spMkLst>
        </pc:spChg>
        <pc:spChg chg="add del">
          <ac:chgData name="Prachi Gupta" userId="2b67288ff641f917" providerId="LiveId" clId="{82C5D212-926A-4F86-80F7-D1C2F2ACCFE4}" dt="2021-11-24T08:56:21.716" v="134" actId="26606"/>
          <ac:spMkLst>
            <pc:docMk/>
            <pc:sldMk cId="4004363321" sldId="272"/>
            <ac:spMk id="20" creationId="{1E547BA6-BAE0-43BB-A7CA-60F69CE252F0}"/>
          </ac:spMkLst>
        </pc:spChg>
        <pc:spChg chg="add del">
          <ac:chgData name="Prachi Gupta" userId="2b67288ff641f917" providerId="LiveId" clId="{82C5D212-926A-4F86-80F7-D1C2F2ACCFE4}" dt="2021-11-24T08:56:21.716" v="134" actId="26606"/>
          <ac:spMkLst>
            <pc:docMk/>
            <pc:sldMk cId="4004363321" sldId="272"/>
            <ac:spMk id="21" creationId="{2E80C965-DB6D-4F81-9E9E-B027384D0BD6}"/>
          </ac:spMkLst>
        </pc:spChg>
        <pc:spChg chg="add del">
          <ac:chgData name="Prachi Gupta" userId="2b67288ff641f917" providerId="LiveId" clId="{82C5D212-926A-4F86-80F7-D1C2F2ACCFE4}" dt="2021-11-24T08:56:21.716" v="134" actId="26606"/>
          <ac:spMkLst>
            <pc:docMk/>
            <pc:sldMk cId="4004363321" sldId="272"/>
            <ac:spMk id="22" creationId="{A580F890-B085-4E95-96AA-55AEBEC5CE6E}"/>
          </ac:spMkLst>
        </pc:spChg>
        <pc:graphicFrameChg chg="add del mod">
          <ac:chgData name="Prachi Gupta" userId="2b67288ff641f917" providerId="LiveId" clId="{82C5D212-926A-4F86-80F7-D1C2F2ACCFE4}" dt="2021-11-24T08:55:26.380" v="120" actId="478"/>
          <ac:graphicFrameMkLst>
            <pc:docMk/>
            <pc:sldMk cId="4004363321" sldId="272"/>
            <ac:graphicFrameMk id="4" creationId="{9ECD7008-74C6-490D-A956-AEB41084BD90}"/>
          </ac:graphicFrameMkLst>
        </pc:graphicFrameChg>
        <pc:graphicFrameChg chg="add mod">
          <ac:chgData name="Prachi Gupta" userId="2b67288ff641f917" providerId="LiveId" clId="{82C5D212-926A-4F86-80F7-D1C2F2ACCFE4}" dt="2021-11-24T08:56:28.731" v="136" actId="14100"/>
          <ac:graphicFrameMkLst>
            <pc:docMk/>
            <pc:sldMk cId="4004363321" sldId="272"/>
            <ac:graphicFrameMk id="7" creationId="{9ECD7008-74C6-490D-A956-AEB41084BD90}"/>
          </ac:graphicFrameMkLst>
        </pc:graphicFrameChg>
      </pc:sldChg>
      <pc:sldChg chg="addSp delSp modSp add mod">
        <pc:chgData name="Prachi Gupta" userId="2b67288ff641f917" providerId="LiveId" clId="{82C5D212-926A-4F86-80F7-D1C2F2ACCFE4}" dt="2021-11-24T09:04:45.312" v="187" actId="27918"/>
        <pc:sldMkLst>
          <pc:docMk/>
          <pc:sldMk cId="3043770435" sldId="273"/>
        </pc:sldMkLst>
        <pc:spChg chg="mod">
          <ac:chgData name="Prachi Gupta" userId="2b67288ff641f917" providerId="LiveId" clId="{82C5D212-926A-4F86-80F7-D1C2F2ACCFE4}" dt="2021-11-24T08:58:53.493" v="148" actId="27636"/>
          <ac:spMkLst>
            <pc:docMk/>
            <pc:sldMk cId="3043770435" sldId="273"/>
            <ac:spMk id="2" creationId="{F80D922C-D2B5-455B-840E-171EC48DBD06}"/>
          </ac:spMkLst>
        </pc:spChg>
        <pc:spChg chg="add del mod">
          <ac:chgData name="Prachi Gupta" userId="2b67288ff641f917" providerId="LiveId" clId="{82C5D212-926A-4F86-80F7-D1C2F2ACCFE4}" dt="2021-11-24T08:58:19.741" v="141"/>
          <ac:spMkLst>
            <pc:docMk/>
            <pc:sldMk cId="3043770435" sldId="273"/>
            <ac:spMk id="4" creationId="{BF8DDF91-C8B6-45A7-94C5-69CDF9DDAF31}"/>
          </ac:spMkLst>
        </pc:spChg>
        <pc:graphicFrameChg chg="add mod">
          <ac:chgData name="Prachi Gupta" userId="2b67288ff641f917" providerId="LiveId" clId="{82C5D212-926A-4F86-80F7-D1C2F2ACCFE4}" dt="2021-11-24T08:58:19.741" v="141"/>
          <ac:graphicFrameMkLst>
            <pc:docMk/>
            <pc:sldMk cId="3043770435" sldId="273"/>
            <ac:graphicFrameMk id="6" creationId="{36D4CAD8-14C8-490E-B3F9-5E82C4B54A1B}"/>
          </ac:graphicFrameMkLst>
        </pc:graphicFrameChg>
        <pc:graphicFrameChg chg="del">
          <ac:chgData name="Prachi Gupta" userId="2b67288ff641f917" providerId="LiveId" clId="{82C5D212-926A-4F86-80F7-D1C2F2ACCFE4}" dt="2021-11-24T08:58:18.354" v="139" actId="478"/>
          <ac:graphicFrameMkLst>
            <pc:docMk/>
            <pc:sldMk cId="3043770435" sldId="273"/>
            <ac:graphicFrameMk id="7" creationId="{9ECD7008-74C6-490D-A956-AEB41084BD90}"/>
          </ac:graphicFrameMkLst>
        </pc:graphicFrameChg>
      </pc:sldChg>
      <pc:sldChg chg="addSp delSp modSp add mod">
        <pc:chgData name="Prachi Gupta" userId="2b67288ff641f917" providerId="LiveId" clId="{82C5D212-926A-4F86-80F7-D1C2F2ACCFE4}" dt="2021-11-24T09:04:44.303" v="186" actId="27918"/>
        <pc:sldMkLst>
          <pc:docMk/>
          <pc:sldMk cId="2198722563" sldId="274"/>
        </pc:sldMkLst>
        <pc:spChg chg="mod">
          <ac:chgData name="Prachi Gupta" userId="2b67288ff641f917" providerId="LiveId" clId="{82C5D212-926A-4F86-80F7-D1C2F2ACCFE4}" dt="2021-11-24T09:01:31.167" v="174" actId="20577"/>
          <ac:spMkLst>
            <pc:docMk/>
            <pc:sldMk cId="2198722563" sldId="274"/>
            <ac:spMk id="2" creationId="{F80D922C-D2B5-455B-840E-171EC48DBD06}"/>
          </ac:spMkLst>
        </pc:spChg>
        <pc:spChg chg="add del mod">
          <ac:chgData name="Prachi Gupta" userId="2b67288ff641f917" providerId="LiveId" clId="{82C5D212-926A-4F86-80F7-D1C2F2ACCFE4}" dt="2021-11-24T09:01:12.520" v="158"/>
          <ac:spMkLst>
            <pc:docMk/>
            <pc:sldMk cId="2198722563" sldId="274"/>
            <ac:spMk id="4" creationId="{475F3E57-E6C8-4F03-AC39-E2D657DA7D5D}"/>
          </ac:spMkLst>
        </pc:spChg>
        <pc:graphicFrameChg chg="del">
          <ac:chgData name="Prachi Gupta" userId="2b67288ff641f917" providerId="LiveId" clId="{82C5D212-926A-4F86-80F7-D1C2F2ACCFE4}" dt="2021-11-24T09:01:10.949" v="156" actId="478"/>
          <ac:graphicFrameMkLst>
            <pc:docMk/>
            <pc:sldMk cId="2198722563" sldId="274"/>
            <ac:graphicFrameMk id="6" creationId="{36D4CAD8-14C8-490E-B3F9-5E82C4B54A1B}"/>
          </ac:graphicFrameMkLst>
        </pc:graphicFrameChg>
        <pc:graphicFrameChg chg="add mod">
          <ac:chgData name="Prachi Gupta" userId="2b67288ff641f917" providerId="LiveId" clId="{82C5D212-926A-4F86-80F7-D1C2F2ACCFE4}" dt="2021-11-24T09:01:12.520" v="158"/>
          <ac:graphicFrameMkLst>
            <pc:docMk/>
            <pc:sldMk cId="2198722563" sldId="274"/>
            <ac:graphicFrameMk id="7" creationId="{251298AE-68BD-4B27-95F7-108304093DB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67288ff641f917/Documents/covid_19_ind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StatewiseTestingDetail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StatewiseTestingDetail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StatewiseTestingDetail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StatewiseTestingDetail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StatewiseTestingDetail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covid_vaccine_statewise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covid_vaccine_statewise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covid_vaccine_statewise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67288ff641f917/Documents/covid_19_ind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67288ff641f917/Desktop/Top%20mentor/assignment/Copy%20of%20covid_19_india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67288ff641f917/Desktop/Top%20mentor/assignment/Copy%20of%20covid_19_india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67288ff641f917/Desktop/Top%20mentor/assignment/Copy%20of%20covid_19_india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67288ff641f917/Desktop/Top%20mentor/assignment/Copy%20of%20covid_19_india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67288ff641f917/Desktop/Top%20mentor/assignment/Copy%20of%20covid_19_india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67288ff641f917/Desktop/Top%20mentor/assignment/Copy%20of%20covid_19_india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ch\OneDrive\Desktop\Top%20mentor\Day7_new\Day7\Statistics%20Assignment\Covid%20Assignment\Covid\StatewiseTestingDetail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[covid_19_india.xlsx]Sheet2!PivotTable2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Sheet2!$A$4:$A$14</c:f>
              <c:strCache>
                <c:ptCount val="10"/>
                <c:pt idx="0">
                  <c:v>Andhra Pradesh</c:v>
                </c:pt>
                <c:pt idx="1">
                  <c:v>Chhattisgarh</c:v>
                </c:pt>
                <c:pt idx="2">
                  <c:v>Delhi</c:v>
                </c:pt>
                <c:pt idx="3">
                  <c:v>Karnataka</c:v>
                </c:pt>
                <c:pt idx="4">
                  <c:v>Kerala</c:v>
                </c:pt>
                <c:pt idx="5">
                  <c:v>Maharashtra</c:v>
                </c:pt>
                <c:pt idx="6">
                  <c:v>Rajasthan</c:v>
                </c:pt>
                <c:pt idx="7">
                  <c:v>Tamil Nadu</c:v>
                </c:pt>
                <c:pt idx="8">
                  <c:v>Uttar Pradesh</c:v>
                </c:pt>
                <c:pt idx="9">
                  <c:v>West Bengal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374631235</c:v>
                </c:pt>
                <c:pt idx="1">
                  <c:v>154749830</c:v>
                </c:pt>
                <c:pt idx="2">
                  <c:v>274298085</c:v>
                </c:pt>
                <c:pt idx="3">
                  <c:v>459735683</c:v>
                </c:pt>
                <c:pt idx="4">
                  <c:v>427313974</c:v>
                </c:pt>
                <c:pt idx="5">
                  <c:v>1070657336</c:v>
                </c:pt>
                <c:pt idx="6">
                  <c:v>153785608</c:v>
                </c:pt>
                <c:pt idx="7">
                  <c:v>408786439</c:v>
                </c:pt>
                <c:pt idx="8">
                  <c:v>297247727</c:v>
                </c:pt>
                <c:pt idx="9">
                  <c:v>249317376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9-4B6B-B853-448B7C5EB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719855248"/>
        <c:axId val="1728796224"/>
      </c:barChart>
      <c:catAx>
        <c:axId val="171985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796224"/>
        <c:crosses val="autoZero"/>
        <c:auto val="1"/>
        <c:lblAlgn val="ctr"/>
        <c:lblOffset val="100"/>
        <c:noMultiLvlLbl val="0"/>
      </c:catAx>
      <c:valAx>
        <c:axId val="172879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85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[StatewiseTestingDetails.csv]Sheet1!PivotTable3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Sheet1!$A$21:$A$31</c:f>
              <c:strCache>
                <c:ptCount val="10"/>
                <c:pt idx="0">
                  <c:v>Arunachal Pradesh</c:v>
                </c:pt>
                <c:pt idx="1">
                  <c:v>Meghalaya</c:v>
                </c:pt>
                <c:pt idx="2">
                  <c:v>Chandigarh</c:v>
                </c:pt>
                <c:pt idx="3">
                  <c:v>Andaman and Nicobar Islands</c:v>
                </c:pt>
                <c:pt idx="4">
                  <c:v>Mizoram</c:v>
                </c:pt>
                <c:pt idx="5">
                  <c:v>Nagaland</c:v>
                </c:pt>
                <c:pt idx="6">
                  <c:v>Ladakh</c:v>
                </c:pt>
                <c:pt idx="7">
                  <c:v>Sikkim</c:v>
                </c:pt>
                <c:pt idx="8">
                  <c:v>Lakshadweep</c:v>
                </c:pt>
                <c:pt idx="9">
                  <c:v>Dadra and Nagar Haveli and Daman and Diu</c:v>
                </c:pt>
              </c:strCache>
            </c:strRef>
          </c:cat>
          <c:val>
            <c:numRef>
              <c:f>Sheet1!$B$21:$B$31</c:f>
              <c:numCache>
                <c:formatCode>General</c:formatCode>
                <c:ptCount val="10"/>
                <c:pt idx="0">
                  <c:v>132259016</c:v>
                </c:pt>
                <c:pt idx="1">
                  <c:v>96858864</c:v>
                </c:pt>
                <c:pt idx="2">
                  <c:v>79203122</c:v>
                </c:pt>
                <c:pt idx="3">
                  <c:v>72336655</c:v>
                </c:pt>
                <c:pt idx="4">
                  <c:v>64100385</c:v>
                </c:pt>
                <c:pt idx="5">
                  <c:v>42911316</c:v>
                </c:pt>
                <c:pt idx="6">
                  <c:v>27988511</c:v>
                </c:pt>
                <c:pt idx="7">
                  <c:v>23149220</c:v>
                </c:pt>
                <c:pt idx="8">
                  <c:v>12622334</c:v>
                </c:pt>
                <c:pt idx="9">
                  <c:v>6324267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4-46E9-8C0C-75E72276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896694111"/>
        <c:axId val="1896694527"/>
      </c:barChart>
      <c:catAx>
        <c:axId val="189669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94527"/>
        <c:crosses val="autoZero"/>
        <c:auto val="1"/>
        <c:lblAlgn val="ctr"/>
        <c:lblOffset val="100"/>
        <c:noMultiLvlLbl val="0"/>
      </c:catAx>
      <c:valAx>
        <c:axId val="189669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94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[StatewiseTestingDetails.csv]Sheet1!PivotTable4</c:name>
    <c:fmtId val="2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Sheet1!$A$35:$A$45</c:f>
              <c:strCache>
                <c:ptCount val="10"/>
                <c:pt idx="0">
                  <c:v>Andhra Pradesh</c:v>
                </c:pt>
                <c:pt idx="1">
                  <c:v>Jharkhand</c:v>
                </c:pt>
                <c:pt idx="2">
                  <c:v>Jammu and Kashmir</c:v>
                </c:pt>
                <c:pt idx="3">
                  <c:v>Madhya Pradesh</c:v>
                </c:pt>
                <c:pt idx="4">
                  <c:v>Uttarakhand</c:v>
                </c:pt>
                <c:pt idx="5">
                  <c:v>Haryana</c:v>
                </c:pt>
                <c:pt idx="6">
                  <c:v>Rajasthan</c:v>
                </c:pt>
                <c:pt idx="7">
                  <c:v>Maharashtra</c:v>
                </c:pt>
                <c:pt idx="8">
                  <c:v>Himachal Pradesh</c:v>
                </c:pt>
                <c:pt idx="9">
                  <c:v>Tripura</c:v>
                </c:pt>
              </c:strCache>
            </c:strRef>
          </c:cat>
          <c:val>
            <c:numRef>
              <c:f>Sheet1!$B$35:$B$45</c:f>
              <c:numCache>
                <c:formatCode>General</c:formatCode>
                <c:ptCount val="10"/>
                <c:pt idx="0">
                  <c:v>3325546267</c:v>
                </c:pt>
                <c:pt idx="1">
                  <c:v>1593489409</c:v>
                </c:pt>
                <c:pt idx="2">
                  <c:v>1591716108</c:v>
                </c:pt>
                <c:pt idx="3">
                  <c:v>1211881437</c:v>
                </c:pt>
                <c:pt idx="4">
                  <c:v>715848996</c:v>
                </c:pt>
                <c:pt idx="5">
                  <c:v>712426421</c:v>
                </c:pt>
                <c:pt idx="6">
                  <c:v>535500271</c:v>
                </c:pt>
                <c:pt idx="7">
                  <c:v>383680847</c:v>
                </c:pt>
                <c:pt idx="8">
                  <c:v>306291739</c:v>
                </c:pt>
                <c:pt idx="9">
                  <c:v>183907117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0E-4CB5-8A3B-BB7A9B233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07995791"/>
        <c:axId val="1907995375"/>
      </c:barChart>
      <c:catAx>
        <c:axId val="1907995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995375"/>
        <c:crosses val="autoZero"/>
        <c:auto val="1"/>
        <c:lblAlgn val="ctr"/>
        <c:lblOffset val="100"/>
        <c:noMultiLvlLbl val="0"/>
      </c:catAx>
      <c:valAx>
        <c:axId val="190799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99579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[StatewiseTestingDetails.csv]Sheet1!PivotTable5</c:name>
    <c:fmtId val="2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70AD47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70AD47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70AD47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Sheet1!$B$48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6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rgbClr val="70AD47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Sheet1!$A$49:$A$59</c:f>
              <c:strCache>
                <c:ptCount val="10"/>
                <c:pt idx="0">
                  <c:v>Manipur</c:v>
                </c:pt>
                <c:pt idx="1">
                  <c:v>Mizoram</c:v>
                </c:pt>
                <c:pt idx="2">
                  <c:v>Lakshadweep</c:v>
                </c:pt>
                <c:pt idx="3">
                  <c:v>West Bengal</c:v>
                </c:pt>
                <c:pt idx="4">
                  <c:v>Andaman and Nicobar Islands</c:v>
                </c:pt>
                <c:pt idx="5">
                  <c:v>Bihar</c:v>
                </c:pt>
                <c:pt idx="6">
                  <c:v>Odisha</c:v>
                </c:pt>
                <c:pt idx="7">
                  <c:v>Nagaland</c:v>
                </c:pt>
                <c:pt idx="8">
                  <c:v>Goa</c:v>
                </c:pt>
                <c:pt idx="9">
                  <c:v>Sikkim</c:v>
                </c:pt>
              </c:strCache>
            </c:strRef>
          </c:cat>
          <c:val>
            <c:numRef>
              <c:f>Sheet1!$B$49:$B$59</c:f>
              <c:numCache>
                <c:formatCode>General</c:formatCode>
                <c:ptCount val="10"/>
                <c:pt idx="1">
                  <c:v>0</c:v>
                </c:pt>
                <c:pt idx="3">
                  <c:v>568</c:v>
                </c:pt>
                <c:pt idx="4">
                  <c:v>1210</c:v>
                </c:pt>
                <c:pt idx="5">
                  <c:v>2299</c:v>
                </c:pt>
                <c:pt idx="6">
                  <c:v>64160</c:v>
                </c:pt>
                <c:pt idx="7">
                  <c:v>109169</c:v>
                </c:pt>
                <c:pt idx="8">
                  <c:v>115631</c:v>
                </c:pt>
                <c:pt idx="9">
                  <c:v>438779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D-448E-AA4E-3449A53C74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271537279"/>
        <c:axId val="1271538943"/>
      </c:barChart>
      <c:catAx>
        <c:axId val="1271537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538943"/>
        <c:crosses val="autoZero"/>
        <c:auto val="1"/>
        <c:lblAlgn val="ctr"/>
        <c:lblOffset val="100"/>
        <c:noMultiLvlLbl val="0"/>
      </c:catAx>
      <c:valAx>
        <c:axId val="127153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53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[StatewiseTestingDetails.csv]Sheet1!PivotTable6</c:name>
    <c:fmtId val="2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4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4"/>
            </a:innerShdw>
          </a:effectLst>
        </c:spPr>
        <c:marker>
          <c:symbol val="circle"/>
          <c:size val="6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4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4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4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4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Sheet1!$B$62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Sheet1!$A$63:$A$73</c:f>
              <c:strCache>
                <c:ptCount val="10"/>
                <c:pt idx="0">
                  <c:v>Maharashtra</c:v>
                </c:pt>
                <c:pt idx="1">
                  <c:v>Kerala</c:v>
                </c:pt>
                <c:pt idx="2">
                  <c:v>Jharkhand</c:v>
                </c:pt>
                <c:pt idx="3">
                  <c:v>Tamil Nadu</c:v>
                </c:pt>
                <c:pt idx="4">
                  <c:v>Tripura</c:v>
                </c:pt>
                <c:pt idx="5">
                  <c:v>Gujarat</c:v>
                </c:pt>
                <c:pt idx="6">
                  <c:v>Delhi</c:v>
                </c:pt>
                <c:pt idx="7">
                  <c:v>Puducherry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Sheet1!$B$63:$B$73</c:f>
              <c:numCache>
                <c:formatCode>General</c:formatCode>
                <c:ptCount val="10"/>
                <c:pt idx="0">
                  <c:v>96901583</c:v>
                </c:pt>
                <c:pt idx="1">
                  <c:v>79723175</c:v>
                </c:pt>
                <c:pt idx="2">
                  <c:v>46499325</c:v>
                </c:pt>
                <c:pt idx="3">
                  <c:v>12772604</c:v>
                </c:pt>
                <c:pt idx="4">
                  <c:v>10061637</c:v>
                </c:pt>
                <c:pt idx="5">
                  <c:v>8009517</c:v>
                </c:pt>
                <c:pt idx="6">
                  <c:v>6848173</c:v>
                </c:pt>
                <c:pt idx="7">
                  <c:v>6287323</c:v>
                </c:pt>
                <c:pt idx="8">
                  <c:v>4701197</c:v>
                </c:pt>
                <c:pt idx="9">
                  <c:v>3859260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3-425F-8E5A-177786127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76985759"/>
        <c:axId val="76984927"/>
      </c:barChart>
      <c:catAx>
        <c:axId val="7698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84927"/>
        <c:crosses val="autoZero"/>
        <c:auto val="1"/>
        <c:lblAlgn val="ctr"/>
        <c:lblOffset val="100"/>
        <c:noMultiLvlLbl val="0"/>
      </c:catAx>
      <c:valAx>
        <c:axId val="76984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8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[StatewiseTestingDetails.xlsx]Sheet1!PivotTable7</c:name>
    <c:fmtId val="3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Sheet1!$B$76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Sheet1!$A$77:$A$87</c:f>
              <c:strCache>
                <c:ptCount val="10"/>
                <c:pt idx="0">
                  <c:v>Lakshadweep</c:v>
                </c:pt>
                <c:pt idx="1">
                  <c:v>Sikkim</c:v>
                </c:pt>
                <c:pt idx="2">
                  <c:v>Mizoram</c:v>
                </c:pt>
                <c:pt idx="3">
                  <c:v>Meghalaya</c:v>
                </c:pt>
                <c:pt idx="4">
                  <c:v>Arunachal Pradesh</c:v>
                </c:pt>
                <c:pt idx="5">
                  <c:v>Chandigarh</c:v>
                </c:pt>
                <c:pt idx="6">
                  <c:v>Ladakh</c:v>
                </c:pt>
                <c:pt idx="7">
                  <c:v>Nagaland</c:v>
                </c:pt>
                <c:pt idx="8">
                  <c:v>Manipur</c:v>
                </c:pt>
                <c:pt idx="9">
                  <c:v>Himachal Pradesh</c:v>
                </c:pt>
              </c:strCache>
            </c:strRef>
          </c:cat>
          <c:val>
            <c:numRef>
              <c:f>Sheet1!$B$77:$B$87</c:f>
              <c:numCache>
                <c:formatCode>General</c:formatCode>
                <c:ptCount val="10"/>
                <c:pt idx="1">
                  <c:v>17644</c:v>
                </c:pt>
                <c:pt idx="2">
                  <c:v>19785</c:v>
                </c:pt>
                <c:pt idx="3">
                  <c:v>33904</c:v>
                </c:pt>
                <c:pt idx="4">
                  <c:v>51245</c:v>
                </c:pt>
                <c:pt idx="5">
                  <c:v>59195</c:v>
                </c:pt>
                <c:pt idx="6">
                  <c:v>89027</c:v>
                </c:pt>
                <c:pt idx="7">
                  <c:v>90682</c:v>
                </c:pt>
                <c:pt idx="8">
                  <c:v>101501</c:v>
                </c:pt>
                <c:pt idx="9">
                  <c:v>119494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E-4DC3-82DA-CD2E9E5C0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45019295"/>
        <c:axId val="1545020127"/>
      </c:barChart>
      <c:catAx>
        <c:axId val="154501929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020127"/>
        <c:crosses val="autoZero"/>
        <c:auto val="1"/>
        <c:lblAlgn val="ctr"/>
        <c:lblOffset val="100"/>
        <c:noMultiLvlLbl val="0"/>
      </c:catAx>
      <c:valAx>
        <c:axId val="154502012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01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19311171312589E-2"/>
          <c:y val="7.9843132448910809E-2"/>
          <c:w val="0.91305305888210919"/>
          <c:h val="0.57212435021497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Total Covaxin Administered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6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Ladakh</c:v>
                </c:pt>
                <c:pt idx="19">
                  <c:v>Kerala</c:v>
                </c:pt>
                <c:pt idx="20">
                  <c:v>Karnataka</c:v>
                </c:pt>
                <c:pt idx="21">
                  <c:v>Jharkhand</c:v>
                </c:pt>
                <c:pt idx="22">
                  <c:v>Jammu and Kashmir</c:v>
                </c:pt>
                <c:pt idx="23">
                  <c:v>Himachal Pradesh</c:v>
                </c:pt>
                <c:pt idx="24">
                  <c:v>Haryana</c:v>
                </c:pt>
                <c:pt idx="25">
                  <c:v>Gujarat</c:v>
                </c:pt>
                <c:pt idx="26">
                  <c:v>Goa</c:v>
                </c:pt>
                <c:pt idx="27">
                  <c:v>Delhi</c:v>
                </c:pt>
                <c:pt idx="28">
                  <c:v>Dadra and Nagar Haveli and Daman and Diu</c:v>
                </c:pt>
                <c:pt idx="29">
                  <c:v>Chhattisgarh</c:v>
                </c:pt>
                <c:pt idx="30">
                  <c:v>Chandigarh</c:v>
                </c:pt>
                <c:pt idx="31">
                  <c:v>Bihar</c:v>
                </c:pt>
                <c:pt idx="32">
                  <c:v>Assam</c:v>
                </c:pt>
                <c:pt idx="33">
                  <c:v>Arunachal Pradesh</c:v>
                </c:pt>
                <c:pt idx="34">
                  <c:v>Andhra Pradesh</c:v>
                </c:pt>
                <c:pt idx="35">
                  <c:v>Andaman and Nicobar Islands</c:v>
                </c:pt>
              </c:strCache>
            </c:strRef>
          </c:cat>
          <c:val>
            <c:numRef>
              <c:f>Sheet1!$B$4:$B$40</c:f>
              <c:numCache>
                <c:formatCode>General</c:formatCode>
                <c:ptCount val="36"/>
                <c:pt idx="0">
                  <c:v>161606268</c:v>
                </c:pt>
                <c:pt idx="1">
                  <c:v>7614733</c:v>
                </c:pt>
                <c:pt idx="2">
                  <c:v>207119612</c:v>
                </c:pt>
                <c:pt idx="3">
                  <c:v>1187646</c:v>
                </c:pt>
                <c:pt idx="4">
                  <c:v>96803545</c:v>
                </c:pt>
                <c:pt idx="5">
                  <c:v>131944496</c:v>
                </c:pt>
                <c:pt idx="6">
                  <c:v>3239</c:v>
                </c:pt>
                <c:pt idx="7">
                  <c:v>128966784</c:v>
                </c:pt>
                <c:pt idx="8">
                  <c:v>36769861</c:v>
                </c:pt>
                <c:pt idx="9">
                  <c:v>7808</c:v>
                </c:pt>
                <c:pt idx="10">
                  <c:v>73242639</c:v>
                </c:pt>
                <c:pt idx="11">
                  <c:v>3736</c:v>
                </c:pt>
                <c:pt idx="12">
                  <c:v>137</c:v>
                </c:pt>
                <c:pt idx="13">
                  <c:v>2275</c:v>
                </c:pt>
                <c:pt idx="14">
                  <c:v>743</c:v>
                </c:pt>
                <c:pt idx="15">
                  <c:v>240073678</c:v>
                </c:pt>
                <c:pt idx="16">
                  <c:v>133147945</c:v>
                </c:pt>
                <c:pt idx="17">
                  <c:v>75</c:v>
                </c:pt>
                <c:pt idx="18">
                  <c:v>910</c:v>
                </c:pt>
                <c:pt idx="19">
                  <c:v>64541503</c:v>
                </c:pt>
                <c:pt idx="20">
                  <c:v>136080860</c:v>
                </c:pt>
                <c:pt idx="21">
                  <c:v>53348766</c:v>
                </c:pt>
                <c:pt idx="22">
                  <c:v>4041629</c:v>
                </c:pt>
                <c:pt idx="23">
                  <c:v>25713</c:v>
                </c:pt>
                <c:pt idx="24">
                  <c:v>72959714</c:v>
                </c:pt>
                <c:pt idx="25">
                  <c:v>190944782</c:v>
                </c:pt>
                <c:pt idx="26">
                  <c:v>625054</c:v>
                </c:pt>
                <c:pt idx="27">
                  <c:v>139775575</c:v>
                </c:pt>
                <c:pt idx="28">
                  <c:v>216</c:v>
                </c:pt>
                <c:pt idx="29">
                  <c:v>20137520</c:v>
                </c:pt>
                <c:pt idx="30">
                  <c:v>20089</c:v>
                </c:pt>
                <c:pt idx="31">
                  <c:v>77972516</c:v>
                </c:pt>
                <c:pt idx="32">
                  <c:v>68953907</c:v>
                </c:pt>
                <c:pt idx="33">
                  <c:v>1820</c:v>
                </c:pt>
                <c:pt idx="34">
                  <c:v>155998977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E-4BF9-BB02-2C36F8F82EFD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Total CoviShield Administered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6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Ladakh</c:v>
                </c:pt>
                <c:pt idx="19">
                  <c:v>Kerala</c:v>
                </c:pt>
                <c:pt idx="20">
                  <c:v>Karnataka</c:v>
                </c:pt>
                <c:pt idx="21">
                  <c:v>Jharkhand</c:v>
                </c:pt>
                <c:pt idx="22">
                  <c:v>Jammu and Kashmir</c:v>
                </c:pt>
                <c:pt idx="23">
                  <c:v>Himachal Pradesh</c:v>
                </c:pt>
                <c:pt idx="24">
                  <c:v>Haryana</c:v>
                </c:pt>
                <c:pt idx="25">
                  <c:v>Gujarat</c:v>
                </c:pt>
                <c:pt idx="26">
                  <c:v>Goa</c:v>
                </c:pt>
                <c:pt idx="27">
                  <c:v>Delhi</c:v>
                </c:pt>
                <c:pt idx="28">
                  <c:v>Dadra and Nagar Haveli and Daman and Diu</c:v>
                </c:pt>
                <c:pt idx="29">
                  <c:v>Chhattisgarh</c:v>
                </c:pt>
                <c:pt idx="30">
                  <c:v>Chandigarh</c:v>
                </c:pt>
                <c:pt idx="31">
                  <c:v>Bihar</c:v>
                </c:pt>
                <c:pt idx="32">
                  <c:v>Assam</c:v>
                </c:pt>
                <c:pt idx="33">
                  <c:v>Arunachal Pradesh</c:v>
                </c:pt>
                <c:pt idx="34">
                  <c:v>Andhra Pradesh</c:v>
                </c:pt>
                <c:pt idx="35">
                  <c:v>Andaman and Nicobar Islands</c:v>
                </c:pt>
              </c:strCache>
            </c:strRef>
          </c:cat>
          <c:val>
            <c:numRef>
              <c:f>Sheet1!$C$4:$C$40</c:f>
              <c:numCache>
                <c:formatCode>General</c:formatCode>
                <c:ptCount val="36"/>
                <c:pt idx="0">
                  <c:v>1278797524</c:v>
                </c:pt>
                <c:pt idx="1">
                  <c:v>265656704</c:v>
                </c:pt>
                <c:pt idx="2">
                  <c:v>1623684578</c:v>
                </c:pt>
                <c:pt idx="3">
                  <c:v>155840420</c:v>
                </c:pt>
                <c:pt idx="4">
                  <c:v>506506123</c:v>
                </c:pt>
                <c:pt idx="5">
                  <c:v>732273281</c:v>
                </c:pt>
                <c:pt idx="6">
                  <c:v>25856288</c:v>
                </c:pt>
                <c:pt idx="7">
                  <c:v>1531126826</c:v>
                </c:pt>
                <c:pt idx="8">
                  <c:v>376830756</c:v>
                </c:pt>
                <c:pt idx="9">
                  <c:v>27080340</c:v>
                </c:pt>
                <c:pt idx="10">
                  <c:v>685309240</c:v>
                </c:pt>
                <c:pt idx="11">
                  <c:v>27598490</c:v>
                </c:pt>
                <c:pt idx="12">
                  <c:v>31380797</c:v>
                </c:pt>
                <c:pt idx="13">
                  <c:v>41375617</c:v>
                </c:pt>
                <c:pt idx="14">
                  <c:v>40369406</c:v>
                </c:pt>
                <c:pt idx="15">
                  <c:v>1850467667</c:v>
                </c:pt>
                <c:pt idx="16">
                  <c:v>1013956777</c:v>
                </c:pt>
                <c:pt idx="17">
                  <c:v>3259807</c:v>
                </c:pt>
                <c:pt idx="18">
                  <c:v>14749455</c:v>
                </c:pt>
                <c:pt idx="19">
                  <c:v>867496055</c:v>
                </c:pt>
                <c:pt idx="20">
                  <c:v>1182850587</c:v>
                </c:pt>
                <c:pt idx="21">
                  <c:v>371558101</c:v>
                </c:pt>
                <c:pt idx="22">
                  <c:v>293261749</c:v>
                </c:pt>
                <c:pt idx="23">
                  <c:v>224286633</c:v>
                </c:pt>
                <c:pt idx="24">
                  <c:v>462109115</c:v>
                </c:pt>
                <c:pt idx="25">
                  <c:v>1471653056</c:v>
                </c:pt>
                <c:pt idx="26">
                  <c:v>49361534</c:v>
                </c:pt>
                <c:pt idx="27">
                  <c:v>343431470</c:v>
                </c:pt>
                <c:pt idx="28">
                  <c:v>18244317</c:v>
                </c:pt>
                <c:pt idx="29">
                  <c:v>593696922</c:v>
                </c:pt>
                <c:pt idx="30">
                  <c:v>30969272</c:v>
                </c:pt>
                <c:pt idx="31">
                  <c:v>902049317</c:v>
                </c:pt>
                <c:pt idx="32">
                  <c:v>313925975</c:v>
                </c:pt>
                <c:pt idx="33">
                  <c:v>33778691</c:v>
                </c:pt>
                <c:pt idx="34">
                  <c:v>753363528</c:v>
                </c:pt>
                <c:pt idx="35">
                  <c:v>11296006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E-4BF9-BB02-2C36F8F82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7111599"/>
        <c:axId val="2037112015"/>
      </c:barChart>
      <c:catAx>
        <c:axId val="203711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112015"/>
        <c:crosses val="autoZero"/>
        <c:auto val="1"/>
        <c:lblAlgn val="ctr"/>
        <c:lblOffset val="100"/>
        <c:noMultiLvlLbl val="0"/>
      </c:catAx>
      <c:valAx>
        <c:axId val="203711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11159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11540960916861"/>
          <c:y val="3.7899036939448717E-2"/>
          <c:w val="0.1659456836384198"/>
          <c:h val="0.125239335355454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[covid_vaccine_statewise1.xlsx]Sheet1!PivotTable8</c:name>
    <c:fmtId val="15"/>
  </c:pivotSource>
  <c:chart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Sheet1!$B$48</c:f>
              <c:strCache>
                <c:ptCount val="1"/>
                <c:pt idx="0">
                  <c:v>Sum of Total Doses Administered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Sheet1!$A$49:$A$86</c:f>
              <c:strCache>
                <c:ptCount val="37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Ladakh</c:v>
                </c:pt>
                <c:pt idx="19">
                  <c:v>Kerala</c:v>
                </c:pt>
                <c:pt idx="20">
                  <c:v>Karnataka</c:v>
                </c:pt>
                <c:pt idx="21">
                  <c:v>Jharkhand</c:v>
                </c:pt>
                <c:pt idx="22">
                  <c:v>Jammu and Kashmir</c:v>
                </c:pt>
                <c:pt idx="23">
                  <c:v>India</c:v>
                </c:pt>
                <c:pt idx="24">
                  <c:v>Himachal Pradesh</c:v>
                </c:pt>
                <c:pt idx="25">
                  <c:v>Haryana</c:v>
                </c:pt>
                <c:pt idx="26">
                  <c:v>Gujarat</c:v>
                </c:pt>
                <c:pt idx="27">
                  <c:v>Goa</c:v>
                </c:pt>
                <c:pt idx="28">
                  <c:v>Delhi</c:v>
                </c:pt>
                <c:pt idx="29">
                  <c:v>Dadra and Nagar Haveli and Daman and Diu</c:v>
                </c:pt>
                <c:pt idx="30">
                  <c:v>Chhattisgarh</c:v>
                </c:pt>
                <c:pt idx="31">
                  <c:v>Chandigarh</c:v>
                </c:pt>
                <c:pt idx="32">
                  <c:v>Bihar</c:v>
                </c:pt>
                <c:pt idx="33">
                  <c:v>Assam</c:v>
                </c:pt>
                <c:pt idx="34">
                  <c:v>Arunachal Pradesh</c:v>
                </c:pt>
                <c:pt idx="35">
                  <c:v>Andhra Pradesh</c:v>
                </c:pt>
                <c:pt idx="36">
                  <c:v>Andaman and Nicobar Islands</c:v>
                </c:pt>
              </c:strCache>
            </c:strRef>
          </c:cat>
          <c:val>
            <c:numRef>
              <c:f>Sheet1!$B$49:$B$86</c:f>
              <c:numCache>
                <c:formatCode>General</c:formatCode>
                <c:ptCount val="37"/>
                <c:pt idx="0">
                  <c:v>1443060973</c:v>
                </c:pt>
                <c:pt idx="1">
                  <c:v>273769984</c:v>
                </c:pt>
                <c:pt idx="2">
                  <c:v>1836649011</c:v>
                </c:pt>
                <c:pt idx="3">
                  <c:v>157417885</c:v>
                </c:pt>
                <c:pt idx="4">
                  <c:v>606720187</c:v>
                </c:pt>
                <c:pt idx="5">
                  <c:v>864942200</c:v>
                </c:pt>
                <c:pt idx="6">
                  <c:v>25897087</c:v>
                </c:pt>
                <c:pt idx="7">
                  <c:v>1663653177</c:v>
                </c:pt>
                <c:pt idx="8">
                  <c:v>414182210</c:v>
                </c:pt>
                <c:pt idx="9">
                  <c:v>27114043</c:v>
                </c:pt>
                <c:pt idx="10">
                  <c:v>760887775</c:v>
                </c:pt>
                <c:pt idx="11">
                  <c:v>27693394</c:v>
                </c:pt>
                <c:pt idx="12">
                  <c:v>31490503</c:v>
                </c:pt>
                <c:pt idx="13">
                  <c:v>41445674</c:v>
                </c:pt>
                <c:pt idx="14">
                  <c:v>40420488</c:v>
                </c:pt>
                <c:pt idx="15">
                  <c:v>2093453169</c:v>
                </c:pt>
                <c:pt idx="16">
                  <c:v>1149551654</c:v>
                </c:pt>
                <c:pt idx="17">
                  <c:v>3261957</c:v>
                </c:pt>
                <c:pt idx="18">
                  <c:v>14771706</c:v>
                </c:pt>
                <c:pt idx="19">
                  <c:v>934050209</c:v>
                </c:pt>
                <c:pt idx="20">
                  <c:v>1322772314</c:v>
                </c:pt>
                <c:pt idx="21">
                  <c:v>425508266</c:v>
                </c:pt>
                <c:pt idx="22">
                  <c:v>297592817</c:v>
                </c:pt>
                <c:pt idx="23">
                  <c:v>20410132525</c:v>
                </c:pt>
                <c:pt idx="24">
                  <c:v>224816467</c:v>
                </c:pt>
                <c:pt idx="25">
                  <c:v>536137585</c:v>
                </c:pt>
                <c:pt idx="26">
                  <c:v>1665839883</c:v>
                </c:pt>
                <c:pt idx="27">
                  <c:v>50051368</c:v>
                </c:pt>
                <c:pt idx="28">
                  <c:v>484044354</c:v>
                </c:pt>
                <c:pt idx="29">
                  <c:v>18260124</c:v>
                </c:pt>
                <c:pt idx="30">
                  <c:v>614988398</c:v>
                </c:pt>
                <c:pt idx="31">
                  <c:v>31023221</c:v>
                </c:pt>
                <c:pt idx="32">
                  <c:v>981851927</c:v>
                </c:pt>
                <c:pt idx="33">
                  <c:v>383430299</c:v>
                </c:pt>
                <c:pt idx="34">
                  <c:v>33915468</c:v>
                </c:pt>
                <c:pt idx="35">
                  <c:v>912176783</c:v>
                </c:pt>
                <c:pt idx="36">
                  <c:v>11328986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2F-4015-83D3-B2CC072EB468}"/>
            </c:ext>
          </c:extLst>
        </c:ser>
        <c:ser>
          <c:idx val="1"/>
          <c:order val="1"/>
          <c:tx>
            <c:strRef>
              <c:f>Sheet1!$C$48</c:f>
              <c:strCache>
                <c:ptCount val="1"/>
                <c:pt idx="0">
                  <c:v>Sum of Total Individuals Vaccinated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Sheet1!$A$49:$A$86</c:f>
              <c:strCache>
                <c:ptCount val="37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Ladakh</c:v>
                </c:pt>
                <c:pt idx="19">
                  <c:v>Kerala</c:v>
                </c:pt>
                <c:pt idx="20">
                  <c:v>Karnataka</c:v>
                </c:pt>
                <c:pt idx="21">
                  <c:v>Jharkhand</c:v>
                </c:pt>
                <c:pt idx="22">
                  <c:v>Jammu and Kashmir</c:v>
                </c:pt>
                <c:pt idx="23">
                  <c:v>India</c:v>
                </c:pt>
                <c:pt idx="24">
                  <c:v>Himachal Pradesh</c:v>
                </c:pt>
                <c:pt idx="25">
                  <c:v>Haryana</c:v>
                </c:pt>
                <c:pt idx="26">
                  <c:v>Gujarat</c:v>
                </c:pt>
                <c:pt idx="27">
                  <c:v>Goa</c:v>
                </c:pt>
                <c:pt idx="28">
                  <c:v>Delhi</c:v>
                </c:pt>
                <c:pt idx="29">
                  <c:v>Dadra and Nagar Haveli and Daman and Diu</c:v>
                </c:pt>
                <c:pt idx="30">
                  <c:v>Chhattisgarh</c:v>
                </c:pt>
                <c:pt idx="31">
                  <c:v>Chandigarh</c:v>
                </c:pt>
                <c:pt idx="32">
                  <c:v>Bihar</c:v>
                </c:pt>
                <c:pt idx="33">
                  <c:v>Assam</c:v>
                </c:pt>
                <c:pt idx="34">
                  <c:v>Arunachal Pradesh</c:v>
                </c:pt>
                <c:pt idx="35">
                  <c:v>Andhra Pradesh</c:v>
                </c:pt>
                <c:pt idx="36">
                  <c:v>Andaman and Nicobar Islands</c:v>
                </c:pt>
              </c:strCache>
            </c:strRef>
          </c:cat>
          <c:val>
            <c:numRef>
              <c:f>Sheet1!$C$49:$C$86</c:f>
              <c:numCache>
                <c:formatCode>General</c:formatCode>
                <c:ptCount val="37"/>
                <c:pt idx="0">
                  <c:v>1126839571</c:v>
                </c:pt>
                <c:pt idx="1">
                  <c:v>217779307</c:v>
                </c:pt>
                <c:pt idx="2">
                  <c:v>1526352061</c:v>
                </c:pt>
                <c:pt idx="3">
                  <c:v>117259589</c:v>
                </c:pt>
                <c:pt idx="4">
                  <c:v>507318557</c:v>
                </c:pt>
                <c:pt idx="5">
                  <c:v>702609890</c:v>
                </c:pt>
                <c:pt idx="6">
                  <c:v>20925439</c:v>
                </c:pt>
                <c:pt idx="7">
                  <c:v>1390911300</c:v>
                </c:pt>
                <c:pt idx="8">
                  <c:v>352568871</c:v>
                </c:pt>
                <c:pt idx="9">
                  <c:v>23035660</c:v>
                </c:pt>
                <c:pt idx="10">
                  <c:v>628806269</c:v>
                </c:pt>
                <c:pt idx="11">
                  <c:v>22891022</c:v>
                </c:pt>
                <c:pt idx="12">
                  <c:v>26838882</c:v>
                </c:pt>
                <c:pt idx="13">
                  <c:v>34701328</c:v>
                </c:pt>
                <c:pt idx="14">
                  <c:v>33838992</c:v>
                </c:pt>
                <c:pt idx="15">
                  <c:v>1717369357</c:v>
                </c:pt>
                <c:pt idx="16">
                  <c:v>989725813</c:v>
                </c:pt>
                <c:pt idx="17">
                  <c:v>2686210</c:v>
                </c:pt>
                <c:pt idx="18">
                  <c:v>11528285</c:v>
                </c:pt>
                <c:pt idx="19">
                  <c:v>751401019</c:v>
                </c:pt>
                <c:pt idx="20">
                  <c:v>1096856361</c:v>
                </c:pt>
                <c:pt idx="21">
                  <c:v>359046296</c:v>
                </c:pt>
                <c:pt idx="22">
                  <c:v>250248591</c:v>
                </c:pt>
                <c:pt idx="23">
                  <c:v>16754776975</c:v>
                </c:pt>
                <c:pt idx="24">
                  <c:v>189548517</c:v>
                </c:pt>
                <c:pt idx="25">
                  <c:v>453956778</c:v>
                </c:pt>
                <c:pt idx="26">
                  <c:v>1320172816</c:v>
                </c:pt>
                <c:pt idx="27">
                  <c:v>41881842</c:v>
                </c:pt>
                <c:pt idx="28">
                  <c:v>378882235</c:v>
                </c:pt>
                <c:pt idx="29">
                  <c:v>16009176</c:v>
                </c:pt>
                <c:pt idx="30">
                  <c:v>517114289</c:v>
                </c:pt>
                <c:pt idx="31">
                  <c:v>25032505</c:v>
                </c:pt>
                <c:pt idx="32">
                  <c:v>830004925</c:v>
                </c:pt>
                <c:pt idx="33">
                  <c:v>311510720</c:v>
                </c:pt>
                <c:pt idx="34">
                  <c:v>27207820</c:v>
                </c:pt>
                <c:pt idx="35">
                  <c:v>716034336</c:v>
                </c:pt>
                <c:pt idx="36">
                  <c:v>9942734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2F-4015-83D3-B2CC072EB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144415"/>
        <c:axId val="157144831"/>
      </c:barChart>
      <c:catAx>
        <c:axId val="15714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44831"/>
        <c:crosses val="autoZero"/>
        <c:auto val="1"/>
        <c:lblAlgn val="ctr"/>
        <c:lblOffset val="100"/>
        <c:noMultiLvlLbl val="0"/>
      </c:catAx>
      <c:valAx>
        <c:axId val="15714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4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[covid_vaccine_statewise1.xlsx]Sheet1!PivotTable9</c:name>
    <c:fmtId val="21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Sheet1!$B$90</c:f>
              <c:strCache>
                <c:ptCount val="1"/>
                <c:pt idx="0">
                  <c:v>Sum of Male(Individuals Vaccinated)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Sheet1!$A$91:$A$128</c:f>
              <c:strCache>
                <c:ptCount val="37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Ladakh</c:v>
                </c:pt>
                <c:pt idx="19">
                  <c:v>Kerala</c:v>
                </c:pt>
                <c:pt idx="20">
                  <c:v>Karnataka</c:v>
                </c:pt>
                <c:pt idx="21">
                  <c:v>Jharkhand</c:v>
                </c:pt>
                <c:pt idx="22">
                  <c:v>Jammu and Kashmir</c:v>
                </c:pt>
                <c:pt idx="23">
                  <c:v>India</c:v>
                </c:pt>
                <c:pt idx="24">
                  <c:v>Himachal Pradesh</c:v>
                </c:pt>
                <c:pt idx="25">
                  <c:v>Haryana</c:v>
                </c:pt>
                <c:pt idx="26">
                  <c:v>Gujarat</c:v>
                </c:pt>
                <c:pt idx="27">
                  <c:v>Goa</c:v>
                </c:pt>
                <c:pt idx="28">
                  <c:v>Delhi</c:v>
                </c:pt>
                <c:pt idx="29">
                  <c:v>Dadra and Nagar Haveli and Daman and Diu</c:v>
                </c:pt>
                <c:pt idx="30">
                  <c:v>Chhattisgarh</c:v>
                </c:pt>
                <c:pt idx="31">
                  <c:v>Chandigarh</c:v>
                </c:pt>
                <c:pt idx="32">
                  <c:v>Bihar</c:v>
                </c:pt>
                <c:pt idx="33">
                  <c:v>Assam</c:v>
                </c:pt>
                <c:pt idx="34">
                  <c:v>Arunachal Pradesh</c:v>
                </c:pt>
                <c:pt idx="35">
                  <c:v>Andhra Pradesh</c:v>
                </c:pt>
                <c:pt idx="36">
                  <c:v>Andaman and Nicobar Islands</c:v>
                </c:pt>
              </c:strCache>
            </c:strRef>
          </c:cat>
          <c:val>
            <c:numRef>
              <c:f>Sheet1!$B$91:$B$128</c:f>
              <c:numCache>
                <c:formatCode>General</c:formatCode>
                <c:ptCount val="37"/>
                <c:pt idx="0">
                  <c:v>656425536</c:v>
                </c:pt>
                <c:pt idx="1">
                  <c:v>117590037</c:v>
                </c:pt>
                <c:pt idx="2">
                  <c:v>900954451</c:v>
                </c:pt>
                <c:pt idx="3">
                  <c:v>64597066</c:v>
                </c:pt>
                <c:pt idx="4">
                  <c:v>273584279</c:v>
                </c:pt>
                <c:pt idx="5">
                  <c:v>389248013</c:v>
                </c:pt>
                <c:pt idx="6">
                  <c:v>11767345</c:v>
                </c:pt>
                <c:pt idx="7">
                  <c:v>752840347</c:v>
                </c:pt>
                <c:pt idx="8">
                  <c:v>208079122</c:v>
                </c:pt>
                <c:pt idx="9">
                  <c:v>12214797</c:v>
                </c:pt>
                <c:pt idx="10">
                  <c:v>345643319</c:v>
                </c:pt>
                <c:pt idx="11">
                  <c:v>14066403</c:v>
                </c:pt>
                <c:pt idx="12">
                  <c:v>14107205</c:v>
                </c:pt>
                <c:pt idx="13">
                  <c:v>18624970</c:v>
                </c:pt>
                <c:pt idx="14">
                  <c:v>19975968</c:v>
                </c:pt>
                <c:pt idx="15">
                  <c:v>966770949</c:v>
                </c:pt>
                <c:pt idx="16">
                  <c:v>559330137</c:v>
                </c:pt>
                <c:pt idx="17">
                  <c:v>1577941</c:v>
                </c:pt>
                <c:pt idx="18">
                  <c:v>6649151</c:v>
                </c:pt>
                <c:pt idx="19">
                  <c:v>367341380</c:v>
                </c:pt>
                <c:pt idx="20">
                  <c:v>567343701</c:v>
                </c:pt>
                <c:pt idx="21">
                  <c:v>197854426</c:v>
                </c:pt>
                <c:pt idx="22">
                  <c:v>155315862</c:v>
                </c:pt>
                <c:pt idx="23">
                  <c:v>9291513948</c:v>
                </c:pt>
                <c:pt idx="24">
                  <c:v>96900109</c:v>
                </c:pt>
                <c:pt idx="25">
                  <c:v>254285829</c:v>
                </c:pt>
                <c:pt idx="26">
                  <c:v>746153392</c:v>
                </c:pt>
                <c:pt idx="27">
                  <c:v>22340619</c:v>
                </c:pt>
                <c:pt idx="28">
                  <c:v>234880916</c:v>
                </c:pt>
                <c:pt idx="29">
                  <c:v>10446644</c:v>
                </c:pt>
                <c:pt idx="30">
                  <c:v>261703202</c:v>
                </c:pt>
                <c:pt idx="31">
                  <c:v>14959749</c:v>
                </c:pt>
                <c:pt idx="32">
                  <c:v>457334240</c:v>
                </c:pt>
                <c:pt idx="33">
                  <c:v>177301094</c:v>
                </c:pt>
                <c:pt idx="34">
                  <c:v>15690340</c:v>
                </c:pt>
                <c:pt idx="35">
                  <c:v>368956824</c:v>
                </c:pt>
                <c:pt idx="36">
                  <c:v>5525173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25-490C-843B-900B9A873C5E}"/>
            </c:ext>
          </c:extLst>
        </c:ser>
        <c:ser>
          <c:idx val="1"/>
          <c:order val="1"/>
          <c:tx>
            <c:strRef>
              <c:f>Sheet1!$C$90</c:f>
              <c:strCache>
                <c:ptCount val="1"/>
                <c:pt idx="0">
                  <c:v>Sum of Female(Individuals Vaccinated)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Sheet1!$A$91:$A$128</c:f>
              <c:strCache>
                <c:ptCount val="37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Ladakh</c:v>
                </c:pt>
                <c:pt idx="19">
                  <c:v>Kerala</c:v>
                </c:pt>
                <c:pt idx="20">
                  <c:v>Karnataka</c:v>
                </c:pt>
                <c:pt idx="21">
                  <c:v>Jharkhand</c:v>
                </c:pt>
                <c:pt idx="22">
                  <c:v>Jammu and Kashmir</c:v>
                </c:pt>
                <c:pt idx="23">
                  <c:v>India</c:v>
                </c:pt>
                <c:pt idx="24">
                  <c:v>Himachal Pradesh</c:v>
                </c:pt>
                <c:pt idx="25">
                  <c:v>Haryana</c:v>
                </c:pt>
                <c:pt idx="26">
                  <c:v>Gujarat</c:v>
                </c:pt>
                <c:pt idx="27">
                  <c:v>Goa</c:v>
                </c:pt>
                <c:pt idx="28">
                  <c:v>Delhi</c:v>
                </c:pt>
                <c:pt idx="29">
                  <c:v>Dadra and Nagar Haveli and Daman and Diu</c:v>
                </c:pt>
                <c:pt idx="30">
                  <c:v>Chhattisgarh</c:v>
                </c:pt>
                <c:pt idx="31">
                  <c:v>Chandigarh</c:v>
                </c:pt>
                <c:pt idx="32">
                  <c:v>Bihar</c:v>
                </c:pt>
                <c:pt idx="33">
                  <c:v>Assam</c:v>
                </c:pt>
                <c:pt idx="34">
                  <c:v>Arunachal Pradesh</c:v>
                </c:pt>
                <c:pt idx="35">
                  <c:v>Andhra Pradesh</c:v>
                </c:pt>
                <c:pt idx="36">
                  <c:v>Andaman and Nicobar Islands</c:v>
                </c:pt>
              </c:strCache>
            </c:strRef>
          </c:cat>
          <c:val>
            <c:numRef>
              <c:f>Sheet1!$C$91:$C$128</c:f>
              <c:numCache>
                <c:formatCode>General</c:formatCode>
                <c:ptCount val="37"/>
                <c:pt idx="0">
                  <c:v>532128855</c:v>
                </c:pt>
                <c:pt idx="1">
                  <c:v>110130186</c:v>
                </c:pt>
                <c:pt idx="2">
                  <c:v>680487056</c:v>
                </c:pt>
                <c:pt idx="3">
                  <c:v>59814364</c:v>
                </c:pt>
                <c:pt idx="4">
                  <c:v>252868696</c:v>
                </c:pt>
                <c:pt idx="5">
                  <c:v>344530055</c:v>
                </c:pt>
                <c:pt idx="6">
                  <c:v>10062533</c:v>
                </c:pt>
                <c:pt idx="7">
                  <c:v>686528394</c:v>
                </c:pt>
                <c:pt idx="8">
                  <c:v>157221402</c:v>
                </c:pt>
                <c:pt idx="9">
                  <c:v>11649550</c:v>
                </c:pt>
                <c:pt idx="10">
                  <c:v>309083171</c:v>
                </c:pt>
                <c:pt idx="11">
                  <c:v>9559207</c:v>
                </c:pt>
                <c:pt idx="12">
                  <c:v>13411957</c:v>
                </c:pt>
                <c:pt idx="13">
                  <c:v>17042973</c:v>
                </c:pt>
                <c:pt idx="14">
                  <c:v>14754142</c:v>
                </c:pt>
                <c:pt idx="15">
                  <c:v>827976235</c:v>
                </c:pt>
                <c:pt idx="16">
                  <c:v>461589018</c:v>
                </c:pt>
                <c:pt idx="17">
                  <c:v>1205559</c:v>
                </c:pt>
                <c:pt idx="18">
                  <c:v>5529159</c:v>
                </c:pt>
                <c:pt idx="19">
                  <c:v>423829307</c:v>
                </c:pt>
                <c:pt idx="20">
                  <c:v>575265047</c:v>
                </c:pt>
                <c:pt idx="21">
                  <c:v>174143682</c:v>
                </c:pt>
                <c:pt idx="22">
                  <c:v>103272091</c:v>
                </c:pt>
                <c:pt idx="23">
                  <c:v>8171807437</c:v>
                </c:pt>
                <c:pt idx="24">
                  <c:v>99219151</c:v>
                </c:pt>
                <c:pt idx="25">
                  <c:v>216980174</c:v>
                </c:pt>
                <c:pt idx="26">
                  <c:v>641997586</c:v>
                </c:pt>
                <c:pt idx="27">
                  <c:v>20979805</c:v>
                </c:pt>
                <c:pt idx="28">
                  <c:v>165735672</c:v>
                </c:pt>
                <c:pt idx="29">
                  <c:v>6055162</c:v>
                </c:pt>
                <c:pt idx="30">
                  <c:v>274134666</c:v>
                </c:pt>
                <c:pt idx="31">
                  <c:v>11145458</c:v>
                </c:pt>
                <c:pt idx="32">
                  <c:v>399979888</c:v>
                </c:pt>
                <c:pt idx="33">
                  <c:v>149094370</c:v>
                </c:pt>
                <c:pt idx="34">
                  <c:v>12546790</c:v>
                </c:pt>
                <c:pt idx="35">
                  <c:v>384371948</c:v>
                </c:pt>
                <c:pt idx="36">
                  <c:v>4679222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25-490C-843B-900B9A873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667519"/>
        <c:axId val="163654207"/>
      </c:barChart>
      <c:catAx>
        <c:axId val="16366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54207"/>
        <c:crosses val="autoZero"/>
        <c:auto val="1"/>
        <c:lblAlgn val="ctr"/>
        <c:lblOffset val="100"/>
        <c:noMultiLvlLbl val="0"/>
      </c:catAx>
      <c:valAx>
        <c:axId val="16365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6751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[Copy of covid_19_india1.xlsx]Sheet2!PivotTable3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Sheet2!$B$26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dk1">
                  <a:tint val="88000"/>
                </a:schemeClr>
              </a:fgClr>
              <a:bgClr>
                <a:schemeClr val="dk1">
                  <a:tint val="88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88000"/>
                </a:schemeClr>
              </a:innerShdw>
            </a:effectLst>
          </c:spPr>
          <c:invertIfNegative val="0"/>
          <c:cat>
            <c:strRef>
              <c:f>Sheet2!$A$27:$A$37</c:f>
              <c:strCache>
                <c:ptCount val="10"/>
                <c:pt idx="0">
                  <c:v>Daman &amp; Diu</c:v>
                </c:pt>
                <c:pt idx="1">
                  <c:v>Unassigned</c:v>
                </c:pt>
                <c:pt idx="2">
                  <c:v>Dadra and Nagar Haveli</c:v>
                </c:pt>
                <c:pt idx="3">
                  <c:v>Himanchal Pradesh</c:v>
                </c:pt>
                <c:pt idx="4">
                  <c:v>Cases being reassigned to states</c:v>
                </c:pt>
                <c:pt idx="5">
                  <c:v>Lakshadweep</c:v>
                </c:pt>
                <c:pt idx="6">
                  <c:v>Dadra and Nagar Haveli and Daman and Diu</c:v>
                </c:pt>
                <c:pt idx="7">
                  <c:v>Andaman and Nicobar Islands</c:v>
                </c:pt>
                <c:pt idx="8">
                  <c:v>Mizoram</c:v>
                </c:pt>
                <c:pt idx="9">
                  <c:v>Karanataka</c:v>
                </c:pt>
              </c:strCache>
            </c:strRef>
          </c:cat>
          <c:val>
            <c:numRef>
              <c:f>Sheet2!$B$27:$B$37</c:f>
              <c:numCache>
                <c:formatCode>General</c:formatCode>
                <c:ptCount val="10"/>
                <c:pt idx="0">
                  <c:v>2</c:v>
                </c:pt>
                <c:pt idx="1">
                  <c:v>161</c:v>
                </c:pt>
                <c:pt idx="2">
                  <c:v>20722</c:v>
                </c:pt>
                <c:pt idx="3">
                  <c:v>204516</c:v>
                </c:pt>
                <c:pt idx="4">
                  <c:v>345565</c:v>
                </c:pt>
                <c:pt idx="5">
                  <c:v>823634</c:v>
                </c:pt>
                <c:pt idx="6">
                  <c:v>1842763</c:v>
                </c:pt>
                <c:pt idx="7">
                  <c:v>1870612</c:v>
                </c:pt>
                <c:pt idx="8">
                  <c:v>2594668</c:v>
                </c:pt>
                <c:pt idx="9">
                  <c:v>2885238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C-42FB-A934-03953330E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28717072"/>
        <c:axId val="128718320"/>
      </c:barChart>
      <c:catAx>
        <c:axId val="12871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18320"/>
        <c:crosses val="autoZero"/>
        <c:auto val="1"/>
        <c:lblAlgn val="ctr"/>
        <c:lblOffset val="100"/>
        <c:noMultiLvlLbl val="0"/>
      </c:catAx>
      <c:valAx>
        <c:axId val="128718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1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[Copy of covid_19_india1.xlsx]Sheet2!PivotTable1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Sheet2!$B$45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dk1">
                  <a:tint val="88000"/>
                </a:schemeClr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Sheet2!$A$46:$A$56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Odisha</c:v>
                </c:pt>
              </c:strCache>
            </c:strRef>
          </c:cat>
          <c:val>
            <c:numRef>
              <c:f>Sheet2!$B$46:$B$56</c:f>
              <c:numCache>
                <c:formatCode>General</c:formatCode>
                <c:ptCount val="10"/>
                <c:pt idx="0">
                  <c:v>969585013</c:v>
                </c:pt>
                <c:pt idx="1">
                  <c:v>416155734</c:v>
                </c:pt>
                <c:pt idx="2">
                  <c:v>390311164</c:v>
                </c:pt>
                <c:pt idx="3">
                  <c:v>381444416</c:v>
                </c:pt>
                <c:pt idx="4">
                  <c:v>352926995</c:v>
                </c:pt>
                <c:pt idx="5">
                  <c:v>276311742</c:v>
                </c:pt>
                <c:pt idx="6">
                  <c:v>260720476</c:v>
                </c:pt>
                <c:pt idx="7">
                  <c:v>233983721</c:v>
                </c:pt>
                <c:pt idx="8">
                  <c:v>142720847</c:v>
                </c:pt>
                <c:pt idx="9">
                  <c:v>142222495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D2-4621-B96E-9DB4DCB8A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711640543"/>
        <c:axId val="1711634303"/>
      </c:barChart>
      <c:catAx>
        <c:axId val="1711640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dk1">
                <a:tint val="88000"/>
                <a:lumMod val="60000"/>
                <a:lumOff val="4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634303"/>
        <c:crosses val="autoZero"/>
        <c:auto val="1"/>
        <c:lblAlgn val="ctr"/>
        <c:lblOffset val="100"/>
        <c:noMultiLvlLbl val="0"/>
      </c:catAx>
      <c:valAx>
        <c:axId val="1711634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64054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tint val="88000"/>
      </a:schemeClr>
    </a:solidFill>
    <a:ln w="9525" cap="flat" cmpd="sng" algn="ctr">
      <a:solidFill>
        <a:schemeClr val="dk1">
          <a:tint val="88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covid_19_india1.xlsx]Sheet2!PivotTable4</c:name>
    <c:fmtId val="2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Sheet2!$B$59</c:f>
              <c:strCache>
                <c:ptCount val="1"/>
                <c:pt idx="0">
                  <c:v>Sum of Confirmed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Sheet2!$A$60:$A$70</c:f>
              <c:strCache>
                <c:ptCount val="10"/>
                <c:pt idx="0">
                  <c:v>Daman &amp; Diu</c:v>
                </c:pt>
                <c:pt idx="1">
                  <c:v>Cases being reassigned to states</c:v>
                </c:pt>
                <c:pt idx="2">
                  <c:v>Unassigned</c:v>
                </c:pt>
                <c:pt idx="3">
                  <c:v>Dadra and Nagar Haveli</c:v>
                </c:pt>
                <c:pt idx="4">
                  <c:v>Himanchal Pradesh</c:v>
                </c:pt>
                <c:pt idx="5">
                  <c:v>Lakshadweep</c:v>
                </c:pt>
                <c:pt idx="6">
                  <c:v>Dadra and Nagar Haveli and Daman and Diu</c:v>
                </c:pt>
                <c:pt idx="7">
                  <c:v>Andaman and Nicobar Islands</c:v>
                </c:pt>
                <c:pt idx="8">
                  <c:v>Mizoram</c:v>
                </c:pt>
                <c:pt idx="9">
                  <c:v>Sikkim</c:v>
                </c:pt>
              </c:strCache>
            </c:strRef>
          </c:cat>
          <c:val>
            <c:numRef>
              <c:f>Sheet2!$B$60:$B$70</c:f>
              <c:numCache>
                <c:formatCode>General</c:formatCode>
                <c:ptCount val="10"/>
                <c:pt idx="0">
                  <c:v>2</c:v>
                </c:pt>
                <c:pt idx="1">
                  <c:v>345565</c:v>
                </c:pt>
                <c:pt idx="2">
                  <c:v>161</c:v>
                </c:pt>
                <c:pt idx="3">
                  <c:v>20722</c:v>
                </c:pt>
                <c:pt idx="4">
                  <c:v>204516</c:v>
                </c:pt>
                <c:pt idx="5">
                  <c:v>823634</c:v>
                </c:pt>
                <c:pt idx="6">
                  <c:v>1842763</c:v>
                </c:pt>
                <c:pt idx="7">
                  <c:v>1870612</c:v>
                </c:pt>
                <c:pt idx="8">
                  <c:v>2594668</c:v>
                </c:pt>
                <c:pt idx="9">
                  <c:v>2938742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1B-44CB-B760-556FDC35FC1F}"/>
            </c:ext>
          </c:extLst>
        </c:ser>
        <c:ser>
          <c:idx val="1"/>
          <c:order val="1"/>
          <c:tx>
            <c:strRef>
              <c:f>Sheet2!$C$59</c:f>
              <c:strCache>
                <c:ptCount val="1"/>
                <c:pt idx="0">
                  <c:v>Sum of Cured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Sheet2!$A$60:$A$70</c:f>
              <c:strCache>
                <c:ptCount val="10"/>
                <c:pt idx="0">
                  <c:v>Daman &amp; Diu</c:v>
                </c:pt>
                <c:pt idx="1">
                  <c:v>Cases being reassigned to states</c:v>
                </c:pt>
                <c:pt idx="2">
                  <c:v>Unassigned</c:v>
                </c:pt>
                <c:pt idx="3">
                  <c:v>Dadra and Nagar Haveli</c:v>
                </c:pt>
                <c:pt idx="4">
                  <c:v>Himanchal Pradesh</c:v>
                </c:pt>
                <c:pt idx="5">
                  <c:v>Lakshadweep</c:v>
                </c:pt>
                <c:pt idx="6">
                  <c:v>Dadra and Nagar Haveli and Daman and Diu</c:v>
                </c:pt>
                <c:pt idx="7">
                  <c:v>Andaman and Nicobar Islands</c:v>
                </c:pt>
                <c:pt idx="8">
                  <c:v>Mizoram</c:v>
                </c:pt>
                <c:pt idx="9">
                  <c:v>Sikkim</c:v>
                </c:pt>
              </c:strCache>
            </c:strRef>
          </c:cat>
          <c:val>
            <c:numRef>
              <c:f>Sheet2!$C$60:$C$70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20352</c:v>
                </c:pt>
                <c:pt idx="4">
                  <c:v>200040</c:v>
                </c:pt>
                <c:pt idx="5">
                  <c:v>729839</c:v>
                </c:pt>
                <c:pt idx="6">
                  <c:v>1746014</c:v>
                </c:pt>
                <c:pt idx="7">
                  <c:v>1781610</c:v>
                </c:pt>
                <c:pt idx="8">
                  <c:v>2109700</c:v>
                </c:pt>
                <c:pt idx="9">
                  <c:v>2530368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1B-44CB-B760-556FDC35F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574607"/>
        <c:axId val="1639571695"/>
      </c:barChart>
      <c:catAx>
        <c:axId val="1639574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571695"/>
        <c:crosses val="autoZero"/>
        <c:auto val="1"/>
        <c:lblAlgn val="ctr"/>
        <c:lblOffset val="100"/>
        <c:noMultiLvlLbl val="0"/>
      </c:catAx>
      <c:valAx>
        <c:axId val="163957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57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covid_19_india1.xlsx]Sheet2!PivotTable7</c:name>
    <c:fmtId val="2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Sheet2!$B$79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Sheet2!$A$80:$A$90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Tamil Nadu</c:v>
                </c:pt>
                <c:pt idx="3">
                  <c:v>Delhi</c:v>
                </c:pt>
                <c:pt idx="4">
                  <c:v>Uttar Pradesh</c:v>
                </c:pt>
                <c:pt idx="5">
                  <c:v>West Bengal</c:v>
                </c:pt>
                <c:pt idx="6">
                  <c:v>Andhra Pradesh</c:v>
                </c:pt>
                <c:pt idx="7">
                  <c:v>Punjab</c:v>
                </c:pt>
                <c:pt idx="8">
                  <c:v>Gujarat</c:v>
                </c:pt>
                <c:pt idx="9">
                  <c:v>Chhattisgarh</c:v>
                </c:pt>
              </c:strCache>
            </c:strRef>
          </c:cat>
          <c:val>
            <c:numRef>
              <c:f>Sheet2!$B$80:$B$90</c:f>
              <c:numCache>
                <c:formatCode>General</c:formatCode>
                <c:ptCount val="10"/>
                <c:pt idx="0">
                  <c:v>22665169</c:v>
                </c:pt>
                <c:pt idx="1">
                  <c:v>5723143</c:v>
                </c:pt>
                <c:pt idx="2">
                  <c:v>5608369</c:v>
                </c:pt>
                <c:pt idx="3">
                  <c:v>4717732</c:v>
                </c:pt>
                <c:pt idx="4">
                  <c:v>3938519</c:v>
                </c:pt>
                <c:pt idx="5">
                  <c:v>3683145</c:v>
                </c:pt>
                <c:pt idx="6">
                  <c:v>2817970</c:v>
                </c:pt>
                <c:pt idx="7">
                  <c:v>2638818</c:v>
                </c:pt>
                <c:pt idx="8">
                  <c:v>2128759</c:v>
                </c:pt>
                <c:pt idx="9">
                  <c:v>1942099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D-40A2-ABE0-F2F18D3E4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46684351"/>
        <c:axId val="1646683103"/>
      </c:barChart>
      <c:catAx>
        <c:axId val="164668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683103"/>
        <c:crosses val="autoZero"/>
        <c:auto val="1"/>
        <c:lblAlgn val="ctr"/>
        <c:lblOffset val="100"/>
        <c:noMultiLvlLbl val="0"/>
      </c:catAx>
      <c:valAx>
        <c:axId val="164668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68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covid_19_india1.xlsx]Sheet2!PivotTable8</c:name>
    <c:fmtId val="2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Sheet2!$B$94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Sheet2!$A$95:$A$105</c:f>
              <c:strCache>
                <c:ptCount val="10"/>
                <c:pt idx="0">
                  <c:v>Andaman and Nicobar Islands</c:v>
                </c:pt>
                <c:pt idx="1">
                  <c:v>Arunachal Pradesh</c:v>
                </c:pt>
                <c:pt idx="2">
                  <c:v>Mizoram</c:v>
                </c:pt>
                <c:pt idx="3">
                  <c:v>Himanchal Pradesh</c:v>
                </c:pt>
                <c:pt idx="4">
                  <c:v>Lakshadweep</c:v>
                </c:pt>
                <c:pt idx="5">
                  <c:v>Dadra and Nagar Haveli and Daman and Diu</c:v>
                </c:pt>
                <c:pt idx="6">
                  <c:v>Dadra and Nagar Haveli</c:v>
                </c:pt>
                <c:pt idx="7">
                  <c:v>Daman &amp; Diu</c:v>
                </c:pt>
                <c:pt idx="8">
                  <c:v>Unassigned</c:v>
                </c:pt>
                <c:pt idx="9">
                  <c:v>Cases being reassigned to states</c:v>
                </c:pt>
              </c:strCache>
            </c:strRef>
          </c:cat>
          <c:val>
            <c:numRef>
              <c:f>Sheet2!$B$95:$B$105</c:f>
              <c:numCache>
                <c:formatCode>General</c:formatCode>
                <c:ptCount val="10"/>
                <c:pt idx="0">
                  <c:v>25975</c:v>
                </c:pt>
                <c:pt idx="1">
                  <c:v>24646</c:v>
                </c:pt>
                <c:pt idx="2">
                  <c:v>8331</c:v>
                </c:pt>
                <c:pt idx="3">
                  <c:v>3507</c:v>
                </c:pt>
                <c:pt idx="4">
                  <c:v>3457</c:v>
                </c:pt>
                <c:pt idx="5">
                  <c:v>978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B-49E6-9BEC-C63C2811D0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18547215"/>
        <c:axId val="1718547631"/>
      </c:barChart>
      <c:catAx>
        <c:axId val="1718547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47631"/>
        <c:crosses val="autoZero"/>
        <c:auto val="1"/>
        <c:lblAlgn val="ctr"/>
        <c:lblOffset val="100"/>
        <c:noMultiLvlLbl val="0"/>
      </c:catAx>
      <c:valAx>
        <c:axId val="17185476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4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covid_19_india1.xlsx]Sheet2!PivotTable9</c:name>
    <c:fmtId val="3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Sheet2!$B$112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Sheet2!$A$113:$A$123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Tamil Nadu</c:v>
                </c:pt>
                <c:pt idx="3">
                  <c:v>Delhi</c:v>
                </c:pt>
                <c:pt idx="4">
                  <c:v>Uttar Pradesh</c:v>
                </c:pt>
                <c:pt idx="5">
                  <c:v>West Bengal</c:v>
                </c:pt>
                <c:pt idx="6">
                  <c:v>Andhra Pradesh</c:v>
                </c:pt>
                <c:pt idx="7">
                  <c:v>Punjab</c:v>
                </c:pt>
                <c:pt idx="8">
                  <c:v>Gujarat</c:v>
                </c:pt>
                <c:pt idx="9">
                  <c:v>Chhattisgarh</c:v>
                </c:pt>
              </c:strCache>
            </c:strRef>
          </c:cat>
          <c:val>
            <c:numRef>
              <c:f>Sheet2!$B$113:$B$123</c:f>
              <c:numCache>
                <c:formatCode>0.00%</c:formatCode>
                <c:ptCount val="10"/>
                <c:pt idx="0">
                  <c:v>0.40572249364762175</c:v>
                </c:pt>
                <c:pt idx="1">
                  <c:v>0.10244829189060672</c:v>
                </c:pt>
                <c:pt idx="2">
                  <c:v>0.10039375642758361</c:v>
                </c:pt>
                <c:pt idx="3">
                  <c:v>8.4450726637034193E-2</c:v>
                </c:pt>
                <c:pt idx="4">
                  <c:v>7.0502264949294555E-2</c:v>
                </c:pt>
                <c:pt idx="5">
                  <c:v>6.5930890427764718E-2</c:v>
                </c:pt>
                <c:pt idx="6">
                  <c:v>5.0443648376245889E-2</c:v>
                </c:pt>
                <c:pt idx="7">
                  <c:v>4.723670135626299E-2</c:v>
                </c:pt>
                <c:pt idx="8">
                  <c:v>3.8106285898632283E-2</c:v>
                </c:pt>
                <c:pt idx="9">
                  <c:v>3.4764940388953308E-2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E-45A6-916C-8E5CC2564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9617967"/>
        <c:axId val="1719620047"/>
      </c:barChart>
      <c:catAx>
        <c:axId val="171961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620047"/>
        <c:crosses val="autoZero"/>
        <c:auto val="1"/>
        <c:lblAlgn val="ctr"/>
        <c:lblOffset val="100"/>
        <c:noMultiLvlLbl val="0"/>
      </c:catAx>
      <c:valAx>
        <c:axId val="171962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617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[Copy of covid_19_india1.xlsx]Sheet2!PivotTable10</c:name>
    <c:fmtId val="4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Sheet2!$A$129:$A$139</c:f>
              <c:strCache>
                <c:ptCount val="10"/>
                <c:pt idx="0">
                  <c:v>Cases being reassigned to states</c:v>
                </c:pt>
                <c:pt idx="1">
                  <c:v>Daman &amp; Diu</c:v>
                </c:pt>
                <c:pt idx="2">
                  <c:v>Unassigned</c:v>
                </c:pt>
                <c:pt idx="3">
                  <c:v>Dadra and Nagar Haveli</c:v>
                </c:pt>
                <c:pt idx="4">
                  <c:v>Dadra and Nagar Haveli and Daman and Diu</c:v>
                </c:pt>
                <c:pt idx="5">
                  <c:v>Lakshadweep</c:v>
                </c:pt>
                <c:pt idx="6">
                  <c:v>Himanchal Pradesh</c:v>
                </c:pt>
                <c:pt idx="7">
                  <c:v>Mizoram</c:v>
                </c:pt>
                <c:pt idx="8">
                  <c:v>Arunachal Pradesh</c:v>
                </c:pt>
                <c:pt idx="9">
                  <c:v>Andaman and Nicobar Islands</c:v>
                </c:pt>
              </c:strCache>
            </c:strRef>
          </c:cat>
          <c:val>
            <c:numRef>
              <c:f>Sheet2!$B$129:$B$139</c:f>
              <c:numCache>
                <c:formatCode>0.00%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1.195778900481301E-4</c:v>
                </c:pt>
                <c:pt idx="4">
                  <c:v>1.4618397058383905E-2</c:v>
                </c:pt>
                <c:pt idx="5">
                  <c:v>5.1672595737048223E-2</c:v>
                </c:pt>
                <c:pt idx="6">
                  <c:v>5.2419957549849031E-2</c:v>
                </c:pt>
                <c:pt idx="7">
                  <c:v>0.12452542524887149</c:v>
                </c:pt>
                <c:pt idx="8">
                  <c:v>0.36838958476577682</c:v>
                </c:pt>
                <c:pt idx="9">
                  <c:v>0.38825446175002243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8-48F2-9469-0F2D3F8C5E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005328047"/>
        <c:axId val="2005328879"/>
      </c:barChart>
      <c:catAx>
        <c:axId val="200532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328879"/>
        <c:crosses val="autoZero"/>
        <c:auto val="1"/>
        <c:lblAlgn val="ctr"/>
        <c:lblOffset val="100"/>
        <c:noMultiLvlLbl val="0"/>
      </c:catAx>
      <c:valAx>
        <c:axId val="200532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3280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[StatewiseTestingDetails.csv]Sheet1!PivotTable2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Sheet1!$A$4:$A$14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Karnataka</c:v>
                </c:pt>
                <c:pt idx="4">
                  <c:v>Tamil Nadu</c:v>
                </c:pt>
                <c:pt idx="5">
                  <c:v>Andhra Pradesh</c:v>
                </c:pt>
                <c:pt idx="6">
                  <c:v>Gujarat</c:v>
                </c:pt>
                <c:pt idx="7">
                  <c:v>Delhi</c:v>
                </c:pt>
                <c:pt idx="8">
                  <c:v>Kerala</c:v>
                </c:pt>
                <c:pt idx="9">
                  <c:v>Telangana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9155561731</c:v>
                </c:pt>
                <c:pt idx="1">
                  <c:v>6121329928</c:v>
                </c:pt>
                <c:pt idx="2">
                  <c:v>5703822545</c:v>
                </c:pt>
                <c:pt idx="3">
                  <c:v>5453628818</c:v>
                </c:pt>
                <c:pt idx="4">
                  <c:v>5436042291</c:v>
                </c:pt>
                <c:pt idx="5">
                  <c:v>4127211823</c:v>
                </c:pt>
                <c:pt idx="6">
                  <c:v>3745364851</c:v>
                </c:pt>
                <c:pt idx="7">
                  <c:v>3499131565</c:v>
                </c:pt>
                <c:pt idx="8">
                  <c:v>3350897050</c:v>
                </c:pt>
                <c:pt idx="9">
                  <c:v>2680729201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D-4664-911A-849A22718A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99899535"/>
        <c:axId val="1499898703"/>
      </c:barChart>
      <c:catAx>
        <c:axId val="1499899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898703"/>
        <c:crosses val="autoZero"/>
        <c:auto val="1"/>
        <c:lblAlgn val="ctr"/>
        <c:lblOffset val="100"/>
        <c:noMultiLvlLbl val="0"/>
      </c:catAx>
      <c:valAx>
        <c:axId val="1499898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989953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3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3A8C-539B-4048-944F-2D19B16C8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C6EBC-7BA2-4D55-BEBC-050F5C7B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037B-BD76-4FB3-906D-A7BBA7A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D4C0-46A8-4DF9-81A3-0D49317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532F-35EC-402D-9E50-41C475DC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071-BB3E-49AD-A079-602D7B9C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21EF8-596E-4956-AF18-41BE8A52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86DA-52AD-4418-AB43-667625B0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359F-192B-4B50-904C-C57FF8AE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3DFD-9261-463F-9F45-43ACEC7A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13CA1-1801-4CCC-A5B7-4C624AE1F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6D9C-724F-4384-8B3F-8C487EB3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8843-958B-47C3-98D3-1CE92D36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E2FE-2732-4FF4-96A2-2ED2E9A5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3067-45D2-4BE5-8DA0-38F5CBB9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30BB-EB23-47BF-88A0-3A7DB3B4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0D5A-7490-4816-A7CA-51C647ED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8E6C-8DCA-4FF5-89B5-EF7893BD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6DE5-5E9C-4FE9-BE10-59F614D5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D89A-9465-442C-98DA-7ABA5DE4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1340-0F53-4683-88B2-69E86C0F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4B19-8450-4EF9-991F-CFF73AD14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99F34-9DF3-484F-8FF8-597C39D6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5EF0-DA05-4790-9BA4-5C087C0C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8DF44-A586-4DC1-B8BC-83C8615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9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FAFA-76CC-44DF-A9D8-98C6F007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ACFE-566D-4BDB-A061-75FAE3EFF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A4CAA-69BB-474D-A6A6-FE51E3FE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CAA51-053D-4A5B-8B16-79ADC2A4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382D-650A-4FD1-8EE6-2FF13A0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7FE17-4F02-4ADE-BF5A-3BAE668D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9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0D78-3B98-4ADB-8BF9-8A17BF73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4BDB7-42FC-41DE-A972-FA969E3A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BA801-918C-44E8-B36D-C6A65999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4F288-1654-45E5-BF8B-AF16157FD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10E06-715B-4682-BDBB-6B19E266A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C2EC5-1F34-4F59-9854-1487E34F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E2637-CE2E-4A47-BA02-0502FB93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543D0-E5D5-43F6-A647-B404F9C6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5BBB-0618-43EB-9CE7-B6B786A3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D2F8F-DA60-4050-A2F9-F29EB044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87DA9-4D53-440B-A7BC-E3FBBB83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8E661-07BA-4158-B713-F811B8D5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001C5-9D6F-44B8-B97F-43A79C8F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9BA4-11AC-4B72-8740-A67C5130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6E061-684D-459A-8946-3EC1A16E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1C32-2CCB-4447-8AC8-AD205686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4F48-8A83-492C-92BE-298F2AA4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5F629-A956-4FA9-86F0-750EC016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3228-05FF-4D9F-AC4C-E314267B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16A7-FD9E-4A27-854A-CAA0B33F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3DC47-1660-4467-BE57-764C0A46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C5A0-EF4D-429C-A0ED-96AD9AD0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84083-4BAB-4A4B-94C3-35FD03095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06C7-D26C-4CF3-BE23-F3E0B26A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9343-32FB-4EDA-80FE-7656CA98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604B8-7966-4575-ACCE-A1786AAE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C0202-0387-4B87-8DE3-D6A48016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1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E485F-F2C0-46FE-9803-04425B40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6BA43-D68A-408D-A54C-C8E0AA5D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76F0-5BDB-48AB-A767-65AADACA6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C343-2896-4D41-9ADA-E8B8381C5D5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75B0-E52C-4268-B562-25D46951B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EAF7-CAB1-49F0-9599-685C8A67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EDF2-AAAB-4FB5-B53B-D0A591A82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AED5-BD71-4471-81A1-FC4224243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on COVID-19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287F6-7FAD-4B90-BE98-F3E1A537A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Prachi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21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Dashboard</a:t>
            </a:r>
            <a:br>
              <a:rPr lang="en-US" sz="3700" dirty="0"/>
            </a:br>
            <a:r>
              <a:rPr lang="en-IN" sz="3700" kern="150" dirty="0">
                <a:latin typeface="Liberation Mono"/>
              </a:rPr>
              <a:t>Bottom</a:t>
            </a:r>
            <a:r>
              <a:rPr lang="en-IN" sz="3700" kern="150" dirty="0">
                <a:effectLst/>
                <a:latin typeface="Liberation Mono"/>
                <a:ea typeface="DejaVu Sans Mono"/>
                <a:cs typeface="Liberation Mono"/>
              </a:rPr>
              <a:t> 10 states with highest of Death percentage</a:t>
            </a:r>
            <a:endParaRPr lang="en-IN" sz="37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47F82A2-D209-4CC0-BF18-48DD66C14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355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58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3400"/>
              <a:t>Dashboard</a:t>
            </a:r>
            <a:br>
              <a:rPr lang="en-US" sz="3400"/>
            </a:br>
            <a:r>
              <a:rPr lang="en-IN" sz="3400" kern="150">
                <a:effectLst/>
                <a:latin typeface="Liberation Mono"/>
                <a:ea typeface="DejaVu Sans Mono"/>
                <a:cs typeface="Liberation Mono"/>
              </a:rPr>
              <a:t>Top 10 states with highest number of Total Samples</a:t>
            </a:r>
            <a:endParaRPr lang="en-IN" sz="3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60B5C79-035F-44D0-98A2-E59A4A15C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299480"/>
              </p:ext>
            </p:extLst>
          </p:nvPr>
        </p:nvGraphicFramePr>
        <p:xfrm>
          <a:off x="722352" y="1908550"/>
          <a:ext cx="10754630" cy="411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06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Dashboard</a:t>
            </a:r>
            <a:br>
              <a:rPr lang="en-US" sz="3600" dirty="0"/>
            </a:br>
            <a:r>
              <a:rPr lang="en-IN" sz="3600" kern="150" dirty="0">
                <a:latin typeface="Liberation Mono"/>
              </a:rPr>
              <a:t>Bottom</a:t>
            </a:r>
            <a:r>
              <a:rPr lang="en-IN" sz="3600" kern="150" dirty="0">
                <a:effectLst/>
                <a:latin typeface="Liberation Mono"/>
                <a:ea typeface="DejaVu Sans Mono"/>
                <a:cs typeface="Liberation Mono"/>
              </a:rPr>
              <a:t> 10 states with highest number of Total Samples</a:t>
            </a:r>
            <a:endParaRPr lang="en-IN" sz="3600" dirty="0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6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4F4DBFD-7208-4998-AD5D-9E3B9190E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081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508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Dashboard</a:t>
            </a:r>
            <a:br>
              <a:rPr lang="en-US" sz="3600" dirty="0"/>
            </a:br>
            <a:r>
              <a:rPr lang="en-IN" sz="3600" kern="150" dirty="0">
                <a:effectLst/>
                <a:latin typeface="Liberation Mono"/>
                <a:ea typeface="DejaVu Sans Mono"/>
                <a:cs typeface="Liberation Mono"/>
              </a:rPr>
              <a:t>Top  10 states with highest number of Negative cases</a:t>
            </a:r>
            <a:endParaRPr lang="en-IN" sz="3600" dirty="0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6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B776A35-F583-4D27-8F7B-718D11927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9418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972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Dashboard</a:t>
            </a:r>
            <a:br>
              <a:rPr lang="en-US" sz="3600"/>
            </a:br>
            <a:r>
              <a:rPr lang="en-IN" sz="3600" kern="150">
                <a:latin typeface="Liberation Mono"/>
              </a:rPr>
              <a:t>Bottom</a:t>
            </a:r>
            <a:r>
              <a:rPr lang="en-IN" sz="3600" kern="150">
                <a:effectLst/>
                <a:latin typeface="Liberation Mono"/>
                <a:ea typeface="DejaVu Sans Mono"/>
                <a:cs typeface="Liberation Mono"/>
              </a:rPr>
              <a:t> 10 states with highest number of Negative cases</a:t>
            </a:r>
            <a:endParaRPr lang="en-IN" sz="3600" dirty="0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6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F58E791-15EC-4A58-8B3A-345FFED09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0573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37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Dashboard</a:t>
            </a:r>
            <a:br>
              <a:rPr lang="en-US" sz="3600" dirty="0"/>
            </a:br>
            <a:r>
              <a:rPr lang="en-IN" sz="3600" kern="150" dirty="0">
                <a:effectLst/>
                <a:latin typeface="Liberation Mono"/>
                <a:ea typeface="DejaVu Sans Mono"/>
                <a:cs typeface="Liberation Mono"/>
              </a:rPr>
              <a:t>Top 10 states with highest number of Positive cases</a:t>
            </a:r>
            <a:endParaRPr lang="en-IN" sz="3600" dirty="0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6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279EA1-4D3E-4C51-B1F1-3C510CF55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729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Dashboard</a:t>
            </a:r>
            <a:br>
              <a:rPr lang="en-US" sz="3600" dirty="0"/>
            </a:br>
            <a:r>
              <a:rPr lang="en-IN" sz="3600" kern="150" dirty="0">
                <a:latin typeface="Liberation Mono"/>
              </a:rPr>
              <a:t>Bottom</a:t>
            </a:r>
            <a:r>
              <a:rPr lang="en-IN" sz="3600" kern="150" dirty="0">
                <a:effectLst/>
                <a:latin typeface="Liberation Mono"/>
                <a:ea typeface="DejaVu Sans Mono"/>
                <a:cs typeface="Liberation Mono"/>
              </a:rPr>
              <a:t> 10 states with highest number of Positive cases</a:t>
            </a:r>
            <a:endParaRPr lang="en-IN" sz="3600" dirty="0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6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79DE86D-F808-4AA4-8FD7-DE71B9D21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892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62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922C-D2B5-455B-840E-171EC48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Dashboard </a:t>
            </a:r>
            <a:br>
              <a:rPr lang="en-US" sz="4400"/>
            </a:br>
            <a:r>
              <a:rPr lang="en-IN" sz="4400" kern="150">
                <a:effectLst/>
                <a:latin typeface="Liberation Mono"/>
                <a:ea typeface="DejaVu Sans Mono"/>
                <a:cs typeface="Liberation Mono"/>
              </a:rPr>
              <a:t>Covaxin and Covishield Vaccination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ECD7008-74C6-490D-A956-AEB41084B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793521"/>
              </p:ext>
            </p:extLst>
          </p:nvPr>
        </p:nvGraphicFramePr>
        <p:xfrm>
          <a:off x="393289" y="1825624"/>
          <a:ext cx="11474245" cy="487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436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922C-D2B5-455B-840E-171EC48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Dashboard </a:t>
            </a:r>
            <a:br>
              <a:rPr lang="en-US" sz="4400" dirty="0"/>
            </a:br>
            <a:r>
              <a:rPr lang="en-IN" sz="4400" kern="150" dirty="0">
                <a:effectLst/>
                <a:latin typeface="Liberation Mono"/>
                <a:ea typeface="DejaVu Sans Mono"/>
                <a:cs typeface="Liberation Mono"/>
              </a:rPr>
              <a:t>Doses administered vs People Vaccinated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D4CAD8-14C8-490E-B3F9-5E82C4B54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0259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77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922C-D2B5-455B-840E-171EC48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Dashboard </a:t>
            </a:r>
            <a:br>
              <a:rPr lang="en-US" sz="4400" dirty="0"/>
            </a:br>
            <a:r>
              <a:rPr lang="en-IN" sz="4400" kern="150" dirty="0">
                <a:effectLst/>
                <a:latin typeface="Liberation Mono"/>
                <a:ea typeface="DejaVu Sans Mono"/>
                <a:cs typeface="Liberation Mono"/>
              </a:rPr>
              <a:t>Male and Female </a:t>
            </a:r>
            <a:r>
              <a:rPr lang="en-IN" sz="4400" kern="150">
                <a:effectLst/>
                <a:latin typeface="Liberation Mono"/>
                <a:ea typeface="DejaVu Sans Mono"/>
                <a:cs typeface="Liberation Mono"/>
              </a:rPr>
              <a:t>Vaccinated ratio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1298AE-68BD-4B27-95F7-108304093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64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7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A1D9-0461-4F7C-88C3-8540E621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E1D3-7D09-4908-903D-94B44E4D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bases cases data </a:t>
            </a:r>
          </a:p>
          <a:p>
            <a:r>
              <a:rPr lang="en-US" dirty="0"/>
              <a:t>Ranging from 30-01-2021 to 02-08-2021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51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3765E-63D9-48D2-B35D-4B757CDF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400"/>
              <a:t>Dashboard</a:t>
            </a:r>
            <a:br>
              <a:rPr lang="en-US" sz="3400"/>
            </a:br>
            <a:r>
              <a:rPr lang="en-IN" sz="3400">
                <a:effectLst/>
                <a:latin typeface="Liberation Serif"/>
                <a:ea typeface="Noto Sans CJK SC"/>
                <a:cs typeface="Lohit Devanagari"/>
              </a:rPr>
              <a:t>Top10 states with highest number of Confirmed cases</a:t>
            </a:r>
            <a:endParaRPr lang="en-IN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D8D573-BAA1-48E3-A52E-D8675318C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32563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739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3765E-63D9-48D2-B35D-4B757CDF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3100"/>
              <a:t>Dashboard</a:t>
            </a:r>
            <a:br>
              <a:rPr lang="en-US" sz="3100"/>
            </a:br>
            <a:r>
              <a:rPr lang="en-IN" sz="3100">
                <a:latin typeface="Liberation Serif"/>
              </a:rPr>
              <a:t>Bottom </a:t>
            </a:r>
            <a:r>
              <a:rPr lang="en-IN" sz="3100">
                <a:effectLst/>
                <a:latin typeface="Liberation Serif"/>
                <a:ea typeface="Noto Sans CJK SC"/>
                <a:cs typeface="Lohit Devanagari"/>
              </a:rPr>
              <a:t>10 states with highest number of Confirmed cases</a:t>
            </a:r>
            <a:endParaRPr lang="en-IN" sz="3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337679B-AD6A-4D7F-A0CC-C64989B7D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017382"/>
              </p:ext>
            </p:extLst>
          </p:nvPr>
        </p:nvGraphicFramePr>
        <p:xfrm>
          <a:off x="722352" y="1908550"/>
          <a:ext cx="10754630" cy="411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77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3765E-63D9-48D2-B35D-4B757CDF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3400" dirty="0"/>
              <a:t>Dashboard</a:t>
            </a:r>
            <a:br>
              <a:rPr lang="en-US" sz="3400" dirty="0"/>
            </a:br>
            <a:r>
              <a:rPr lang="en-IN" sz="3400" kern="150" dirty="0">
                <a:effectLst/>
                <a:latin typeface="Liberation Mono"/>
                <a:ea typeface="DejaVu Sans Mono"/>
                <a:cs typeface="Liberation Mono"/>
              </a:rPr>
              <a:t>Top 10 states with highest number of Cured cases</a:t>
            </a:r>
            <a:endParaRPr lang="en-IN" sz="3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21DCAA-883A-4CEF-B9AD-A670367E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205429"/>
              </p:ext>
            </p:extLst>
          </p:nvPr>
        </p:nvGraphicFramePr>
        <p:xfrm>
          <a:off x="722352" y="1908550"/>
          <a:ext cx="10754630" cy="411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4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3765E-63D9-48D2-B35D-4B757CDF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400"/>
              <a:t>Dashboard</a:t>
            </a:r>
            <a:br>
              <a:rPr lang="en-US" sz="3400"/>
            </a:br>
            <a:r>
              <a:rPr lang="en-IN" sz="3400" kern="150">
                <a:latin typeface="Liberation Mono"/>
              </a:rPr>
              <a:t>Bottom</a:t>
            </a:r>
            <a:r>
              <a:rPr lang="en-IN" sz="3400" kern="150">
                <a:effectLst/>
                <a:latin typeface="Liberation Mono"/>
                <a:ea typeface="DejaVu Sans Mono"/>
                <a:cs typeface="Liberation Mono"/>
              </a:rPr>
              <a:t> 10 states with highest number of Cured cases</a:t>
            </a:r>
            <a:endParaRPr lang="en-IN" sz="340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899798-BE82-40A0-9E40-F2DF80705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4538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81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Dashboard</a:t>
            </a:r>
            <a:br>
              <a:rPr lang="en-US" sz="3600"/>
            </a:br>
            <a:r>
              <a:rPr lang="en-IN" sz="3600" kern="150">
                <a:effectLst/>
                <a:latin typeface="Liberation Mono"/>
                <a:ea typeface="DejaVu Sans Mono"/>
                <a:cs typeface="Liberation Mono"/>
              </a:rPr>
              <a:t>Top 10 states with highest number of Deaths</a:t>
            </a:r>
            <a:endParaRPr lang="en-IN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1EA660-AD80-47B2-9F3C-CA28C7A81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553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873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700"/>
              <a:t>Dashboard</a:t>
            </a:r>
            <a:br>
              <a:rPr lang="en-US" sz="3700"/>
            </a:br>
            <a:r>
              <a:rPr lang="en-IN" sz="3700" kern="150">
                <a:latin typeface="Liberation Mono"/>
              </a:rPr>
              <a:t>Bottom</a:t>
            </a:r>
            <a:r>
              <a:rPr lang="en-IN" sz="3700" kern="150">
                <a:effectLst/>
                <a:latin typeface="Liberation Mono"/>
                <a:ea typeface="DejaVu Sans Mono"/>
                <a:cs typeface="Liberation Mono"/>
              </a:rPr>
              <a:t> 10 states with highest number of Deaths</a:t>
            </a:r>
            <a:endParaRPr lang="en-IN" sz="37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0E06E89-0BD2-4C6D-A471-89D6BEDCF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21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35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CBDC-FD3B-4886-8F9D-A7A8701E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Dashboard</a:t>
            </a:r>
            <a:br>
              <a:rPr lang="en-US" sz="3700" dirty="0"/>
            </a:br>
            <a:r>
              <a:rPr lang="en-IN" sz="3700" kern="150">
                <a:effectLst/>
                <a:latin typeface="Liberation Mono"/>
                <a:ea typeface="DejaVu Sans Mono"/>
                <a:cs typeface="Liberation Mono"/>
              </a:rPr>
              <a:t>Top 10 states with highest of Death percentage</a:t>
            </a:r>
            <a:endParaRPr lang="en-IN" sz="37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4536387-C36D-4D00-93BB-3A7773211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93804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409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203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Liberation Mono</vt:lpstr>
      <vt:lpstr>Liberation Serif</vt:lpstr>
      <vt:lpstr>Office Theme</vt:lpstr>
      <vt:lpstr>Data Analysis on COVID-19 Data</vt:lpstr>
      <vt:lpstr>Analysis of data</vt:lpstr>
      <vt:lpstr>Dashboard Top10 states with highest number of Confirmed cases</vt:lpstr>
      <vt:lpstr>Dashboard Bottom 10 states with highest number of Confirmed cases</vt:lpstr>
      <vt:lpstr>Dashboard Top 10 states with highest number of Cured cases</vt:lpstr>
      <vt:lpstr>Dashboard Bottom 10 states with highest number of Cured cases</vt:lpstr>
      <vt:lpstr>Dashboard Top 10 states with highest number of Deaths</vt:lpstr>
      <vt:lpstr>Dashboard Bottom 10 states with highest number of Deaths</vt:lpstr>
      <vt:lpstr>Dashboard Top 10 states with highest of Death percentage</vt:lpstr>
      <vt:lpstr>Dashboard Bottom 10 states with highest of Death percentage</vt:lpstr>
      <vt:lpstr>Dashboard Top 10 states with highest number of Total Samples</vt:lpstr>
      <vt:lpstr>Dashboard Bottom 10 states with highest number of Total Samples</vt:lpstr>
      <vt:lpstr>Dashboard Top  10 states with highest number of Negative cases</vt:lpstr>
      <vt:lpstr>Dashboard Bottom 10 states with highest number of Negative cases</vt:lpstr>
      <vt:lpstr>Dashboard Top 10 states with highest number of Positive cases</vt:lpstr>
      <vt:lpstr>Dashboard Bottom 10 states with highest number of Positive cases</vt:lpstr>
      <vt:lpstr>Dashboard  Covaxin and Covishield Vaccination</vt:lpstr>
      <vt:lpstr>Dashboard  Doses administered vs People Vaccinated</vt:lpstr>
      <vt:lpstr>Dashboard  Male and Female Vaccinated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COVID-19 Data</dc:title>
  <dc:creator>Prachi Gupta</dc:creator>
  <cp:lastModifiedBy>Prachi Gupta</cp:lastModifiedBy>
  <cp:revision>1</cp:revision>
  <dcterms:created xsi:type="dcterms:W3CDTF">2021-11-24T07:14:19Z</dcterms:created>
  <dcterms:modified xsi:type="dcterms:W3CDTF">2021-11-24T09:04:47Z</dcterms:modified>
</cp:coreProperties>
</file>