
<file path=[Content_Types].xml><?xml version="1.0" encoding="utf-8"?>
<Types xmlns="http://schemas.openxmlformats.org/package/2006/content-types">
  <Default Extension="1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42" autoAdjust="0"/>
  </p:normalViewPr>
  <p:slideViewPr>
    <p:cSldViewPr snapToGrid="0">
      <p:cViewPr varScale="1">
        <p:scale>
          <a:sx n="98" d="100"/>
          <a:sy n="98" d="100"/>
        </p:scale>
        <p:origin x="2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306242c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3306242c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330624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330624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3306242c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3306242c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306242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306242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3306242c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3306242c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306242c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306242c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3306242c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3306242c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3306242c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3306242c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3306242c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3306242c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059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1671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468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9821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33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7307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223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39485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528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1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2504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72805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86546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2277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0008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8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021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51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58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searchleap.com/hrm-in-relation-to-employee-motivation-and-job-performance-in-the-hospitality-industry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1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rawpixel.com/image/494728/free-illustration-image-thank-you-black-calligraph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8675" y="475825"/>
            <a:ext cx="86784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7200" dirty="0">
              <a:solidFill>
                <a:schemeClr val="dk2"/>
              </a:solidFill>
              <a:latin typeface="Stencil" panose="040409050D0802020404" pitchFamily="82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7200" dirty="0">
              <a:solidFill>
                <a:schemeClr val="dk2"/>
              </a:solidFill>
              <a:latin typeface="Stencil" panose="040409050D0802020404" pitchFamily="82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2"/>
                </a:solidFill>
                <a:latin typeface="Stencil" panose="040409050D0802020404" pitchFamily="82" charset="0"/>
                <a:ea typeface="Times New Roman"/>
                <a:cs typeface="Times New Roman"/>
                <a:sym typeface="Times New Roman"/>
              </a:rPr>
              <a:t>Hospitality Project</a:t>
            </a:r>
            <a:endParaRPr sz="7200" dirty="0">
              <a:solidFill>
                <a:schemeClr val="dk2"/>
              </a:solidFill>
              <a:latin typeface="Stencil" panose="040409050D0802020404" pitchFamily="8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1B680-83B4-2AE0-84E9-4E489E553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1700" y="475825"/>
            <a:ext cx="4587240" cy="18592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DED87-49D7-6155-273D-53CE5787C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64770"/>
            <a:ext cx="9144000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00525" y="96300"/>
            <a:ext cx="8765100" cy="4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dk2"/>
              </a:solidFill>
              <a:latin typeface="Sitka Subheading Semibold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Sitka Subheading Semibold" pitchFamily="2" charset="0"/>
                <a:ea typeface="Times New Roman"/>
                <a:cs typeface="Times New Roman"/>
                <a:sym typeface="Times New Roman"/>
              </a:rPr>
              <a:t>Project Contributors </a:t>
            </a:r>
            <a:endParaRPr sz="3600" dirty="0">
              <a:solidFill>
                <a:schemeClr val="dk2"/>
              </a:solidFill>
              <a:latin typeface="Sitka Subheading Semibold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800" dirty="0">
                <a:solidFill>
                  <a:schemeClr val="dk2"/>
                </a:solidFill>
                <a:latin typeface="Sitka Small Semibold" pitchFamily="2" charset="0"/>
                <a:ea typeface="Times New Roman"/>
                <a:cs typeface="Times New Roman"/>
                <a:sym typeface="Times New Roman"/>
              </a:rPr>
              <a:t>KABILAN S</a:t>
            </a:r>
            <a:endParaRPr sz="2800" dirty="0">
              <a:solidFill>
                <a:schemeClr val="dk2"/>
              </a:solidFill>
              <a:latin typeface="Sitka Small Semibold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Sitka Small Semibold" pitchFamily="2" charset="0"/>
                <a:ea typeface="Times New Roman"/>
                <a:cs typeface="Times New Roman"/>
                <a:sym typeface="Times New Roman"/>
              </a:rPr>
              <a:t>- SAKSHI EKBOTE </a:t>
            </a:r>
            <a:endParaRPr sz="2800" dirty="0">
              <a:solidFill>
                <a:schemeClr val="dk2"/>
              </a:solidFill>
              <a:latin typeface="Sitka Small Semibold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Sitka Small Semibold" pitchFamily="2" charset="0"/>
                <a:ea typeface="Times New Roman"/>
                <a:cs typeface="Times New Roman"/>
                <a:sym typeface="Times New Roman"/>
              </a:rPr>
              <a:t>- PRACHI KHAIRNAR</a:t>
            </a:r>
            <a:endParaRPr sz="2800" dirty="0">
              <a:solidFill>
                <a:schemeClr val="dk2"/>
              </a:solidFill>
              <a:latin typeface="Sitka Small Semibold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2"/>
                </a:solidFill>
                <a:latin typeface="Sitka Small Semibold" pitchFamily="2" charset="0"/>
                <a:ea typeface="Times New Roman"/>
                <a:cs typeface="Times New Roman"/>
                <a:sym typeface="Times New Roman"/>
              </a:rPr>
              <a:t>- SAGAR DHONDU PALKAR</a:t>
            </a:r>
            <a:endParaRPr sz="2800" dirty="0">
              <a:solidFill>
                <a:schemeClr val="dk2"/>
              </a:solidFill>
              <a:latin typeface="Sitka Small Semibold" pitchFamily="2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320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Revenue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0375" y="899625"/>
            <a:ext cx="31791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Occupancy </a:t>
            </a: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0" y="1843725"/>
            <a:ext cx="32094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Cancellation Rate</a:t>
            </a: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0375" y="3664025"/>
            <a:ext cx="31791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Total Booking</a:t>
            </a: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2739225"/>
            <a:ext cx="335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capacity </a:t>
            </a:r>
            <a:endParaRPr sz="30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93800" y="1967925"/>
            <a:ext cx="6050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24.83097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207675" y="271825"/>
            <a:ext cx="5936100" cy="4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1708771229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78775" y="1297725"/>
            <a:ext cx="5936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57.86926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78775" y="2815975"/>
            <a:ext cx="59652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232576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244475" y="3818250"/>
            <a:ext cx="58704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134590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783900"/>
            <a:ext cx="9144000" cy="4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0" y="142891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DD82F6-89E8-5939-BD25-837D6D9B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3421"/>
            <a:ext cx="8520600" cy="74912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WEEKLY TREND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969FD-744F-0509-EAD1-8C0D73B2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79" y="1152475"/>
            <a:ext cx="5009823" cy="3817604"/>
          </a:xfrm>
        </p:spPr>
        <p:txBody>
          <a:bodyPr/>
          <a:lstStyle/>
          <a:p>
            <a:pPr marL="139700" indent="0">
              <a:buNone/>
            </a:pPr>
            <a:r>
              <a:rPr lang="en-IN" dirty="0"/>
              <a:t>TREND ANALYSIS CHART</a:t>
            </a:r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F136BF-18F2-9C74-D154-FA025973D11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52849" y="1152475"/>
            <a:ext cx="3870433" cy="3646332"/>
          </a:xfrm>
        </p:spPr>
        <p:txBody>
          <a:bodyPr/>
          <a:lstStyle/>
          <a:p>
            <a:r>
              <a:rPr lang="en-IN" dirty="0"/>
              <a:t>EXPLAINATION</a:t>
            </a:r>
          </a:p>
          <a:p>
            <a:endParaRPr lang="en-IN" dirty="0"/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4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compare here revenue with the past month revenue 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 </a:t>
            </a:r>
            <a:r>
              <a:rPr lang="en-IN" sz="14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amount around Rs 72 m revenue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may the revenue is highest at 573 m . 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June revenue is slightly decreasing to 565 m 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 July revenue is 499 m.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814F-7B00-6226-675A-A7A289CD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3" y="1615173"/>
            <a:ext cx="4753304" cy="3183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862459"/>
            <a:ext cx="9144000" cy="4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28" y="1515644"/>
            <a:ext cx="4200293" cy="30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84B67-19D0-4AEE-8322-0A2027B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0" y="256158"/>
            <a:ext cx="8520600" cy="685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  <a:ea typeface="Times New Roman"/>
                <a:cs typeface="Times New Roman"/>
                <a:sym typeface="Times New Roman"/>
              </a:rPr>
              <a:t>Weekday &amp; Weekend  Revenue and Booking</a:t>
            </a:r>
            <a:br>
              <a:rPr lang="en-US" sz="28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232D-799E-9349-5748-CE1DF469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4311850" cy="34164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EXPLAINATION</a:t>
            </a:r>
          </a:p>
          <a:p>
            <a:endParaRPr lang="en-IN" dirty="0"/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weekday Revenue is about 1415 millions and booking count is 91090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weekend revenue is about 592 millions and booking count is 37784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 Revenue on weekends is significantly lower than weekdays, possibly due to fewer bookings or lower property utilization.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1D4A-DCBA-68BA-2572-C076C396378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0451" y="1152474"/>
            <a:ext cx="4445129" cy="3516169"/>
          </a:xfrm>
        </p:spPr>
        <p:txBody>
          <a:bodyPr/>
          <a:lstStyle/>
          <a:p>
            <a:r>
              <a:rPr lang="en-IN" dirty="0"/>
              <a:t>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E298-7B28-D5F8-383D-6C11E41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2401"/>
            <a:ext cx="8520600" cy="586739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CATEGORY WISE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DEEA-A436-DA5F-DC97-4B6BC35F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967740"/>
            <a:ext cx="4602480" cy="402335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957D3-4DB1-4045-04C4-FAA19D692F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967740"/>
            <a:ext cx="3999900" cy="4023359"/>
          </a:xfrm>
        </p:spPr>
        <p:txBody>
          <a:bodyPr/>
          <a:lstStyle/>
          <a:p>
            <a:r>
              <a:rPr lang="en-IN" dirty="0"/>
              <a:t>EXPLAINATION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824230" algn="l"/>
              </a:tabLst>
            </a:pPr>
            <a:endParaRPr lang="en-IN" dirty="0"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revenue is generated by RT 2 with 75 K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revenue is generated by RT 4 with 25 K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824230" algn="l"/>
              </a:tabLst>
            </a:pPr>
            <a:r>
              <a:rPr lang="en-IN" sz="18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 3 generated revenue of 46 k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 1 generated revenue </a:t>
            </a:r>
            <a:r>
              <a:rPr lang="en-IN" sz="18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59 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C7798-65BF-90D5-B988-F1619204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1531620"/>
            <a:ext cx="4419600" cy="33451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830" y="1592580"/>
            <a:ext cx="3749039" cy="286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E456D-8963-5316-30C3-61A4B6D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CHECKED OUT , BOOKING , NO SHOW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FBC8-7534-9E4F-189B-B3DE095E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229" y="1152475"/>
            <a:ext cx="3999900" cy="3416400"/>
          </a:xfrm>
        </p:spPr>
        <p:txBody>
          <a:bodyPr/>
          <a:lstStyle/>
          <a:p>
            <a:r>
              <a:rPr lang="en-IN" dirty="0"/>
              <a:t>EXPLAINATION</a:t>
            </a:r>
          </a:p>
          <a:p>
            <a:endParaRPr lang="en-IN" dirty="0"/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 out bookings are 94411 which is 70.15%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Cancelled booking count is 33420 which is 24.83%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show booking count is 6759 which is 5.02%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FF76-F1D0-63C7-930B-05571BB65A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-125" y="492500"/>
            <a:ext cx="9144000" cy="4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03121-4659-E9E5-DB1E-41E1FA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3821"/>
            <a:ext cx="7870603" cy="578331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  <a:ea typeface="Times New Roman"/>
                <a:cs typeface="Times New Roman"/>
                <a:sym typeface="Times New Roman"/>
              </a:rPr>
              <a:t>Revenue by State &amp; hotel</a:t>
            </a:r>
            <a:br>
              <a:rPr lang="en-IN" sz="2800" b="1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01E1F-6963-D247-86C3-F667B948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" y="815340"/>
            <a:ext cx="3992880" cy="424433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EXPLAINATION</a:t>
            </a:r>
          </a:p>
          <a:p>
            <a:endParaRPr lang="en-IN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sum of revenue by state and hotel is 1709 m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Exotica : 320 m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Ealace</a:t>
            </a: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304 m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City : 286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2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Blu  : 261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 : 260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Grands : 212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2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Seasons : 66 m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 city :  212 m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Banglore</a:t>
            </a: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60 m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Delhi : 58 m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Hyderabad : 48 m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932D4-970F-4C84-3791-EDAB6FB75C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37660" y="815341"/>
            <a:ext cx="5006215" cy="4244338"/>
          </a:xfrm>
        </p:spPr>
        <p:txBody>
          <a:bodyPr/>
          <a:lstStyle/>
          <a:p>
            <a:r>
              <a:rPr lang="en-IN" dirty="0"/>
              <a:t>CHART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76069-DD0B-AE2A-A8F0-AFEBF430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58" y="1219200"/>
            <a:ext cx="4811362" cy="38404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60" y="2571749"/>
            <a:ext cx="7078980" cy="2609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2EA6F-FBD9-6DCD-FA9D-A6089E19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59"/>
            <a:ext cx="8520600" cy="55250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  <a:ea typeface="Times New Roman"/>
                <a:cs typeface="Times New Roman"/>
                <a:sym typeface="Times New Roman"/>
              </a:rPr>
              <a:t>Weekly trend Key trend (Revenue, Total booking, Occupancy) 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E502-90F1-5E18-347D-C89A8BE8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540" y="796159"/>
            <a:ext cx="8420100" cy="1527941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  Week is highest with revenue 141 M booking count 11076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lowest value of week is </a:t>
            </a: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38.4 M and booking count 290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24230" algn="l"/>
              </a:tabLst>
            </a:pPr>
            <a:r>
              <a:rPr lang="en-IN" sz="18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weeks are performing good as compare to each other with little bit of difference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C6C9E-6D4C-6207-D7FF-A7689DDB048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0540" y="2453639"/>
            <a:ext cx="8321760" cy="3245585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</TotalTime>
  <Words>344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Aptos Narrow</vt:lpstr>
      <vt:lpstr>Arial</vt:lpstr>
      <vt:lpstr>Calibri</vt:lpstr>
      <vt:lpstr>Castellar</vt:lpstr>
      <vt:lpstr>Courier New</vt:lpstr>
      <vt:lpstr>Sitka Small Semibold</vt:lpstr>
      <vt:lpstr>Sitka Subheading Semibold</vt:lpstr>
      <vt:lpstr>Stencil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WEEKLY TREND ANALYSIS</vt:lpstr>
      <vt:lpstr>Weekday &amp; Weekend  Revenue and Booking </vt:lpstr>
      <vt:lpstr>CATEGORY WISE REVENUE</vt:lpstr>
      <vt:lpstr>CHECKED OUT , BOOKING , NO SHOW</vt:lpstr>
      <vt:lpstr>Revenue by State &amp; hotel </vt:lpstr>
      <vt:lpstr>Weekly trend Key trend (Revenue, Total booking, Occupancy)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Akshata Ekbote</cp:lastModifiedBy>
  <cp:revision>5</cp:revision>
  <dcterms:modified xsi:type="dcterms:W3CDTF">2025-01-13T14:52:35Z</dcterms:modified>
</cp:coreProperties>
</file>